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75"/>
  </p:notesMasterIdLst>
  <p:handoutMasterIdLst>
    <p:handoutMasterId r:id="rId76"/>
  </p:handoutMasterIdLst>
  <p:sldIdLst>
    <p:sldId id="479" r:id="rId5"/>
    <p:sldId id="560" r:id="rId6"/>
    <p:sldId id="562" r:id="rId7"/>
    <p:sldId id="547" r:id="rId8"/>
    <p:sldId id="548" r:id="rId9"/>
    <p:sldId id="549" r:id="rId10"/>
    <p:sldId id="555" r:id="rId11"/>
    <p:sldId id="498" r:id="rId12"/>
    <p:sldId id="553" r:id="rId13"/>
    <p:sldId id="537" r:id="rId14"/>
    <p:sldId id="538" r:id="rId15"/>
    <p:sldId id="539" r:id="rId16"/>
    <p:sldId id="540" r:id="rId17"/>
    <p:sldId id="541" r:id="rId18"/>
    <p:sldId id="546" r:id="rId19"/>
    <p:sldId id="556" r:id="rId20"/>
    <p:sldId id="550" r:id="rId21"/>
    <p:sldId id="469" r:id="rId22"/>
    <p:sldId id="483" r:id="rId23"/>
    <p:sldId id="484" r:id="rId24"/>
    <p:sldId id="485" r:id="rId25"/>
    <p:sldId id="487" r:id="rId26"/>
    <p:sldId id="488" r:id="rId27"/>
    <p:sldId id="489" r:id="rId28"/>
    <p:sldId id="551" r:id="rId29"/>
    <p:sldId id="490" r:id="rId30"/>
    <p:sldId id="491" r:id="rId31"/>
    <p:sldId id="492" r:id="rId32"/>
    <p:sldId id="494" r:id="rId33"/>
    <p:sldId id="495" r:id="rId34"/>
    <p:sldId id="496" r:id="rId35"/>
    <p:sldId id="516" r:id="rId36"/>
    <p:sldId id="517" r:id="rId37"/>
    <p:sldId id="520" r:id="rId38"/>
    <p:sldId id="570" r:id="rId39"/>
    <p:sldId id="571" r:id="rId40"/>
    <p:sldId id="572" r:id="rId41"/>
    <p:sldId id="573" r:id="rId42"/>
    <p:sldId id="557" r:id="rId43"/>
    <p:sldId id="521" r:id="rId44"/>
    <p:sldId id="522" r:id="rId45"/>
    <p:sldId id="523" r:id="rId46"/>
    <p:sldId id="527" r:id="rId47"/>
    <p:sldId id="574" r:id="rId48"/>
    <p:sldId id="575" r:id="rId49"/>
    <p:sldId id="577" r:id="rId50"/>
    <p:sldId id="578" r:id="rId51"/>
    <p:sldId id="579" r:id="rId52"/>
    <p:sldId id="580" r:id="rId53"/>
    <p:sldId id="581" r:id="rId54"/>
    <p:sldId id="582" r:id="rId55"/>
    <p:sldId id="583" r:id="rId56"/>
    <p:sldId id="528" r:id="rId57"/>
    <p:sldId id="529" r:id="rId58"/>
    <p:sldId id="558" r:id="rId59"/>
    <p:sldId id="559" r:id="rId60"/>
    <p:sldId id="561" r:id="rId61"/>
    <p:sldId id="568" r:id="rId62"/>
    <p:sldId id="552" r:id="rId63"/>
    <p:sldId id="478" r:id="rId64"/>
    <p:sldId id="534" r:id="rId65"/>
    <p:sldId id="564" r:id="rId66"/>
    <p:sldId id="567" r:id="rId67"/>
    <p:sldId id="565" r:id="rId68"/>
    <p:sldId id="566" r:id="rId69"/>
    <p:sldId id="536" r:id="rId70"/>
    <p:sldId id="569" r:id="rId71"/>
    <p:sldId id="543" r:id="rId72"/>
    <p:sldId id="545" r:id="rId73"/>
    <p:sldId id="544" r:id="rId74"/>
  </p:sldIdLst>
  <p:sldSz cx="12192000" cy="6858000"/>
  <p:notesSz cx="6858000" cy="9144000"/>
  <p:embeddedFontLst>
    <p:embeddedFont>
      <p:font typeface="맑은 고딕" panose="020B0503020000020004" pitchFamily="34" charset="-127"/>
      <p:regular r:id="rId77"/>
      <p:bold r:id="rId78"/>
    </p:embeddedFont>
    <p:embeddedFont>
      <p:font typeface="Advent Pro" panose="020B0604020202020204" charset="0"/>
      <p:regular r:id="rId79"/>
      <p:bold r:id="rId80"/>
      <p:italic r:id="rId81"/>
      <p:boldItalic r:id="rId82"/>
    </p:embeddedFont>
    <p:embeddedFont>
      <p:font typeface="Arial Black" panose="020B0A04020102020204" pitchFamily="34" charset="0"/>
      <p:bold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Poppins Light" panose="00000400000000000000" pitchFamily="2" charset="0"/>
      <p:regular r:id="rId88"/>
      <p:italic r:id="rId89"/>
    </p:embeddedFont>
    <p:embeddedFont>
      <p:font typeface="Poppins SemiBold" panose="00000700000000000000" pitchFamily="2" charset="0"/>
      <p:bold r:id="rId90"/>
      <p:boldItalic r:id="rId91"/>
    </p:embeddedFont>
    <p:embeddedFont>
      <p:font typeface="Roboto Slab" pitchFamily="2" charset="0"/>
      <p:regular r:id="rId92"/>
      <p:bold r:id="rId9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E49"/>
    <a:srgbClr val="373737"/>
    <a:srgbClr val="F0FDFF"/>
    <a:srgbClr val="FAD7AC"/>
    <a:srgbClr val="D1EFED"/>
    <a:srgbClr val="1DD6A1"/>
    <a:srgbClr val="C5F9EC"/>
    <a:srgbClr val="3E8E55"/>
    <a:srgbClr val="639941"/>
    <a:srgbClr val="FEF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249" autoAdjust="0"/>
  </p:normalViewPr>
  <p:slideViewPr>
    <p:cSldViewPr snapToGrid="0">
      <p:cViewPr varScale="1">
        <p:scale>
          <a:sx n="82" d="100"/>
          <a:sy n="82" d="100"/>
        </p:scale>
        <p:origin x="95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3.fntdata"/><Relationship Id="rId5" Type="http://schemas.openxmlformats.org/officeDocument/2006/relationships/slide" Target="slides/slide1.xml"/><Relationship Id="rId90" Type="http://schemas.openxmlformats.org/officeDocument/2006/relationships/font" Target="fonts/font14.fntdata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handoutMaster" Target="handoutMasters/handoutMaster1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6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1.fntdata"/><Relationship Id="rId61" Type="http://schemas.openxmlformats.org/officeDocument/2006/relationships/slide" Target="slides/slide57.xml"/><Relationship Id="rId82" Type="http://schemas.openxmlformats.org/officeDocument/2006/relationships/font" Target="fonts/font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b5a0b769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b5a0b769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hyperlink" Target="http://www.pptmon.com/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s://pptmon.com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://pptmon.com/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7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7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://pptmon.com/" TargetMode="Externa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pptmon.com/" TargetMode="Externa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://pptmon.com/" TargetMode="Externa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://pptmon.com/" TargetMode="Externa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://pptmon.com/" TargetMode="Externa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://pptmon.com/" TargetMode="Externa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://pptmon.com/" TargetMode="Externa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://pptmon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래픽 101">
            <a:extLst>
              <a:ext uri="{FF2B5EF4-FFF2-40B4-BE49-F238E27FC236}">
                <a16:creationId xmlns:a16="http://schemas.microsoft.com/office/drawing/2014/main" id="{E71BE312-B390-4F44-9BF7-1E05C953E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9833" b="6383"/>
          <a:stretch/>
        </p:blipFill>
        <p:spPr>
          <a:xfrm flipH="1">
            <a:off x="0" y="4041436"/>
            <a:ext cx="4660900" cy="281656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763B4FCE-E2C3-416A-A8A3-7367F892E0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"/>
          <a:stretch/>
        </p:blipFill>
        <p:spPr>
          <a:xfrm>
            <a:off x="0" y="415072"/>
            <a:ext cx="7531102" cy="6442927"/>
          </a:xfrm>
          <a:prstGeom prst="rect">
            <a:avLst/>
          </a:prstGeom>
        </p:spPr>
      </p:pic>
      <p:pic>
        <p:nvPicPr>
          <p:cNvPr id="68" name="그래픽 67">
            <a:extLst>
              <a:ext uri="{FF2B5EF4-FFF2-40B4-BE49-F238E27FC236}">
                <a16:creationId xmlns:a16="http://schemas.microsoft.com/office/drawing/2014/main" id="{ACE943B1-8A2E-4852-A488-3C6EDB287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7094"/>
          <a:stretch/>
        </p:blipFill>
        <p:spPr>
          <a:xfrm>
            <a:off x="7422763" y="0"/>
            <a:ext cx="4769237" cy="4412706"/>
          </a:xfrm>
          <a:prstGeom prst="rect">
            <a:avLst/>
          </a:prstGeom>
        </p:spPr>
      </p:pic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36461D55-F058-47BA-9C82-E05EC879EFF7}"/>
              </a:ext>
            </a:extLst>
          </p:cNvPr>
          <p:cNvSpPr>
            <a:spLocks noChangeAspect="1"/>
          </p:cNvSpPr>
          <p:nvPr userDrawn="1"/>
        </p:nvSpPr>
        <p:spPr>
          <a:xfrm>
            <a:off x="1062413" y="311304"/>
            <a:ext cx="129600" cy="144000"/>
          </a:xfrm>
          <a:custGeom>
            <a:avLst/>
            <a:gdLst>
              <a:gd name="connsiteX0" fmla="*/ 258032 w 274242"/>
              <a:gd name="connsiteY0" fmla="*/ 139917 h 304714"/>
              <a:gd name="connsiteX1" fmla="*/ 148411 w 274242"/>
              <a:gd name="connsiteY1" fmla="*/ 137860 h 304714"/>
              <a:gd name="connsiteX2" fmla="*/ 148411 w 274242"/>
              <a:gd name="connsiteY2" fmla="*/ 18336 h 304714"/>
              <a:gd name="connsiteX3" fmla="*/ 119920 w 274242"/>
              <a:gd name="connsiteY3" fmla="*/ 18336 h 304714"/>
              <a:gd name="connsiteX4" fmla="*/ 119920 w 274242"/>
              <a:gd name="connsiteY4" fmla="*/ 138394 h 304714"/>
              <a:gd name="connsiteX5" fmla="*/ 18222 w 274242"/>
              <a:gd name="connsiteY5" fmla="*/ 144259 h 304714"/>
              <a:gd name="connsiteX6" fmla="*/ 18222 w 274242"/>
              <a:gd name="connsiteY6" fmla="*/ 172750 h 304714"/>
              <a:gd name="connsiteX7" fmla="*/ 119920 w 274242"/>
              <a:gd name="connsiteY7" fmla="*/ 166884 h 304714"/>
              <a:gd name="connsiteX8" fmla="*/ 119920 w 274242"/>
              <a:gd name="connsiteY8" fmla="*/ 288084 h 304714"/>
              <a:gd name="connsiteX9" fmla="*/ 148411 w 274242"/>
              <a:gd name="connsiteY9" fmla="*/ 288084 h 304714"/>
              <a:gd name="connsiteX10" fmla="*/ 148411 w 274242"/>
              <a:gd name="connsiteY10" fmla="*/ 166351 h 304714"/>
              <a:gd name="connsiteX11" fmla="*/ 258032 w 274242"/>
              <a:gd name="connsiteY11" fmla="*/ 168408 h 304714"/>
              <a:gd name="connsiteX12" fmla="*/ 258032 w 274242"/>
              <a:gd name="connsiteY12" fmla="*/ 139917 h 30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42" h="304714">
                <a:moveTo>
                  <a:pt x="258032" y="139917"/>
                </a:moveTo>
                <a:cubicBezTo>
                  <a:pt x="221467" y="138089"/>
                  <a:pt x="184901" y="137403"/>
                  <a:pt x="148411" y="137860"/>
                </a:cubicBezTo>
                <a:cubicBezTo>
                  <a:pt x="148411" y="98019"/>
                  <a:pt x="148411" y="58178"/>
                  <a:pt x="148411" y="18336"/>
                </a:cubicBezTo>
                <a:cubicBezTo>
                  <a:pt x="148411" y="-23"/>
                  <a:pt x="119920" y="-23"/>
                  <a:pt x="119920" y="18336"/>
                </a:cubicBezTo>
                <a:cubicBezTo>
                  <a:pt x="119920" y="58330"/>
                  <a:pt x="119920" y="98400"/>
                  <a:pt x="119920" y="138394"/>
                </a:cubicBezTo>
                <a:cubicBezTo>
                  <a:pt x="86021" y="139384"/>
                  <a:pt x="52122" y="141288"/>
                  <a:pt x="18222" y="144259"/>
                </a:cubicBezTo>
                <a:cubicBezTo>
                  <a:pt x="92" y="145859"/>
                  <a:pt x="-61" y="174350"/>
                  <a:pt x="18222" y="172750"/>
                </a:cubicBezTo>
                <a:cubicBezTo>
                  <a:pt x="52122" y="169779"/>
                  <a:pt x="86021" y="167875"/>
                  <a:pt x="119920" y="166884"/>
                </a:cubicBezTo>
                <a:cubicBezTo>
                  <a:pt x="119920" y="207259"/>
                  <a:pt x="119920" y="247634"/>
                  <a:pt x="119920" y="288084"/>
                </a:cubicBezTo>
                <a:cubicBezTo>
                  <a:pt x="119920" y="306444"/>
                  <a:pt x="148411" y="306444"/>
                  <a:pt x="148411" y="288084"/>
                </a:cubicBezTo>
                <a:cubicBezTo>
                  <a:pt x="148411" y="247481"/>
                  <a:pt x="148411" y="206878"/>
                  <a:pt x="148411" y="166351"/>
                </a:cubicBezTo>
                <a:cubicBezTo>
                  <a:pt x="184901" y="165894"/>
                  <a:pt x="221467" y="166504"/>
                  <a:pt x="258032" y="168408"/>
                </a:cubicBezTo>
                <a:cubicBezTo>
                  <a:pt x="276391" y="169322"/>
                  <a:pt x="276315" y="140831"/>
                  <a:pt x="258032" y="139917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BA00A00A-152B-43AE-BDC5-69AE55D413D9}"/>
              </a:ext>
            </a:extLst>
          </p:cNvPr>
          <p:cNvSpPr>
            <a:spLocks noChangeAspect="1"/>
          </p:cNvSpPr>
          <p:nvPr userDrawn="1"/>
        </p:nvSpPr>
        <p:spPr>
          <a:xfrm>
            <a:off x="11136392" y="1201186"/>
            <a:ext cx="128000" cy="144000"/>
          </a:xfrm>
          <a:custGeom>
            <a:avLst/>
            <a:gdLst>
              <a:gd name="connsiteX0" fmla="*/ 231693 w 243771"/>
              <a:gd name="connsiteY0" fmla="*/ 124396 h 274242"/>
              <a:gd name="connsiteX1" fmla="*/ 135937 w 243771"/>
              <a:gd name="connsiteY1" fmla="*/ 122568 h 274242"/>
              <a:gd name="connsiteX2" fmla="*/ 135937 w 243771"/>
              <a:gd name="connsiteY2" fmla="*/ 18508 h 274242"/>
              <a:gd name="connsiteX3" fmla="*/ 107065 w 243771"/>
              <a:gd name="connsiteY3" fmla="*/ 18508 h 274242"/>
              <a:gd name="connsiteX4" fmla="*/ 107065 w 243771"/>
              <a:gd name="connsiteY4" fmla="*/ 123177 h 274242"/>
              <a:gd name="connsiteX5" fmla="*/ 18393 w 243771"/>
              <a:gd name="connsiteY5" fmla="*/ 128281 h 274242"/>
              <a:gd name="connsiteX6" fmla="*/ 18393 w 243771"/>
              <a:gd name="connsiteY6" fmla="*/ 157153 h 274242"/>
              <a:gd name="connsiteX7" fmla="*/ 107065 w 243771"/>
              <a:gd name="connsiteY7" fmla="*/ 152049 h 274242"/>
              <a:gd name="connsiteX8" fmla="*/ 107065 w 243771"/>
              <a:gd name="connsiteY8" fmla="*/ 257556 h 274242"/>
              <a:gd name="connsiteX9" fmla="*/ 135937 w 243771"/>
              <a:gd name="connsiteY9" fmla="*/ 257556 h 274242"/>
              <a:gd name="connsiteX10" fmla="*/ 135937 w 243771"/>
              <a:gd name="connsiteY10" fmla="*/ 151439 h 274242"/>
              <a:gd name="connsiteX11" fmla="*/ 231693 w 243771"/>
              <a:gd name="connsiteY11" fmla="*/ 153268 h 274242"/>
              <a:gd name="connsiteX12" fmla="*/ 231693 w 243771"/>
              <a:gd name="connsiteY12" fmla="*/ 124396 h 274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771" h="274242">
                <a:moveTo>
                  <a:pt x="231693" y="124396"/>
                </a:moveTo>
                <a:cubicBezTo>
                  <a:pt x="199698" y="122796"/>
                  <a:pt x="167856" y="122187"/>
                  <a:pt x="135937" y="122568"/>
                </a:cubicBezTo>
                <a:cubicBezTo>
                  <a:pt x="135937" y="87906"/>
                  <a:pt x="135937" y="53169"/>
                  <a:pt x="135937" y="18508"/>
                </a:cubicBezTo>
                <a:cubicBezTo>
                  <a:pt x="135937" y="-80"/>
                  <a:pt x="107065" y="-80"/>
                  <a:pt x="107065" y="18508"/>
                </a:cubicBezTo>
                <a:cubicBezTo>
                  <a:pt x="107065" y="53397"/>
                  <a:pt x="107065" y="88287"/>
                  <a:pt x="107065" y="123177"/>
                </a:cubicBezTo>
                <a:cubicBezTo>
                  <a:pt x="77508" y="124091"/>
                  <a:pt x="47951" y="125767"/>
                  <a:pt x="18393" y="128281"/>
                </a:cubicBezTo>
                <a:cubicBezTo>
                  <a:pt x="34" y="129881"/>
                  <a:pt x="-118" y="158752"/>
                  <a:pt x="18393" y="157153"/>
                </a:cubicBezTo>
                <a:cubicBezTo>
                  <a:pt x="47951" y="154563"/>
                  <a:pt x="77508" y="152887"/>
                  <a:pt x="107065" y="152049"/>
                </a:cubicBezTo>
                <a:cubicBezTo>
                  <a:pt x="107065" y="187243"/>
                  <a:pt x="107065" y="222438"/>
                  <a:pt x="107065" y="257556"/>
                </a:cubicBezTo>
                <a:cubicBezTo>
                  <a:pt x="107065" y="276144"/>
                  <a:pt x="135937" y="276144"/>
                  <a:pt x="135937" y="257556"/>
                </a:cubicBezTo>
                <a:cubicBezTo>
                  <a:pt x="135937" y="222209"/>
                  <a:pt x="135937" y="186786"/>
                  <a:pt x="135937" y="151439"/>
                </a:cubicBezTo>
                <a:cubicBezTo>
                  <a:pt x="167856" y="151058"/>
                  <a:pt x="199698" y="151668"/>
                  <a:pt x="231693" y="153268"/>
                </a:cubicBezTo>
                <a:cubicBezTo>
                  <a:pt x="250281" y="154182"/>
                  <a:pt x="250205" y="125310"/>
                  <a:pt x="231693" y="124396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E38A8DFA-1EB0-413C-8BA6-B249DFDF127D}"/>
              </a:ext>
            </a:extLst>
          </p:cNvPr>
          <p:cNvSpPr>
            <a:spLocks noChangeAspect="1"/>
          </p:cNvSpPr>
          <p:nvPr userDrawn="1"/>
        </p:nvSpPr>
        <p:spPr>
          <a:xfrm>
            <a:off x="11649138" y="403570"/>
            <a:ext cx="132000" cy="108000"/>
          </a:xfrm>
          <a:custGeom>
            <a:avLst/>
            <a:gdLst>
              <a:gd name="connsiteX0" fmla="*/ 241235 w 251389"/>
              <a:gd name="connsiteY0" fmla="*/ 100935 h 205682"/>
              <a:gd name="connsiteX1" fmla="*/ 160866 w 251389"/>
              <a:gd name="connsiteY1" fmla="*/ 97735 h 205682"/>
              <a:gd name="connsiteX2" fmla="*/ 150277 w 251389"/>
              <a:gd name="connsiteY2" fmla="*/ 12568 h 205682"/>
              <a:gd name="connsiteX3" fmla="*/ 128795 w 251389"/>
              <a:gd name="connsiteY3" fmla="*/ 18510 h 205682"/>
              <a:gd name="connsiteX4" fmla="*/ 138623 w 251389"/>
              <a:gd name="connsiteY4" fmla="*/ 97964 h 205682"/>
              <a:gd name="connsiteX5" fmla="*/ 15137 w 251389"/>
              <a:gd name="connsiteY5" fmla="*/ 106801 h 205682"/>
              <a:gd name="connsiteX6" fmla="*/ 15137 w 251389"/>
              <a:gd name="connsiteY6" fmla="*/ 129045 h 205682"/>
              <a:gd name="connsiteX7" fmla="*/ 139384 w 251389"/>
              <a:gd name="connsiteY7" fmla="*/ 120208 h 205682"/>
              <a:gd name="connsiteX8" fmla="*/ 136185 w 251389"/>
              <a:gd name="connsiteY8" fmla="*/ 191511 h 205682"/>
              <a:gd name="connsiteX9" fmla="*/ 158429 w 251389"/>
              <a:gd name="connsiteY9" fmla="*/ 191511 h 205682"/>
              <a:gd name="connsiteX10" fmla="*/ 161553 w 251389"/>
              <a:gd name="connsiteY10" fmla="*/ 120056 h 205682"/>
              <a:gd name="connsiteX11" fmla="*/ 241083 w 251389"/>
              <a:gd name="connsiteY11" fmla="*/ 123255 h 205682"/>
              <a:gd name="connsiteX12" fmla="*/ 241235 w 251389"/>
              <a:gd name="connsiteY12" fmla="*/ 100935 h 20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1389" h="205682">
                <a:moveTo>
                  <a:pt x="241235" y="100935"/>
                </a:moveTo>
                <a:cubicBezTo>
                  <a:pt x="214420" y="98878"/>
                  <a:pt x="187605" y="97888"/>
                  <a:pt x="160866" y="97735"/>
                </a:cubicBezTo>
                <a:cubicBezTo>
                  <a:pt x="159343" y="69321"/>
                  <a:pt x="155839" y="40906"/>
                  <a:pt x="150277" y="12568"/>
                </a:cubicBezTo>
                <a:cubicBezTo>
                  <a:pt x="147535" y="-1449"/>
                  <a:pt x="126053" y="4493"/>
                  <a:pt x="128795" y="18510"/>
                </a:cubicBezTo>
                <a:cubicBezTo>
                  <a:pt x="133976" y="45020"/>
                  <a:pt x="137175" y="71454"/>
                  <a:pt x="138623" y="97964"/>
                </a:cubicBezTo>
                <a:cubicBezTo>
                  <a:pt x="97410" y="98649"/>
                  <a:pt x="56350" y="101544"/>
                  <a:pt x="15137" y="106801"/>
                </a:cubicBezTo>
                <a:cubicBezTo>
                  <a:pt x="1120" y="108629"/>
                  <a:pt x="968" y="130873"/>
                  <a:pt x="15137" y="129045"/>
                </a:cubicBezTo>
                <a:cubicBezTo>
                  <a:pt x="56578" y="123712"/>
                  <a:pt x="97943" y="120817"/>
                  <a:pt x="139384" y="120208"/>
                </a:cubicBezTo>
                <a:cubicBezTo>
                  <a:pt x="139766" y="143900"/>
                  <a:pt x="138699" y="167591"/>
                  <a:pt x="136185" y="191511"/>
                </a:cubicBezTo>
                <a:cubicBezTo>
                  <a:pt x="134661" y="205757"/>
                  <a:pt x="156981" y="205680"/>
                  <a:pt x="158429" y="191511"/>
                </a:cubicBezTo>
                <a:cubicBezTo>
                  <a:pt x="160943" y="167591"/>
                  <a:pt x="161933" y="143747"/>
                  <a:pt x="161553" y="120056"/>
                </a:cubicBezTo>
                <a:cubicBezTo>
                  <a:pt x="188063" y="120208"/>
                  <a:pt x="214573" y="121198"/>
                  <a:pt x="241083" y="123255"/>
                </a:cubicBezTo>
                <a:cubicBezTo>
                  <a:pt x="255557" y="124322"/>
                  <a:pt x="255480" y="102077"/>
                  <a:pt x="241235" y="100935"/>
                </a:cubicBezTo>
                <a:close/>
              </a:path>
            </a:pathLst>
          </a:custGeom>
          <a:solidFill>
            <a:srgbClr val="1DD6A1">
              <a:alpha val="40000"/>
            </a:srgbClr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5" name="자유형: 도형 74">
            <a:extLst>
              <a:ext uri="{FF2B5EF4-FFF2-40B4-BE49-F238E27FC236}">
                <a16:creationId xmlns:a16="http://schemas.microsoft.com/office/drawing/2014/main" id="{60FF4796-441D-41EA-AF49-F8E60BFCE7EE}"/>
              </a:ext>
            </a:extLst>
          </p:cNvPr>
          <p:cNvSpPr/>
          <p:nvPr userDrawn="1"/>
        </p:nvSpPr>
        <p:spPr>
          <a:xfrm>
            <a:off x="10885927" y="209704"/>
            <a:ext cx="45719" cy="45719"/>
          </a:xfrm>
          <a:custGeom>
            <a:avLst/>
            <a:gdLst>
              <a:gd name="connsiteX0" fmla="*/ 21056 w 38089"/>
              <a:gd name="connsiteY0" fmla="*/ 7912 h 38089"/>
              <a:gd name="connsiteX1" fmla="*/ 7801 w 38089"/>
              <a:gd name="connsiteY1" fmla="*/ 21396 h 38089"/>
              <a:gd name="connsiteX2" fmla="*/ 23569 w 38089"/>
              <a:gd name="connsiteY2" fmla="*/ 37165 h 38089"/>
              <a:gd name="connsiteX3" fmla="*/ 36824 w 38089"/>
              <a:gd name="connsiteY3" fmla="*/ 23681 h 38089"/>
              <a:gd name="connsiteX4" fmla="*/ 21056 w 38089"/>
              <a:gd name="connsiteY4" fmla="*/ 7912 h 3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89" h="38089">
                <a:moveTo>
                  <a:pt x="21056" y="7912"/>
                </a:moveTo>
                <a:cubicBezTo>
                  <a:pt x="16637" y="12407"/>
                  <a:pt x="12219" y="16901"/>
                  <a:pt x="7801" y="21396"/>
                </a:cubicBezTo>
                <a:cubicBezTo>
                  <a:pt x="-2255" y="31604"/>
                  <a:pt x="13438" y="47373"/>
                  <a:pt x="23569" y="37165"/>
                </a:cubicBezTo>
                <a:cubicBezTo>
                  <a:pt x="27988" y="32670"/>
                  <a:pt x="32406" y="28176"/>
                  <a:pt x="36824" y="23681"/>
                </a:cubicBezTo>
                <a:cubicBezTo>
                  <a:pt x="46881" y="13397"/>
                  <a:pt x="31111" y="-2372"/>
                  <a:pt x="21056" y="7912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A04107DD-4A45-43BA-B6B2-AE2C29A2169A}"/>
              </a:ext>
            </a:extLst>
          </p:cNvPr>
          <p:cNvSpPr/>
          <p:nvPr userDrawn="1"/>
        </p:nvSpPr>
        <p:spPr>
          <a:xfrm>
            <a:off x="194733" y="349424"/>
            <a:ext cx="45719" cy="45719"/>
          </a:xfrm>
          <a:custGeom>
            <a:avLst/>
            <a:gdLst>
              <a:gd name="connsiteX0" fmla="*/ 23561 w 53325"/>
              <a:gd name="connsiteY0" fmla="*/ 7881 h 53325"/>
              <a:gd name="connsiteX1" fmla="*/ 7792 w 53325"/>
              <a:gd name="connsiteY1" fmla="*/ 23650 h 53325"/>
              <a:gd name="connsiteX2" fmla="*/ 34302 w 53325"/>
              <a:gd name="connsiteY2" fmla="*/ 50617 h 53325"/>
              <a:gd name="connsiteX3" fmla="*/ 50071 w 53325"/>
              <a:gd name="connsiteY3" fmla="*/ 34848 h 53325"/>
              <a:gd name="connsiteX4" fmla="*/ 23561 w 53325"/>
              <a:gd name="connsiteY4" fmla="*/ 7881 h 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25" h="53325">
                <a:moveTo>
                  <a:pt x="23561" y="7881"/>
                </a:moveTo>
                <a:cubicBezTo>
                  <a:pt x="13505" y="-2327"/>
                  <a:pt x="-2264" y="13366"/>
                  <a:pt x="7792" y="23650"/>
                </a:cubicBezTo>
                <a:cubicBezTo>
                  <a:pt x="16628" y="32639"/>
                  <a:pt x="25465" y="41628"/>
                  <a:pt x="34302" y="50617"/>
                </a:cubicBezTo>
                <a:cubicBezTo>
                  <a:pt x="44357" y="60825"/>
                  <a:pt x="60126" y="45132"/>
                  <a:pt x="50071" y="34848"/>
                </a:cubicBezTo>
                <a:cubicBezTo>
                  <a:pt x="41234" y="25859"/>
                  <a:pt x="32397" y="16870"/>
                  <a:pt x="23561" y="7881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F096568C-C35E-4AD2-8F78-869770CE9926}"/>
              </a:ext>
            </a:extLst>
          </p:cNvPr>
          <p:cNvSpPr/>
          <p:nvPr userDrawn="1"/>
        </p:nvSpPr>
        <p:spPr>
          <a:xfrm>
            <a:off x="402531" y="701658"/>
            <a:ext cx="45719" cy="82295"/>
          </a:xfrm>
          <a:custGeom>
            <a:avLst/>
            <a:gdLst>
              <a:gd name="connsiteX0" fmla="*/ 26626 w 38089"/>
              <a:gd name="connsiteY0" fmla="*/ 58785 h 68560"/>
              <a:gd name="connsiteX1" fmla="*/ 39576 w 38089"/>
              <a:gd name="connsiteY1" fmla="*/ 18258 h 68560"/>
              <a:gd name="connsiteX2" fmla="*/ 18094 w 38089"/>
              <a:gd name="connsiteY2" fmla="*/ 12316 h 68560"/>
              <a:gd name="connsiteX3" fmla="*/ 5143 w 38089"/>
              <a:gd name="connsiteY3" fmla="*/ 52843 h 68560"/>
              <a:gd name="connsiteX4" fmla="*/ 26626 w 38089"/>
              <a:gd name="connsiteY4" fmla="*/ 58785 h 6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89" h="68560">
                <a:moveTo>
                  <a:pt x="26626" y="58785"/>
                </a:moveTo>
                <a:cubicBezTo>
                  <a:pt x="30892" y="45301"/>
                  <a:pt x="35234" y="31741"/>
                  <a:pt x="39576" y="18258"/>
                </a:cubicBezTo>
                <a:cubicBezTo>
                  <a:pt x="43918" y="4546"/>
                  <a:pt x="22436" y="-1320"/>
                  <a:pt x="18094" y="12316"/>
                </a:cubicBezTo>
                <a:cubicBezTo>
                  <a:pt x="13751" y="25799"/>
                  <a:pt x="9485" y="39359"/>
                  <a:pt x="5143" y="52843"/>
                </a:cubicBezTo>
                <a:cubicBezTo>
                  <a:pt x="801" y="66555"/>
                  <a:pt x="22283" y="72421"/>
                  <a:pt x="26626" y="58785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CFBB1A0-8EC4-47C2-860B-81081A224DC0}"/>
              </a:ext>
            </a:extLst>
          </p:cNvPr>
          <p:cNvSpPr/>
          <p:nvPr userDrawn="1"/>
        </p:nvSpPr>
        <p:spPr>
          <a:xfrm>
            <a:off x="1951994" y="419096"/>
            <a:ext cx="45719" cy="45719"/>
          </a:xfrm>
          <a:custGeom>
            <a:avLst/>
            <a:gdLst>
              <a:gd name="connsiteX0" fmla="*/ 34302 w 53325"/>
              <a:gd name="connsiteY0" fmla="*/ 7912 h 53325"/>
              <a:gd name="connsiteX1" fmla="*/ 7792 w 53325"/>
              <a:gd name="connsiteY1" fmla="*/ 34879 h 53325"/>
              <a:gd name="connsiteX2" fmla="*/ 23561 w 53325"/>
              <a:gd name="connsiteY2" fmla="*/ 50648 h 53325"/>
              <a:gd name="connsiteX3" fmla="*/ 50071 w 53325"/>
              <a:gd name="connsiteY3" fmla="*/ 23681 h 53325"/>
              <a:gd name="connsiteX4" fmla="*/ 34302 w 53325"/>
              <a:gd name="connsiteY4" fmla="*/ 7912 h 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25" h="53325">
                <a:moveTo>
                  <a:pt x="34302" y="7912"/>
                </a:moveTo>
                <a:cubicBezTo>
                  <a:pt x="25465" y="16901"/>
                  <a:pt x="16628" y="25890"/>
                  <a:pt x="7792" y="34879"/>
                </a:cubicBezTo>
                <a:cubicBezTo>
                  <a:pt x="-2264" y="45087"/>
                  <a:pt x="13505" y="60856"/>
                  <a:pt x="23561" y="50648"/>
                </a:cubicBezTo>
                <a:cubicBezTo>
                  <a:pt x="32397" y="41659"/>
                  <a:pt x="41234" y="32670"/>
                  <a:pt x="50071" y="23681"/>
                </a:cubicBezTo>
                <a:cubicBezTo>
                  <a:pt x="60050" y="13397"/>
                  <a:pt x="44357" y="-2372"/>
                  <a:pt x="34302" y="7912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9" name="자유형: 도형 78">
            <a:extLst>
              <a:ext uri="{FF2B5EF4-FFF2-40B4-BE49-F238E27FC236}">
                <a16:creationId xmlns:a16="http://schemas.microsoft.com/office/drawing/2014/main" id="{982E9D6D-F34A-4CC6-814E-B718E72F7398}"/>
              </a:ext>
            </a:extLst>
          </p:cNvPr>
          <p:cNvSpPr>
            <a:spLocks noChangeAspect="1"/>
          </p:cNvSpPr>
          <p:nvPr userDrawn="1"/>
        </p:nvSpPr>
        <p:spPr>
          <a:xfrm>
            <a:off x="528608" y="1538738"/>
            <a:ext cx="97200" cy="108000"/>
          </a:xfrm>
          <a:custGeom>
            <a:avLst/>
            <a:gdLst>
              <a:gd name="connsiteX0" fmla="*/ 186377 w 205682"/>
              <a:gd name="connsiteY0" fmla="*/ 116902 h 228535"/>
              <a:gd name="connsiteX1" fmla="*/ 137699 w 205682"/>
              <a:gd name="connsiteY1" fmla="*/ 113855 h 228535"/>
              <a:gd name="connsiteX2" fmla="*/ 142498 w 205682"/>
              <a:gd name="connsiteY2" fmla="*/ 19393 h 228535"/>
              <a:gd name="connsiteX3" fmla="*/ 111722 w 205682"/>
              <a:gd name="connsiteY3" fmla="*/ 19393 h 228535"/>
              <a:gd name="connsiteX4" fmla="*/ 106999 w 205682"/>
              <a:gd name="connsiteY4" fmla="*/ 112788 h 228535"/>
              <a:gd name="connsiteX5" fmla="*/ 19393 w 205682"/>
              <a:gd name="connsiteY5" fmla="*/ 114083 h 228535"/>
              <a:gd name="connsiteX6" fmla="*/ 19393 w 205682"/>
              <a:gd name="connsiteY6" fmla="*/ 144859 h 228535"/>
              <a:gd name="connsiteX7" fmla="*/ 105399 w 205682"/>
              <a:gd name="connsiteY7" fmla="*/ 143488 h 228535"/>
              <a:gd name="connsiteX8" fmla="*/ 101742 w 205682"/>
              <a:gd name="connsiteY8" fmla="*/ 214867 h 228535"/>
              <a:gd name="connsiteX9" fmla="*/ 132518 w 205682"/>
              <a:gd name="connsiteY9" fmla="*/ 214867 h 228535"/>
              <a:gd name="connsiteX10" fmla="*/ 136099 w 205682"/>
              <a:gd name="connsiteY10" fmla="*/ 144555 h 228535"/>
              <a:gd name="connsiteX11" fmla="*/ 186377 w 205682"/>
              <a:gd name="connsiteY11" fmla="*/ 147602 h 228535"/>
              <a:gd name="connsiteX12" fmla="*/ 186377 w 205682"/>
              <a:gd name="connsiteY12" fmla="*/ 116902 h 22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682" h="228535">
                <a:moveTo>
                  <a:pt x="186377" y="116902"/>
                </a:moveTo>
                <a:cubicBezTo>
                  <a:pt x="170151" y="115531"/>
                  <a:pt x="153925" y="114616"/>
                  <a:pt x="137699" y="113855"/>
                </a:cubicBezTo>
                <a:cubicBezTo>
                  <a:pt x="139298" y="82393"/>
                  <a:pt x="140898" y="50855"/>
                  <a:pt x="142498" y="19393"/>
                </a:cubicBezTo>
                <a:cubicBezTo>
                  <a:pt x="143488" y="-413"/>
                  <a:pt x="112712" y="-337"/>
                  <a:pt x="111722" y="19393"/>
                </a:cubicBezTo>
                <a:cubicBezTo>
                  <a:pt x="110122" y="50550"/>
                  <a:pt x="108522" y="81707"/>
                  <a:pt x="106999" y="112788"/>
                </a:cubicBezTo>
                <a:cubicBezTo>
                  <a:pt x="77822" y="112179"/>
                  <a:pt x="48646" y="112636"/>
                  <a:pt x="19393" y="114083"/>
                </a:cubicBezTo>
                <a:cubicBezTo>
                  <a:pt x="-337" y="115074"/>
                  <a:pt x="-413" y="145926"/>
                  <a:pt x="19393" y="144859"/>
                </a:cubicBezTo>
                <a:cubicBezTo>
                  <a:pt x="48113" y="143412"/>
                  <a:pt x="76756" y="142955"/>
                  <a:pt x="105399" y="143488"/>
                </a:cubicBezTo>
                <a:cubicBezTo>
                  <a:pt x="104180" y="167256"/>
                  <a:pt x="102961" y="191100"/>
                  <a:pt x="101742" y="214867"/>
                </a:cubicBezTo>
                <a:cubicBezTo>
                  <a:pt x="100752" y="234674"/>
                  <a:pt x="131528" y="234598"/>
                  <a:pt x="132518" y="214867"/>
                </a:cubicBezTo>
                <a:cubicBezTo>
                  <a:pt x="133737" y="191404"/>
                  <a:pt x="134880" y="167941"/>
                  <a:pt x="136099" y="144555"/>
                </a:cubicBezTo>
                <a:cubicBezTo>
                  <a:pt x="152858" y="145316"/>
                  <a:pt x="169617" y="146231"/>
                  <a:pt x="186377" y="147602"/>
                </a:cubicBezTo>
                <a:cubicBezTo>
                  <a:pt x="206107" y="149354"/>
                  <a:pt x="206031" y="118502"/>
                  <a:pt x="186377" y="116902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3F883D64-374A-44DD-907C-09342170E417}"/>
              </a:ext>
            </a:extLst>
          </p:cNvPr>
          <p:cNvSpPr/>
          <p:nvPr userDrawn="1"/>
        </p:nvSpPr>
        <p:spPr>
          <a:xfrm flipH="1" flipV="1">
            <a:off x="9579616" y="224964"/>
            <a:ext cx="45719" cy="45719"/>
          </a:xfrm>
          <a:custGeom>
            <a:avLst/>
            <a:gdLst>
              <a:gd name="connsiteX0" fmla="*/ 23561 w 53325"/>
              <a:gd name="connsiteY0" fmla="*/ 7881 h 53325"/>
              <a:gd name="connsiteX1" fmla="*/ 7792 w 53325"/>
              <a:gd name="connsiteY1" fmla="*/ 23650 h 53325"/>
              <a:gd name="connsiteX2" fmla="*/ 34302 w 53325"/>
              <a:gd name="connsiteY2" fmla="*/ 50617 h 53325"/>
              <a:gd name="connsiteX3" fmla="*/ 50071 w 53325"/>
              <a:gd name="connsiteY3" fmla="*/ 34848 h 53325"/>
              <a:gd name="connsiteX4" fmla="*/ 23561 w 53325"/>
              <a:gd name="connsiteY4" fmla="*/ 7881 h 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25" h="53325">
                <a:moveTo>
                  <a:pt x="23561" y="7881"/>
                </a:moveTo>
                <a:cubicBezTo>
                  <a:pt x="13505" y="-2327"/>
                  <a:pt x="-2264" y="13366"/>
                  <a:pt x="7792" y="23650"/>
                </a:cubicBezTo>
                <a:cubicBezTo>
                  <a:pt x="16628" y="32639"/>
                  <a:pt x="25465" y="41628"/>
                  <a:pt x="34302" y="50617"/>
                </a:cubicBezTo>
                <a:cubicBezTo>
                  <a:pt x="44357" y="60825"/>
                  <a:pt x="60126" y="45132"/>
                  <a:pt x="50071" y="34848"/>
                </a:cubicBezTo>
                <a:cubicBezTo>
                  <a:pt x="41234" y="25859"/>
                  <a:pt x="32397" y="16870"/>
                  <a:pt x="23561" y="7881"/>
                </a:cubicBezTo>
                <a:close/>
              </a:path>
            </a:pathLst>
          </a:custGeom>
          <a:solidFill>
            <a:srgbClr val="1DD6A1">
              <a:alpha val="40000"/>
            </a:srgbClr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29A33294-9138-4AA5-8D1E-513BF4514A54}"/>
              </a:ext>
            </a:extLst>
          </p:cNvPr>
          <p:cNvSpPr/>
          <p:nvPr userDrawn="1"/>
        </p:nvSpPr>
        <p:spPr>
          <a:xfrm flipH="1" flipV="1">
            <a:off x="11936632" y="1117544"/>
            <a:ext cx="45719" cy="68579"/>
          </a:xfrm>
          <a:custGeom>
            <a:avLst/>
            <a:gdLst>
              <a:gd name="connsiteX0" fmla="*/ 19258 w 45707"/>
              <a:gd name="connsiteY0" fmla="*/ 12228 h 68560"/>
              <a:gd name="connsiteX1" fmla="*/ 5241 w 45707"/>
              <a:gd name="connsiteY1" fmla="*/ 52374 h 68560"/>
              <a:gd name="connsiteX2" fmla="*/ 26723 w 45707"/>
              <a:gd name="connsiteY2" fmla="*/ 58316 h 68560"/>
              <a:gd name="connsiteX3" fmla="*/ 40740 w 45707"/>
              <a:gd name="connsiteY3" fmla="*/ 18170 h 68560"/>
              <a:gd name="connsiteX4" fmla="*/ 19258 w 45707"/>
              <a:gd name="connsiteY4" fmla="*/ 12228 h 6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07" h="68560">
                <a:moveTo>
                  <a:pt x="19258" y="12228"/>
                </a:moveTo>
                <a:cubicBezTo>
                  <a:pt x="14611" y="25635"/>
                  <a:pt x="9888" y="38967"/>
                  <a:pt x="5241" y="52374"/>
                </a:cubicBezTo>
                <a:cubicBezTo>
                  <a:pt x="518" y="65934"/>
                  <a:pt x="22000" y="71724"/>
                  <a:pt x="26723" y="58316"/>
                </a:cubicBezTo>
                <a:cubicBezTo>
                  <a:pt x="31370" y="44909"/>
                  <a:pt x="36093" y="31577"/>
                  <a:pt x="40740" y="18170"/>
                </a:cubicBezTo>
                <a:cubicBezTo>
                  <a:pt x="45463" y="4534"/>
                  <a:pt x="23981" y="-1256"/>
                  <a:pt x="19258" y="12228"/>
                </a:cubicBezTo>
                <a:close/>
              </a:path>
            </a:pathLst>
          </a:custGeom>
          <a:solidFill>
            <a:srgbClr val="1DD6A1">
              <a:alpha val="40000"/>
            </a:srgbClr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38021B42-63DD-4A18-A0F3-5E1EA7606620}"/>
              </a:ext>
            </a:extLst>
          </p:cNvPr>
          <p:cNvSpPr/>
          <p:nvPr userDrawn="1"/>
        </p:nvSpPr>
        <p:spPr>
          <a:xfrm>
            <a:off x="10228071" y="3647047"/>
            <a:ext cx="84451" cy="93835"/>
          </a:xfrm>
          <a:custGeom>
            <a:avLst/>
            <a:gdLst>
              <a:gd name="connsiteX0" fmla="*/ 186405 w 205682"/>
              <a:gd name="connsiteY0" fmla="*/ 116902 h 228535"/>
              <a:gd name="connsiteX1" fmla="*/ 137727 w 205682"/>
              <a:gd name="connsiteY1" fmla="*/ 113855 h 228535"/>
              <a:gd name="connsiteX2" fmla="*/ 142526 w 205682"/>
              <a:gd name="connsiteY2" fmla="*/ 19393 h 228535"/>
              <a:gd name="connsiteX3" fmla="*/ 111750 w 205682"/>
              <a:gd name="connsiteY3" fmla="*/ 19393 h 228535"/>
              <a:gd name="connsiteX4" fmla="*/ 107027 w 205682"/>
              <a:gd name="connsiteY4" fmla="*/ 112788 h 228535"/>
              <a:gd name="connsiteX5" fmla="*/ 19422 w 205682"/>
              <a:gd name="connsiteY5" fmla="*/ 114083 h 228535"/>
              <a:gd name="connsiteX6" fmla="*/ 19422 w 205682"/>
              <a:gd name="connsiteY6" fmla="*/ 144859 h 228535"/>
              <a:gd name="connsiteX7" fmla="*/ 105427 w 205682"/>
              <a:gd name="connsiteY7" fmla="*/ 143488 h 228535"/>
              <a:gd name="connsiteX8" fmla="*/ 101771 w 205682"/>
              <a:gd name="connsiteY8" fmla="*/ 214867 h 228535"/>
              <a:gd name="connsiteX9" fmla="*/ 132547 w 205682"/>
              <a:gd name="connsiteY9" fmla="*/ 214867 h 228535"/>
              <a:gd name="connsiteX10" fmla="*/ 136127 w 205682"/>
              <a:gd name="connsiteY10" fmla="*/ 144555 h 228535"/>
              <a:gd name="connsiteX11" fmla="*/ 186405 w 205682"/>
              <a:gd name="connsiteY11" fmla="*/ 147678 h 228535"/>
              <a:gd name="connsiteX12" fmla="*/ 186405 w 205682"/>
              <a:gd name="connsiteY12" fmla="*/ 116902 h 22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682" h="228535">
                <a:moveTo>
                  <a:pt x="186405" y="116902"/>
                </a:moveTo>
                <a:cubicBezTo>
                  <a:pt x="170179" y="115531"/>
                  <a:pt x="153953" y="114617"/>
                  <a:pt x="137727" y="113855"/>
                </a:cubicBezTo>
                <a:cubicBezTo>
                  <a:pt x="139327" y="82393"/>
                  <a:pt x="140927" y="50855"/>
                  <a:pt x="142526" y="19393"/>
                </a:cubicBezTo>
                <a:cubicBezTo>
                  <a:pt x="143517" y="-413"/>
                  <a:pt x="112741" y="-337"/>
                  <a:pt x="111750" y="19393"/>
                </a:cubicBezTo>
                <a:cubicBezTo>
                  <a:pt x="110151" y="50550"/>
                  <a:pt x="108551" y="81707"/>
                  <a:pt x="107027" y="112788"/>
                </a:cubicBezTo>
                <a:cubicBezTo>
                  <a:pt x="77851" y="112179"/>
                  <a:pt x="48674" y="112636"/>
                  <a:pt x="19422" y="114083"/>
                </a:cubicBezTo>
                <a:cubicBezTo>
                  <a:pt x="-308" y="115074"/>
                  <a:pt x="-461" y="145926"/>
                  <a:pt x="19422" y="144859"/>
                </a:cubicBezTo>
                <a:cubicBezTo>
                  <a:pt x="48141" y="143412"/>
                  <a:pt x="76784" y="142955"/>
                  <a:pt x="105427" y="143488"/>
                </a:cubicBezTo>
                <a:cubicBezTo>
                  <a:pt x="104209" y="167256"/>
                  <a:pt x="102990" y="191100"/>
                  <a:pt x="101771" y="214867"/>
                </a:cubicBezTo>
                <a:cubicBezTo>
                  <a:pt x="100781" y="234674"/>
                  <a:pt x="131557" y="234598"/>
                  <a:pt x="132547" y="214867"/>
                </a:cubicBezTo>
                <a:cubicBezTo>
                  <a:pt x="133766" y="191404"/>
                  <a:pt x="134909" y="167942"/>
                  <a:pt x="136127" y="144555"/>
                </a:cubicBezTo>
                <a:cubicBezTo>
                  <a:pt x="152887" y="145317"/>
                  <a:pt x="169646" y="146231"/>
                  <a:pt x="186405" y="147678"/>
                </a:cubicBezTo>
                <a:cubicBezTo>
                  <a:pt x="206136" y="149354"/>
                  <a:pt x="206059" y="118578"/>
                  <a:pt x="186405" y="116902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A27E43F3-6185-4A51-9875-D26BB21CBD9F}"/>
              </a:ext>
            </a:extLst>
          </p:cNvPr>
          <p:cNvSpPr/>
          <p:nvPr userDrawn="1"/>
        </p:nvSpPr>
        <p:spPr>
          <a:xfrm flipH="1" flipV="1">
            <a:off x="8367582" y="6082311"/>
            <a:ext cx="134576" cy="152129"/>
          </a:xfrm>
          <a:custGeom>
            <a:avLst/>
            <a:gdLst>
              <a:gd name="connsiteX0" fmla="*/ 164599 w 175210"/>
              <a:gd name="connsiteY0" fmla="*/ 81631 h 198064"/>
              <a:gd name="connsiteX1" fmla="*/ 103504 w 175210"/>
              <a:gd name="connsiteY1" fmla="*/ 71118 h 198064"/>
              <a:gd name="connsiteX2" fmla="*/ 106855 w 175210"/>
              <a:gd name="connsiteY2" fmla="*/ 15280 h 198064"/>
              <a:gd name="connsiteX3" fmla="*/ 84612 w 175210"/>
              <a:gd name="connsiteY3" fmla="*/ 15280 h 198064"/>
              <a:gd name="connsiteX4" fmla="*/ 81412 w 175210"/>
              <a:gd name="connsiteY4" fmla="*/ 69671 h 198064"/>
              <a:gd name="connsiteX5" fmla="*/ 15137 w 175210"/>
              <a:gd name="connsiteY5" fmla="*/ 72414 h 198064"/>
              <a:gd name="connsiteX6" fmla="*/ 15137 w 175210"/>
              <a:gd name="connsiteY6" fmla="*/ 94658 h 198064"/>
              <a:gd name="connsiteX7" fmla="*/ 80118 w 175210"/>
              <a:gd name="connsiteY7" fmla="*/ 91915 h 198064"/>
              <a:gd name="connsiteX8" fmla="*/ 74328 w 175210"/>
              <a:gd name="connsiteY8" fmla="*/ 189805 h 198064"/>
              <a:gd name="connsiteX9" fmla="*/ 96571 w 175210"/>
              <a:gd name="connsiteY9" fmla="*/ 189805 h 198064"/>
              <a:gd name="connsiteX10" fmla="*/ 102285 w 175210"/>
              <a:gd name="connsiteY10" fmla="*/ 93363 h 198064"/>
              <a:gd name="connsiteX11" fmla="*/ 158810 w 175210"/>
              <a:gd name="connsiteY11" fmla="*/ 103113 h 198064"/>
              <a:gd name="connsiteX12" fmla="*/ 164599 w 175210"/>
              <a:gd name="connsiteY12" fmla="*/ 81631 h 198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5210" h="198064">
                <a:moveTo>
                  <a:pt x="164599" y="81631"/>
                </a:moveTo>
                <a:cubicBezTo>
                  <a:pt x="144259" y="76527"/>
                  <a:pt x="123920" y="73099"/>
                  <a:pt x="103504" y="71118"/>
                </a:cubicBezTo>
                <a:cubicBezTo>
                  <a:pt x="104647" y="52531"/>
                  <a:pt x="105713" y="33867"/>
                  <a:pt x="106855" y="15280"/>
                </a:cubicBezTo>
                <a:cubicBezTo>
                  <a:pt x="107694" y="958"/>
                  <a:pt x="85450" y="1034"/>
                  <a:pt x="84612" y="15280"/>
                </a:cubicBezTo>
                <a:cubicBezTo>
                  <a:pt x="83545" y="33410"/>
                  <a:pt x="82479" y="51541"/>
                  <a:pt x="81412" y="69671"/>
                </a:cubicBezTo>
                <a:cubicBezTo>
                  <a:pt x="59473" y="68757"/>
                  <a:pt x="37381" y="69595"/>
                  <a:pt x="15137" y="72414"/>
                </a:cubicBezTo>
                <a:cubicBezTo>
                  <a:pt x="1120" y="74166"/>
                  <a:pt x="968" y="96486"/>
                  <a:pt x="15137" y="94658"/>
                </a:cubicBezTo>
                <a:cubicBezTo>
                  <a:pt x="37000" y="91915"/>
                  <a:pt x="58558" y="91001"/>
                  <a:pt x="80118" y="91915"/>
                </a:cubicBezTo>
                <a:cubicBezTo>
                  <a:pt x="78213" y="124520"/>
                  <a:pt x="76232" y="157200"/>
                  <a:pt x="74328" y="189805"/>
                </a:cubicBezTo>
                <a:cubicBezTo>
                  <a:pt x="73489" y="204126"/>
                  <a:pt x="95734" y="204050"/>
                  <a:pt x="96571" y="189805"/>
                </a:cubicBezTo>
                <a:cubicBezTo>
                  <a:pt x="98476" y="157657"/>
                  <a:pt x="100380" y="125510"/>
                  <a:pt x="102285" y="93363"/>
                </a:cubicBezTo>
                <a:cubicBezTo>
                  <a:pt x="121177" y="95191"/>
                  <a:pt x="139994" y="98390"/>
                  <a:pt x="158810" y="103113"/>
                </a:cubicBezTo>
                <a:cubicBezTo>
                  <a:pt x="172598" y="106618"/>
                  <a:pt x="178540" y="85135"/>
                  <a:pt x="164599" y="81631"/>
                </a:cubicBezTo>
                <a:close/>
              </a:path>
            </a:pathLst>
          </a:custGeom>
          <a:solidFill>
            <a:srgbClr val="1DD6A1">
              <a:alpha val="40000"/>
            </a:srgbClr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B3DCC32C-03B7-4DD5-9354-F1C6952A3A67}"/>
              </a:ext>
            </a:extLst>
          </p:cNvPr>
          <p:cNvSpPr/>
          <p:nvPr userDrawn="1"/>
        </p:nvSpPr>
        <p:spPr>
          <a:xfrm flipH="1" flipV="1">
            <a:off x="8825871" y="4526362"/>
            <a:ext cx="103218" cy="84451"/>
          </a:xfrm>
          <a:custGeom>
            <a:avLst/>
            <a:gdLst>
              <a:gd name="connsiteX0" fmla="*/ 241235 w 251389"/>
              <a:gd name="connsiteY0" fmla="*/ 100935 h 205682"/>
              <a:gd name="connsiteX1" fmla="*/ 160866 w 251389"/>
              <a:gd name="connsiteY1" fmla="*/ 97735 h 205682"/>
              <a:gd name="connsiteX2" fmla="*/ 150277 w 251389"/>
              <a:gd name="connsiteY2" fmla="*/ 12568 h 205682"/>
              <a:gd name="connsiteX3" fmla="*/ 128795 w 251389"/>
              <a:gd name="connsiteY3" fmla="*/ 18510 h 205682"/>
              <a:gd name="connsiteX4" fmla="*/ 138623 w 251389"/>
              <a:gd name="connsiteY4" fmla="*/ 97964 h 205682"/>
              <a:gd name="connsiteX5" fmla="*/ 15137 w 251389"/>
              <a:gd name="connsiteY5" fmla="*/ 106801 h 205682"/>
              <a:gd name="connsiteX6" fmla="*/ 15137 w 251389"/>
              <a:gd name="connsiteY6" fmla="*/ 129045 h 205682"/>
              <a:gd name="connsiteX7" fmla="*/ 139384 w 251389"/>
              <a:gd name="connsiteY7" fmla="*/ 120208 h 205682"/>
              <a:gd name="connsiteX8" fmla="*/ 136185 w 251389"/>
              <a:gd name="connsiteY8" fmla="*/ 191511 h 205682"/>
              <a:gd name="connsiteX9" fmla="*/ 158429 w 251389"/>
              <a:gd name="connsiteY9" fmla="*/ 191511 h 205682"/>
              <a:gd name="connsiteX10" fmla="*/ 161553 w 251389"/>
              <a:gd name="connsiteY10" fmla="*/ 120056 h 205682"/>
              <a:gd name="connsiteX11" fmla="*/ 241083 w 251389"/>
              <a:gd name="connsiteY11" fmla="*/ 123255 h 205682"/>
              <a:gd name="connsiteX12" fmla="*/ 241235 w 251389"/>
              <a:gd name="connsiteY12" fmla="*/ 100935 h 20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1389" h="205682">
                <a:moveTo>
                  <a:pt x="241235" y="100935"/>
                </a:moveTo>
                <a:cubicBezTo>
                  <a:pt x="214420" y="98878"/>
                  <a:pt x="187605" y="97888"/>
                  <a:pt x="160866" y="97735"/>
                </a:cubicBezTo>
                <a:cubicBezTo>
                  <a:pt x="159343" y="69321"/>
                  <a:pt x="155839" y="40906"/>
                  <a:pt x="150277" y="12568"/>
                </a:cubicBezTo>
                <a:cubicBezTo>
                  <a:pt x="147535" y="-1449"/>
                  <a:pt x="126053" y="4493"/>
                  <a:pt x="128795" y="18510"/>
                </a:cubicBezTo>
                <a:cubicBezTo>
                  <a:pt x="133976" y="45020"/>
                  <a:pt x="137175" y="71454"/>
                  <a:pt x="138623" y="97964"/>
                </a:cubicBezTo>
                <a:cubicBezTo>
                  <a:pt x="97410" y="98649"/>
                  <a:pt x="56350" y="101544"/>
                  <a:pt x="15137" y="106801"/>
                </a:cubicBezTo>
                <a:cubicBezTo>
                  <a:pt x="1120" y="108629"/>
                  <a:pt x="968" y="130873"/>
                  <a:pt x="15137" y="129045"/>
                </a:cubicBezTo>
                <a:cubicBezTo>
                  <a:pt x="56578" y="123712"/>
                  <a:pt x="97943" y="120817"/>
                  <a:pt x="139384" y="120208"/>
                </a:cubicBezTo>
                <a:cubicBezTo>
                  <a:pt x="139766" y="143900"/>
                  <a:pt x="138699" y="167591"/>
                  <a:pt x="136185" y="191511"/>
                </a:cubicBezTo>
                <a:cubicBezTo>
                  <a:pt x="134661" y="205757"/>
                  <a:pt x="156981" y="205680"/>
                  <a:pt x="158429" y="191511"/>
                </a:cubicBezTo>
                <a:cubicBezTo>
                  <a:pt x="160943" y="167591"/>
                  <a:pt x="161933" y="143747"/>
                  <a:pt x="161553" y="120056"/>
                </a:cubicBezTo>
                <a:cubicBezTo>
                  <a:pt x="188063" y="120208"/>
                  <a:pt x="214573" y="121198"/>
                  <a:pt x="241083" y="123255"/>
                </a:cubicBezTo>
                <a:cubicBezTo>
                  <a:pt x="255557" y="124322"/>
                  <a:pt x="255480" y="102077"/>
                  <a:pt x="241235" y="100935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D47B2315-CF6A-4C62-A561-2BB032DF892A}"/>
              </a:ext>
            </a:extLst>
          </p:cNvPr>
          <p:cNvSpPr/>
          <p:nvPr userDrawn="1"/>
        </p:nvSpPr>
        <p:spPr>
          <a:xfrm flipH="1" flipV="1">
            <a:off x="3704856" y="6477441"/>
            <a:ext cx="45719" cy="57149"/>
          </a:xfrm>
          <a:custGeom>
            <a:avLst/>
            <a:gdLst>
              <a:gd name="connsiteX0" fmla="*/ 4567 w 30471"/>
              <a:gd name="connsiteY0" fmla="*/ 15308 h 38089"/>
              <a:gd name="connsiteX1" fmla="*/ 4567 w 30471"/>
              <a:gd name="connsiteY1" fmla="*/ 23688 h 38089"/>
              <a:gd name="connsiteX2" fmla="*/ 26811 w 30471"/>
              <a:gd name="connsiteY2" fmla="*/ 23688 h 38089"/>
              <a:gd name="connsiteX3" fmla="*/ 26811 w 30471"/>
              <a:gd name="connsiteY3" fmla="*/ 15308 h 38089"/>
              <a:gd name="connsiteX4" fmla="*/ 4567 w 30471"/>
              <a:gd name="connsiteY4" fmla="*/ 15308 h 3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71" h="38089">
                <a:moveTo>
                  <a:pt x="4567" y="15308"/>
                </a:moveTo>
                <a:cubicBezTo>
                  <a:pt x="4567" y="18127"/>
                  <a:pt x="4567" y="20869"/>
                  <a:pt x="4567" y="23688"/>
                </a:cubicBezTo>
                <a:cubicBezTo>
                  <a:pt x="4567" y="38009"/>
                  <a:pt x="26811" y="38009"/>
                  <a:pt x="26811" y="23688"/>
                </a:cubicBezTo>
                <a:cubicBezTo>
                  <a:pt x="26811" y="20869"/>
                  <a:pt x="26811" y="18127"/>
                  <a:pt x="26811" y="15308"/>
                </a:cubicBezTo>
                <a:cubicBezTo>
                  <a:pt x="26887" y="987"/>
                  <a:pt x="4567" y="987"/>
                  <a:pt x="4567" y="15308"/>
                </a:cubicBezTo>
                <a:close/>
              </a:path>
            </a:pathLst>
          </a:custGeom>
          <a:solidFill>
            <a:srgbClr val="1DD6A1">
              <a:alpha val="40000"/>
            </a:srgbClr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7F1ACA88-570F-4F3F-93A3-8CC82BCBD8F2}"/>
              </a:ext>
            </a:extLst>
          </p:cNvPr>
          <p:cNvSpPr/>
          <p:nvPr userDrawn="1"/>
        </p:nvSpPr>
        <p:spPr>
          <a:xfrm>
            <a:off x="8389151" y="5215074"/>
            <a:ext cx="45719" cy="68579"/>
          </a:xfrm>
          <a:custGeom>
            <a:avLst/>
            <a:gdLst>
              <a:gd name="connsiteX0" fmla="*/ 19258 w 45707"/>
              <a:gd name="connsiteY0" fmla="*/ 12228 h 68560"/>
              <a:gd name="connsiteX1" fmla="*/ 5241 w 45707"/>
              <a:gd name="connsiteY1" fmla="*/ 52374 h 68560"/>
              <a:gd name="connsiteX2" fmla="*/ 26723 w 45707"/>
              <a:gd name="connsiteY2" fmla="*/ 58316 h 68560"/>
              <a:gd name="connsiteX3" fmla="*/ 40740 w 45707"/>
              <a:gd name="connsiteY3" fmla="*/ 18170 h 68560"/>
              <a:gd name="connsiteX4" fmla="*/ 19258 w 45707"/>
              <a:gd name="connsiteY4" fmla="*/ 12228 h 6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07" h="68560">
                <a:moveTo>
                  <a:pt x="19258" y="12228"/>
                </a:moveTo>
                <a:cubicBezTo>
                  <a:pt x="14611" y="25635"/>
                  <a:pt x="9888" y="38967"/>
                  <a:pt x="5241" y="52374"/>
                </a:cubicBezTo>
                <a:cubicBezTo>
                  <a:pt x="518" y="65934"/>
                  <a:pt x="22000" y="71724"/>
                  <a:pt x="26723" y="58316"/>
                </a:cubicBezTo>
                <a:cubicBezTo>
                  <a:pt x="31370" y="44909"/>
                  <a:pt x="36093" y="31577"/>
                  <a:pt x="40740" y="18170"/>
                </a:cubicBezTo>
                <a:cubicBezTo>
                  <a:pt x="45463" y="4534"/>
                  <a:pt x="23981" y="-1256"/>
                  <a:pt x="19258" y="12228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BD705D7E-F35B-4D22-BC5B-AE4F8FCBB43A}"/>
              </a:ext>
            </a:extLst>
          </p:cNvPr>
          <p:cNvSpPr/>
          <p:nvPr userDrawn="1"/>
        </p:nvSpPr>
        <p:spPr>
          <a:xfrm>
            <a:off x="8786817" y="4073485"/>
            <a:ext cx="45719" cy="57149"/>
          </a:xfrm>
          <a:custGeom>
            <a:avLst/>
            <a:gdLst>
              <a:gd name="connsiteX0" fmla="*/ 4567 w 30471"/>
              <a:gd name="connsiteY0" fmla="*/ 15308 h 38089"/>
              <a:gd name="connsiteX1" fmla="*/ 4567 w 30471"/>
              <a:gd name="connsiteY1" fmla="*/ 23688 h 38089"/>
              <a:gd name="connsiteX2" fmla="*/ 26811 w 30471"/>
              <a:gd name="connsiteY2" fmla="*/ 23688 h 38089"/>
              <a:gd name="connsiteX3" fmla="*/ 26811 w 30471"/>
              <a:gd name="connsiteY3" fmla="*/ 15308 h 38089"/>
              <a:gd name="connsiteX4" fmla="*/ 4567 w 30471"/>
              <a:gd name="connsiteY4" fmla="*/ 15308 h 3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71" h="38089">
                <a:moveTo>
                  <a:pt x="4567" y="15308"/>
                </a:moveTo>
                <a:cubicBezTo>
                  <a:pt x="4567" y="18127"/>
                  <a:pt x="4567" y="20869"/>
                  <a:pt x="4567" y="23688"/>
                </a:cubicBezTo>
                <a:cubicBezTo>
                  <a:pt x="4567" y="38009"/>
                  <a:pt x="26811" y="38009"/>
                  <a:pt x="26811" y="23688"/>
                </a:cubicBezTo>
                <a:cubicBezTo>
                  <a:pt x="26811" y="20869"/>
                  <a:pt x="26811" y="18127"/>
                  <a:pt x="26811" y="15308"/>
                </a:cubicBezTo>
                <a:cubicBezTo>
                  <a:pt x="26887" y="987"/>
                  <a:pt x="4567" y="987"/>
                  <a:pt x="4567" y="15308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408178E8-5CBE-477A-AE1F-FA13DD75F0A2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3608856" y="5462877"/>
            <a:ext cx="96000" cy="108000"/>
          </a:xfrm>
          <a:custGeom>
            <a:avLst/>
            <a:gdLst>
              <a:gd name="connsiteX0" fmla="*/ 231693 w 243771"/>
              <a:gd name="connsiteY0" fmla="*/ 124396 h 274242"/>
              <a:gd name="connsiteX1" fmla="*/ 135937 w 243771"/>
              <a:gd name="connsiteY1" fmla="*/ 122568 h 274242"/>
              <a:gd name="connsiteX2" fmla="*/ 135937 w 243771"/>
              <a:gd name="connsiteY2" fmla="*/ 18508 h 274242"/>
              <a:gd name="connsiteX3" fmla="*/ 107065 w 243771"/>
              <a:gd name="connsiteY3" fmla="*/ 18508 h 274242"/>
              <a:gd name="connsiteX4" fmla="*/ 107065 w 243771"/>
              <a:gd name="connsiteY4" fmla="*/ 123177 h 274242"/>
              <a:gd name="connsiteX5" fmla="*/ 18393 w 243771"/>
              <a:gd name="connsiteY5" fmla="*/ 128281 h 274242"/>
              <a:gd name="connsiteX6" fmla="*/ 18393 w 243771"/>
              <a:gd name="connsiteY6" fmla="*/ 157153 h 274242"/>
              <a:gd name="connsiteX7" fmla="*/ 107065 w 243771"/>
              <a:gd name="connsiteY7" fmla="*/ 152049 h 274242"/>
              <a:gd name="connsiteX8" fmla="*/ 107065 w 243771"/>
              <a:gd name="connsiteY8" fmla="*/ 257556 h 274242"/>
              <a:gd name="connsiteX9" fmla="*/ 135937 w 243771"/>
              <a:gd name="connsiteY9" fmla="*/ 257556 h 274242"/>
              <a:gd name="connsiteX10" fmla="*/ 135937 w 243771"/>
              <a:gd name="connsiteY10" fmla="*/ 151439 h 274242"/>
              <a:gd name="connsiteX11" fmla="*/ 231693 w 243771"/>
              <a:gd name="connsiteY11" fmla="*/ 153268 h 274242"/>
              <a:gd name="connsiteX12" fmla="*/ 231693 w 243771"/>
              <a:gd name="connsiteY12" fmla="*/ 124396 h 274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771" h="274242">
                <a:moveTo>
                  <a:pt x="231693" y="124396"/>
                </a:moveTo>
                <a:cubicBezTo>
                  <a:pt x="199698" y="122796"/>
                  <a:pt x="167856" y="122187"/>
                  <a:pt x="135937" y="122568"/>
                </a:cubicBezTo>
                <a:cubicBezTo>
                  <a:pt x="135937" y="87906"/>
                  <a:pt x="135937" y="53169"/>
                  <a:pt x="135937" y="18508"/>
                </a:cubicBezTo>
                <a:cubicBezTo>
                  <a:pt x="135937" y="-80"/>
                  <a:pt x="107065" y="-80"/>
                  <a:pt x="107065" y="18508"/>
                </a:cubicBezTo>
                <a:cubicBezTo>
                  <a:pt x="107065" y="53397"/>
                  <a:pt x="107065" y="88287"/>
                  <a:pt x="107065" y="123177"/>
                </a:cubicBezTo>
                <a:cubicBezTo>
                  <a:pt x="77508" y="124091"/>
                  <a:pt x="47951" y="125767"/>
                  <a:pt x="18393" y="128281"/>
                </a:cubicBezTo>
                <a:cubicBezTo>
                  <a:pt x="34" y="129881"/>
                  <a:pt x="-118" y="158752"/>
                  <a:pt x="18393" y="157153"/>
                </a:cubicBezTo>
                <a:cubicBezTo>
                  <a:pt x="47951" y="154563"/>
                  <a:pt x="77508" y="152887"/>
                  <a:pt x="107065" y="152049"/>
                </a:cubicBezTo>
                <a:cubicBezTo>
                  <a:pt x="107065" y="187243"/>
                  <a:pt x="107065" y="222438"/>
                  <a:pt x="107065" y="257556"/>
                </a:cubicBezTo>
                <a:cubicBezTo>
                  <a:pt x="107065" y="276144"/>
                  <a:pt x="135937" y="276144"/>
                  <a:pt x="135937" y="257556"/>
                </a:cubicBezTo>
                <a:cubicBezTo>
                  <a:pt x="135937" y="222209"/>
                  <a:pt x="135937" y="186786"/>
                  <a:pt x="135937" y="151439"/>
                </a:cubicBezTo>
                <a:cubicBezTo>
                  <a:pt x="167856" y="151058"/>
                  <a:pt x="199698" y="151668"/>
                  <a:pt x="231693" y="153268"/>
                </a:cubicBezTo>
                <a:cubicBezTo>
                  <a:pt x="250281" y="154182"/>
                  <a:pt x="250205" y="125310"/>
                  <a:pt x="231693" y="124396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71187BF2-5C66-4F3C-BAA2-1E4620CEBA90}"/>
              </a:ext>
            </a:extLst>
          </p:cNvPr>
          <p:cNvSpPr/>
          <p:nvPr userDrawn="1"/>
        </p:nvSpPr>
        <p:spPr>
          <a:xfrm flipH="1" flipV="1">
            <a:off x="3090198" y="5327567"/>
            <a:ext cx="45719" cy="45719"/>
          </a:xfrm>
          <a:custGeom>
            <a:avLst/>
            <a:gdLst>
              <a:gd name="connsiteX0" fmla="*/ 34302 w 53325"/>
              <a:gd name="connsiteY0" fmla="*/ 7912 h 53325"/>
              <a:gd name="connsiteX1" fmla="*/ 7792 w 53325"/>
              <a:gd name="connsiteY1" fmla="*/ 34879 h 53325"/>
              <a:gd name="connsiteX2" fmla="*/ 23561 w 53325"/>
              <a:gd name="connsiteY2" fmla="*/ 50648 h 53325"/>
              <a:gd name="connsiteX3" fmla="*/ 50071 w 53325"/>
              <a:gd name="connsiteY3" fmla="*/ 23681 h 53325"/>
              <a:gd name="connsiteX4" fmla="*/ 34302 w 53325"/>
              <a:gd name="connsiteY4" fmla="*/ 7912 h 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25" h="53325">
                <a:moveTo>
                  <a:pt x="34302" y="7912"/>
                </a:moveTo>
                <a:cubicBezTo>
                  <a:pt x="25465" y="16901"/>
                  <a:pt x="16628" y="25890"/>
                  <a:pt x="7792" y="34879"/>
                </a:cubicBezTo>
                <a:cubicBezTo>
                  <a:pt x="-2264" y="45087"/>
                  <a:pt x="13505" y="60856"/>
                  <a:pt x="23561" y="50648"/>
                </a:cubicBezTo>
                <a:cubicBezTo>
                  <a:pt x="32397" y="41659"/>
                  <a:pt x="41234" y="32670"/>
                  <a:pt x="50071" y="23681"/>
                </a:cubicBezTo>
                <a:cubicBezTo>
                  <a:pt x="60050" y="13397"/>
                  <a:pt x="44357" y="-2372"/>
                  <a:pt x="34302" y="7912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9DC2F12A-DB9F-49D8-A09F-1FD7C60842A7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423297" y="3575047"/>
            <a:ext cx="129600" cy="144000"/>
          </a:xfrm>
          <a:custGeom>
            <a:avLst/>
            <a:gdLst>
              <a:gd name="connsiteX0" fmla="*/ 186377 w 205682"/>
              <a:gd name="connsiteY0" fmla="*/ 116902 h 228535"/>
              <a:gd name="connsiteX1" fmla="*/ 137699 w 205682"/>
              <a:gd name="connsiteY1" fmla="*/ 113855 h 228535"/>
              <a:gd name="connsiteX2" fmla="*/ 142498 w 205682"/>
              <a:gd name="connsiteY2" fmla="*/ 19393 h 228535"/>
              <a:gd name="connsiteX3" fmla="*/ 111722 w 205682"/>
              <a:gd name="connsiteY3" fmla="*/ 19393 h 228535"/>
              <a:gd name="connsiteX4" fmla="*/ 106999 w 205682"/>
              <a:gd name="connsiteY4" fmla="*/ 112788 h 228535"/>
              <a:gd name="connsiteX5" fmla="*/ 19393 w 205682"/>
              <a:gd name="connsiteY5" fmla="*/ 114083 h 228535"/>
              <a:gd name="connsiteX6" fmla="*/ 19393 w 205682"/>
              <a:gd name="connsiteY6" fmla="*/ 144859 h 228535"/>
              <a:gd name="connsiteX7" fmla="*/ 105399 w 205682"/>
              <a:gd name="connsiteY7" fmla="*/ 143488 h 228535"/>
              <a:gd name="connsiteX8" fmla="*/ 101742 w 205682"/>
              <a:gd name="connsiteY8" fmla="*/ 214867 h 228535"/>
              <a:gd name="connsiteX9" fmla="*/ 132518 w 205682"/>
              <a:gd name="connsiteY9" fmla="*/ 214867 h 228535"/>
              <a:gd name="connsiteX10" fmla="*/ 136099 w 205682"/>
              <a:gd name="connsiteY10" fmla="*/ 144555 h 228535"/>
              <a:gd name="connsiteX11" fmla="*/ 186377 w 205682"/>
              <a:gd name="connsiteY11" fmla="*/ 147602 h 228535"/>
              <a:gd name="connsiteX12" fmla="*/ 186377 w 205682"/>
              <a:gd name="connsiteY12" fmla="*/ 116902 h 22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682" h="228535">
                <a:moveTo>
                  <a:pt x="186377" y="116902"/>
                </a:moveTo>
                <a:cubicBezTo>
                  <a:pt x="170151" y="115531"/>
                  <a:pt x="153925" y="114616"/>
                  <a:pt x="137699" y="113855"/>
                </a:cubicBezTo>
                <a:cubicBezTo>
                  <a:pt x="139298" y="82393"/>
                  <a:pt x="140898" y="50855"/>
                  <a:pt x="142498" y="19393"/>
                </a:cubicBezTo>
                <a:cubicBezTo>
                  <a:pt x="143488" y="-413"/>
                  <a:pt x="112712" y="-337"/>
                  <a:pt x="111722" y="19393"/>
                </a:cubicBezTo>
                <a:cubicBezTo>
                  <a:pt x="110122" y="50550"/>
                  <a:pt x="108522" y="81707"/>
                  <a:pt x="106999" y="112788"/>
                </a:cubicBezTo>
                <a:cubicBezTo>
                  <a:pt x="77822" y="112179"/>
                  <a:pt x="48646" y="112636"/>
                  <a:pt x="19393" y="114083"/>
                </a:cubicBezTo>
                <a:cubicBezTo>
                  <a:pt x="-337" y="115074"/>
                  <a:pt x="-413" y="145926"/>
                  <a:pt x="19393" y="144859"/>
                </a:cubicBezTo>
                <a:cubicBezTo>
                  <a:pt x="48113" y="143412"/>
                  <a:pt x="76756" y="142955"/>
                  <a:pt x="105399" y="143488"/>
                </a:cubicBezTo>
                <a:cubicBezTo>
                  <a:pt x="104180" y="167256"/>
                  <a:pt x="102961" y="191100"/>
                  <a:pt x="101742" y="214867"/>
                </a:cubicBezTo>
                <a:cubicBezTo>
                  <a:pt x="100752" y="234674"/>
                  <a:pt x="131528" y="234598"/>
                  <a:pt x="132518" y="214867"/>
                </a:cubicBezTo>
                <a:cubicBezTo>
                  <a:pt x="133737" y="191404"/>
                  <a:pt x="134880" y="167941"/>
                  <a:pt x="136099" y="144555"/>
                </a:cubicBezTo>
                <a:cubicBezTo>
                  <a:pt x="152858" y="145316"/>
                  <a:pt x="169617" y="146231"/>
                  <a:pt x="186377" y="147602"/>
                </a:cubicBezTo>
                <a:cubicBezTo>
                  <a:pt x="206107" y="149354"/>
                  <a:pt x="206031" y="118502"/>
                  <a:pt x="186377" y="116902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6" name="자유형: 도형 95">
            <a:extLst>
              <a:ext uri="{FF2B5EF4-FFF2-40B4-BE49-F238E27FC236}">
                <a16:creationId xmlns:a16="http://schemas.microsoft.com/office/drawing/2014/main" id="{71C3CA4F-97D2-4519-85A3-C941322B0D68}"/>
              </a:ext>
            </a:extLst>
          </p:cNvPr>
          <p:cNvSpPr>
            <a:spLocks noChangeAspect="1"/>
          </p:cNvSpPr>
          <p:nvPr userDrawn="1"/>
        </p:nvSpPr>
        <p:spPr>
          <a:xfrm>
            <a:off x="4195590" y="6390590"/>
            <a:ext cx="128000" cy="144000"/>
          </a:xfrm>
          <a:custGeom>
            <a:avLst/>
            <a:gdLst>
              <a:gd name="connsiteX0" fmla="*/ 231693 w 243771"/>
              <a:gd name="connsiteY0" fmla="*/ 124396 h 274242"/>
              <a:gd name="connsiteX1" fmla="*/ 135937 w 243771"/>
              <a:gd name="connsiteY1" fmla="*/ 122568 h 274242"/>
              <a:gd name="connsiteX2" fmla="*/ 135937 w 243771"/>
              <a:gd name="connsiteY2" fmla="*/ 18508 h 274242"/>
              <a:gd name="connsiteX3" fmla="*/ 107065 w 243771"/>
              <a:gd name="connsiteY3" fmla="*/ 18508 h 274242"/>
              <a:gd name="connsiteX4" fmla="*/ 107065 w 243771"/>
              <a:gd name="connsiteY4" fmla="*/ 123177 h 274242"/>
              <a:gd name="connsiteX5" fmla="*/ 18393 w 243771"/>
              <a:gd name="connsiteY5" fmla="*/ 128281 h 274242"/>
              <a:gd name="connsiteX6" fmla="*/ 18393 w 243771"/>
              <a:gd name="connsiteY6" fmla="*/ 157153 h 274242"/>
              <a:gd name="connsiteX7" fmla="*/ 107065 w 243771"/>
              <a:gd name="connsiteY7" fmla="*/ 152049 h 274242"/>
              <a:gd name="connsiteX8" fmla="*/ 107065 w 243771"/>
              <a:gd name="connsiteY8" fmla="*/ 257556 h 274242"/>
              <a:gd name="connsiteX9" fmla="*/ 135937 w 243771"/>
              <a:gd name="connsiteY9" fmla="*/ 257556 h 274242"/>
              <a:gd name="connsiteX10" fmla="*/ 135937 w 243771"/>
              <a:gd name="connsiteY10" fmla="*/ 151439 h 274242"/>
              <a:gd name="connsiteX11" fmla="*/ 231693 w 243771"/>
              <a:gd name="connsiteY11" fmla="*/ 153268 h 274242"/>
              <a:gd name="connsiteX12" fmla="*/ 231693 w 243771"/>
              <a:gd name="connsiteY12" fmla="*/ 124396 h 274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771" h="274242">
                <a:moveTo>
                  <a:pt x="231693" y="124396"/>
                </a:moveTo>
                <a:cubicBezTo>
                  <a:pt x="199698" y="122796"/>
                  <a:pt x="167856" y="122187"/>
                  <a:pt x="135937" y="122568"/>
                </a:cubicBezTo>
                <a:cubicBezTo>
                  <a:pt x="135937" y="87906"/>
                  <a:pt x="135937" y="53169"/>
                  <a:pt x="135937" y="18508"/>
                </a:cubicBezTo>
                <a:cubicBezTo>
                  <a:pt x="135937" y="-80"/>
                  <a:pt x="107065" y="-80"/>
                  <a:pt x="107065" y="18508"/>
                </a:cubicBezTo>
                <a:cubicBezTo>
                  <a:pt x="107065" y="53397"/>
                  <a:pt x="107065" y="88287"/>
                  <a:pt x="107065" y="123177"/>
                </a:cubicBezTo>
                <a:cubicBezTo>
                  <a:pt x="77508" y="124091"/>
                  <a:pt x="47951" y="125767"/>
                  <a:pt x="18393" y="128281"/>
                </a:cubicBezTo>
                <a:cubicBezTo>
                  <a:pt x="34" y="129881"/>
                  <a:pt x="-118" y="158752"/>
                  <a:pt x="18393" y="157153"/>
                </a:cubicBezTo>
                <a:cubicBezTo>
                  <a:pt x="47951" y="154563"/>
                  <a:pt x="77508" y="152887"/>
                  <a:pt x="107065" y="152049"/>
                </a:cubicBezTo>
                <a:cubicBezTo>
                  <a:pt x="107065" y="187243"/>
                  <a:pt x="107065" y="222438"/>
                  <a:pt x="107065" y="257556"/>
                </a:cubicBezTo>
                <a:cubicBezTo>
                  <a:pt x="107065" y="276144"/>
                  <a:pt x="135937" y="276144"/>
                  <a:pt x="135937" y="257556"/>
                </a:cubicBezTo>
                <a:cubicBezTo>
                  <a:pt x="135937" y="222209"/>
                  <a:pt x="135937" y="186786"/>
                  <a:pt x="135937" y="151439"/>
                </a:cubicBezTo>
                <a:cubicBezTo>
                  <a:pt x="167856" y="151058"/>
                  <a:pt x="199698" y="151668"/>
                  <a:pt x="231693" y="153268"/>
                </a:cubicBezTo>
                <a:cubicBezTo>
                  <a:pt x="250281" y="154182"/>
                  <a:pt x="250205" y="125310"/>
                  <a:pt x="231693" y="124396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A2F3AE9E-BFC0-47A7-A4F2-726C1BAA23FC}"/>
              </a:ext>
            </a:extLst>
          </p:cNvPr>
          <p:cNvSpPr>
            <a:spLocks noChangeAspect="1"/>
          </p:cNvSpPr>
          <p:nvPr userDrawn="1"/>
        </p:nvSpPr>
        <p:spPr>
          <a:xfrm>
            <a:off x="1047313" y="3994630"/>
            <a:ext cx="132000" cy="108000"/>
          </a:xfrm>
          <a:custGeom>
            <a:avLst/>
            <a:gdLst>
              <a:gd name="connsiteX0" fmla="*/ 241235 w 251389"/>
              <a:gd name="connsiteY0" fmla="*/ 100935 h 205682"/>
              <a:gd name="connsiteX1" fmla="*/ 160866 w 251389"/>
              <a:gd name="connsiteY1" fmla="*/ 97735 h 205682"/>
              <a:gd name="connsiteX2" fmla="*/ 150277 w 251389"/>
              <a:gd name="connsiteY2" fmla="*/ 12568 h 205682"/>
              <a:gd name="connsiteX3" fmla="*/ 128795 w 251389"/>
              <a:gd name="connsiteY3" fmla="*/ 18510 h 205682"/>
              <a:gd name="connsiteX4" fmla="*/ 138623 w 251389"/>
              <a:gd name="connsiteY4" fmla="*/ 97964 h 205682"/>
              <a:gd name="connsiteX5" fmla="*/ 15137 w 251389"/>
              <a:gd name="connsiteY5" fmla="*/ 106801 h 205682"/>
              <a:gd name="connsiteX6" fmla="*/ 15137 w 251389"/>
              <a:gd name="connsiteY6" fmla="*/ 129045 h 205682"/>
              <a:gd name="connsiteX7" fmla="*/ 139384 w 251389"/>
              <a:gd name="connsiteY7" fmla="*/ 120208 h 205682"/>
              <a:gd name="connsiteX8" fmla="*/ 136185 w 251389"/>
              <a:gd name="connsiteY8" fmla="*/ 191511 h 205682"/>
              <a:gd name="connsiteX9" fmla="*/ 158429 w 251389"/>
              <a:gd name="connsiteY9" fmla="*/ 191511 h 205682"/>
              <a:gd name="connsiteX10" fmla="*/ 161553 w 251389"/>
              <a:gd name="connsiteY10" fmla="*/ 120056 h 205682"/>
              <a:gd name="connsiteX11" fmla="*/ 241083 w 251389"/>
              <a:gd name="connsiteY11" fmla="*/ 123255 h 205682"/>
              <a:gd name="connsiteX12" fmla="*/ 241235 w 251389"/>
              <a:gd name="connsiteY12" fmla="*/ 100935 h 20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1389" h="205682">
                <a:moveTo>
                  <a:pt x="241235" y="100935"/>
                </a:moveTo>
                <a:cubicBezTo>
                  <a:pt x="214420" y="98878"/>
                  <a:pt x="187605" y="97888"/>
                  <a:pt x="160866" y="97735"/>
                </a:cubicBezTo>
                <a:cubicBezTo>
                  <a:pt x="159343" y="69321"/>
                  <a:pt x="155839" y="40906"/>
                  <a:pt x="150277" y="12568"/>
                </a:cubicBezTo>
                <a:cubicBezTo>
                  <a:pt x="147535" y="-1449"/>
                  <a:pt x="126053" y="4493"/>
                  <a:pt x="128795" y="18510"/>
                </a:cubicBezTo>
                <a:cubicBezTo>
                  <a:pt x="133976" y="45020"/>
                  <a:pt x="137175" y="71454"/>
                  <a:pt x="138623" y="97964"/>
                </a:cubicBezTo>
                <a:cubicBezTo>
                  <a:pt x="97410" y="98649"/>
                  <a:pt x="56350" y="101544"/>
                  <a:pt x="15137" y="106801"/>
                </a:cubicBezTo>
                <a:cubicBezTo>
                  <a:pt x="1120" y="108629"/>
                  <a:pt x="968" y="130873"/>
                  <a:pt x="15137" y="129045"/>
                </a:cubicBezTo>
                <a:cubicBezTo>
                  <a:pt x="56578" y="123712"/>
                  <a:pt x="97943" y="120817"/>
                  <a:pt x="139384" y="120208"/>
                </a:cubicBezTo>
                <a:cubicBezTo>
                  <a:pt x="139766" y="143900"/>
                  <a:pt x="138699" y="167591"/>
                  <a:pt x="136185" y="191511"/>
                </a:cubicBezTo>
                <a:cubicBezTo>
                  <a:pt x="134661" y="205757"/>
                  <a:pt x="156981" y="205680"/>
                  <a:pt x="158429" y="191511"/>
                </a:cubicBezTo>
                <a:cubicBezTo>
                  <a:pt x="160943" y="167591"/>
                  <a:pt x="161933" y="143747"/>
                  <a:pt x="161553" y="120056"/>
                </a:cubicBezTo>
                <a:cubicBezTo>
                  <a:pt x="188063" y="120208"/>
                  <a:pt x="214573" y="121198"/>
                  <a:pt x="241083" y="123255"/>
                </a:cubicBezTo>
                <a:cubicBezTo>
                  <a:pt x="255557" y="124322"/>
                  <a:pt x="255480" y="102077"/>
                  <a:pt x="241235" y="100935"/>
                </a:cubicBezTo>
                <a:close/>
              </a:path>
            </a:pathLst>
          </a:custGeom>
          <a:solidFill>
            <a:srgbClr val="1DD6A1">
              <a:alpha val="40000"/>
            </a:srgbClr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8" name="자유형: 도형 97">
            <a:extLst>
              <a:ext uri="{FF2B5EF4-FFF2-40B4-BE49-F238E27FC236}">
                <a16:creationId xmlns:a16="http://schemas.microsoft.com/office/drawing/2014/main" id="{13FA7B3B-75F1-4B05-B427-B2FB3ED5B0D0}"/>
              </a:ext>
            </a:extLst>
          </p:cNvPr>
          <p:cNvSpPr/>
          <p:nvPr userDrawn="1"/>
        </p:nvSpPr>
        <p:spPr>
          <a:xfrm>
            <a:off x="3784009" y="4756505"/>
            <a:ext cx="45719" cy="45719"/>
          </a:xfrm>
          <a:custGeom>
            <a:avLst/>
            <a:gdLst>
              <a:gd name="connsiteX0" fmla="*/ 21056 w 38089"/>
              <a:gd name="connsiteY0" fmla="*/ 7912 h 38089"/>
              <a:gd name="connsiteX1" fmla="*/ 7801 w 38089"/>
              <a:gd name="connsiteY1" fmla="*/ 21396 h 38089"/>
              <a:gd name="connsiteX2" fmla="*/ 23569 w 38089"/>
              <a:gd name="connsiteY2" fmla="*/ 37165 h 38089"/>
              <a:gd name="connsiteX3" fmla="*/ 36824 w 38089"/>
              <a:gd name="connsiteY3" fmla="*/ 23681 h 38089"/>
              <a:gd name="connsiteX4" fmla="*/ 21056 w 38089"/>
              <a:gd name="connsiteY4" fmla="*/ 7912 h 3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89" h="38089">
                <a:moveTo>
                  <a:pt x="21056" y="7912"/>
                </a:moveTo>
                <a:cubicBezTo>
                  <a:pt x="16637" y="12407"/>
                  <a:pt x="12219" y="16901"/>
                  <a:pt x="7801" y="21396"/>
                </a:cubicBezTo>
                <a:cubicBezTo>
                  <a:pt x="-2255" y="31604"/>
                  <a:pt x="13438" y="47373"/>
                  <a:pt x="23569" y="37165"/>
                </a:cubicBezTo>
                <a:cubicBezTo>
                  <a:pt x="27988" y="32670"/>
                  <a:pt x="32406" y="28176"/>
                  <a:pt x="36824" y="23681"/>
                </a:cubicBezTo>
                <a:cubicBezTo>
                  <a:pt x="46881" y="13397"/>
                  <a:pt x="31111" y="-2372"/>
                  <a:pt x="21056" y="7912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322E310E-38ED-4912-A201-464D15C38599}"/>
              </a:ext>
            </a:extLst>
          </p:cNvPr>
          <p:cNvSpPr/>
          <p:nvPr userDrawn="1"/>
        </p:nvSpPr>
        <p:spPr>
          <a:xfrm flipH="1" flipV="1">
            <a:off x="643256" y="4366987"/>
            <a:ext cx="45719" cy="45719"/>
          </a:xfrm>
          <a:custGeom>
            <a:avLst/>
            <a:gdLst>
              <a:gd name="connsiteX0" fmla="*/ 23561 w 53325"/>
              <a:gd name="connsiteY0" fmla="*/ 7881 h 53325"/>
              <a:gd name="connsiteX1" fmla="*/ 7792 w 53325"/>
              <a:gd name="connsiteY1" fmla="*/ 23650 h 53325"/>
              <a:gd name="connsiteX2" fmla="*/ 34302 w 53325"/>
              <a:gd name="connsiteY2" fmla="*/ 50617 h 53325"/>
              <a:gd name="connsiteX3" fmla="*/ 50071 w 53325"/>
              <a:gd name="connsiteY3" fmla="*/ 34848 h 53325"/>
              <a:gd name="connsiteX4" fmla="*/ 23561 w 53325"/>
              <a:gd name="connsiteY4" fmla="*/ 7881 h 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25" h="53325">
                <a:moveTo>
                  <a:pt x="23561" y="7881"/>
                </a:moveTo>
                <a:cubicBezTo>
                  <a:pt x="13505" y="-2327"/>
                  <a:pt x="-2264" y="13366"/>
                  <a:pt x="7792" y="23650"/>
                </a:cubicBezTo>
                <a:cubicBezTo>
                  <a:pt x="16628" y="32639"/>
                  <a:pt x="25465" y="41628"/>
                  <a:pt x="34302" y="50617"/>
                </a:cubicBezTo>
                <a:cubicBezTo>
                  <a:pt x="44357" y="60825"/>
                  <a:pt x="60126" y="45132"/>
                  <a:pt x="50071" y="34848"/>
                </a:cubicBezTo>
                <a:cubicBezTo>
                  <a:pt x="41234" y="25859"/>
                  <a:pt x="32397" y="16870"/>
                  <a:pt x="23561" y="7881"/>
                </a:cubicBezTo>
                <a:close/>
              </a:path>
            </a:pathLst>
          </a:custGeom>
          <a:solidFill>
            <a:srgbClr val="1DD6A1">
              <a:alpha val="40000"/>
            </a:srgbClr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0" name="자유형: 도형 99">
            <a:extLst>
              <a:ext uri="{FF2B5EF4-FFF2-40B4-BE49-F238E27FC236}">
                <a16:creationId xmlns:a16="http://schemas.microsoft.com/office/drawing/2014/main" id="{6130F546-92AC-49B2-99E7-52C7A70167FB}"/>
              </a:ext>
            </a:extLst>
          </p:cNvPr>
          <p:cNvSpPr/>
          <p:nvPr userDrawn="1"/>
        </p:nvSpPr>
        <p:spPr>
          <a:xfrm flipH="1" flipV="1">
            <a:off x="5170154" y="6493460"/>
            <a:ext cx="45719" cy="68579"/>
          </a:xfrm>
          <a:custGeom>
            <a:avLst/>
            <a:gdLst>
              <a:gd name="connsiteX0" fmla="*/ 19258 w 45707"/>
              <a:gd name="connsiteY0" fmla="*/ 12228 h 68560"/>
              <a:gd name="connsiteX1" fmla="*/ 5241 w 45707"/>
              <a:gd name="connsiteY1" fmla="*/ 52374 h 68560"/>
              <a:gd name="connsiteX2" fmla="*/ 26723 w 45707"/>
              <a:gd name="connsiteY2" fmla="*/ 58316 h 68560"/>
              <a:gd name="connsiteX3" fmla="*/ 40740 w 45707"/>
              <a:gd name="connsiteY3" fmla="*/ 18170 h 68560"/>
              <a:gd name="connsiteX4" fmla="*/ 19258 w 45707"/>
              <a:gd name="connsiteY4" fmla="*/ 12228 h 6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07" h="68560">
                <a:moveTo>
                  <a:pt x="19258" y="12228"/>
                </a:moveTo>
                <a:cubicBezTo>
                  <a:pt x="14611" y="25635"/>
                  <a:pt x="9888" y="38967"/>
                  <a:pt x="5241" y="52374"/>
                </a:cubicBezTo>
                <a:cubicBezTo>
                  <a:pt x="518" y="65934"/>
                  <a:pt x="22000" y="71724"/>
                  <a:pt x="26723" y="58316"/>
                </a:cubicBezTo>
                <a:cubicBezTo>
                  <a:pt x="31370" y="44909"/>
                  <a:pt x="36093" y="31577"/>
                  <a:pt x="40740" y="18170"/>
                </a:cubicBezTo>
                <a:cubicBezTo>
                  <a:pt x="45463" y="4534"/>
                  <a:pt x="23981" y="-1256"/>
                  <a:pt x="19258" y="12228"/>
                </a:cubicBezTo>
                <a:close/>
              </a:path>
            </a:pathLst>
          </a:custGeom>
          <a:solidFill>
            <a:srgbClr val="1DD6A1">
              <a:alpha val="40000"/>
            </a:srgbClr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20BBA7-106E-4842-B5C4-54C952B7BBC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434" y="3985809"/>
            <a:ext cx="2689566" cy="28721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B90CFC-0ACC-444C-9F7E-931D89B122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9594"/>
            <a:ext cx="2873151" cy="2988406"/>
          </a:xfrm>
          <a:prstGeom prst="rect">
            <a:avLst/>
          </a:prstGeom>
        </p:spPr>
      </p:pic>
      <p:pic>
        <p:nvPicPr>
          <p:cNvPr id="42" name="Graphic 3">
            <a:hlinkClick r:id="rId7"/>
            <a:extLst>
              <a:ext uri="{FF2B5EF4-FFF2-40B4-BE49-F238E27FC236}">
                <a16:creationId xmlns:a16="http://schemas.microsoft.com/office/drawing/2014/main" id="{AA0EEB09-2134-4493-AA8E-3C3C5E06B9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" name="TextBox 42">
            <a:hlinkClick r:id="rId10"/>
            <a:extLst>
              <a:ext uri="{FF2B5EF4-FFF2-40B4-BE49-F238E27FC236}">
                <a16:creationId xmlns:a16="http://schemas.microsoft.com/office/drawing/2014/main" id="{93A13E37-A18B-47B2-94A5-559BEDFE4E03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8">
            <a:extLst>
              <a:ext uri="{FF2B5EF4-FFF2-40B4-BE49-F238E27FC236}">
                <a16:creationId xmlns:a16="http://schemas.microsoft.com/office/drawing/2014/main" id="{D19AFFB2-A1F4-4A45-AEAC-581C0C74F8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6E4D83-E009-4E1E-A032-6220DD02A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53042" y="4338536"/>
            <a:ext cx="2138958" cy="25194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6C088C-2E63-494E-9DDC-ECBD47E033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362938"/>
            <a:ext cx="2336417" cy="2495062"/>
          </a:xfrm>
          <a:prstGeom prst="rect">
            <a:avLst/>
          </a:prstGeom>
        </p:spPr>
      </p:pic>
      <p:pic>
        <p:nvPicPr>
          <p:cNvPr id="11" name="Graphic 3">
            <a:hlinkClick r:id="rId4"/>
            <a:extLst>
              <a:ext uri="{FF2B5EF4-FFF2-40B4-BE49-F238E27FC236}">
                <a16:creationId xmlns:a16="http://schemas.microsoft.com/office/drawing/2014/main" id="{7547EA1E-EDC3-43CA-AA07-80C96F0493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7"/>
            <a:extLst>
              <a:ext uri="{FF2B5EF4-FFF2-40B4-BE49-F238E27FC236}">
                <a16:creationId xmlns:a16="http://schemas.microsoft.com/office/drawing/2014/main" id="{A1F7AB65-BBC4-4CCF-9EC0-55259056528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82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E9D2BBD-92B8-42A0-9287-997B1B4975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EBB25C3-8E88-40DD-BDE8-65283D72B12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92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D93A46F1-9B14-4265-95AC-ED0361533B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900221A-11EB-4F93-9D43-80D96A05F2A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1582017" y="2499033"/>
            <a:ext cx="2139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1"/>
          </p:nvPr>
        </p:nvSpPr>
        <p:spPr>
          <a:xfrm>
            <a:off x="1582017" y="4389033"/>
            <a:ext cx="2139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2"/>
          </p:nvPr>
        </p:nvSpPr>
        <p:spPr>
          <a:xfrm>
            <a:off x="3878136" y="2499033"/>
            <a:ext cx="2139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3"/>
          </p:nvPr>
        </p:nvSpPr>
        <p:spPr>
          <a:xfrm>
            <a:off x="3878136" y="4389033"/>
            <a:ext cx="2139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4"/>
          </p:nvPr>
        </p:nvSpPr>
        <p:spPr>
          <a:xfrm>
            <a:off x="6174256" y="2499033"/>
            <a:ext cx="2139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ubTitle" idx="5"/>
          </p:nvPr>
        </p:nvSpPr>
        <p:spPr>
          <a:xfrm>
            <a:off x="6174256" y="4389033"/>
            <a:ext cx="2139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6"/>
          </p:nvPr>
        </p:nvSpPr>
        <p:spPr>
          <a:xfrm>
            <a:off x="8470376" y="2499033"/>
            <a:ext cx="2139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933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7"/>
          </p:nvPr>
        </p:nvSpPr>
        <p:spPr>
          <a:xfrm>
            <a:off x="8470376" y="4389033"/>
            <a:ext cx="2139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8" hasCustomPrompt="1"/>
          </p:nvPr>
        </p:nvSpPr>
        <p:spPr>
          <a:xfrm>
            <a:off x="1274033" y="1409333"/>
            <a:ext cx="2755600" cy="18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106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9" hasCustomPrompt="1"/>
          </p:nvPr>
        </p:nvSpPr>
        <p:spPr>
          <a:xfrm>
            <a:off x="3570133" y="1409333"/>
            <a:ext cx="2755600" cy="18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106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13" hasCustomPrompt="1"/>
          </p:nvPr>
        </p:nvSpPr>
        <p:spPr>
          <a:xfrm>
            <a:off x="5866267" y="1409333"/>
            <a:ext cx="2755600" cy="18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106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14" hasCustomPrompt="1"/>
          </p:nvPr>
        </p:nvSpPr>
        <p:spPr>
          <a:xfrm>
            <a:off x="8162367" y="1409333"/>
            <a:ext cx="2755600" cy="18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106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60774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34B329-B9AB-411A-9191-81FDB429E2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536"/>
            <a:ext cx="2138958" cy="25194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8A3A79-ABF8-4BD3-A708-5A05E6B880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25185" y="4812287"/>
            <a:ext cx="1966815" cy="2045713"/>
          </a:xfrm>
          <a:prstGeom prst="rect">
            <a:avLst/>
          </a:prstGeom>
        </p:spPr>
      </p:pic>
      <p:pic>
        <p:nvPicPr>
          <p:cNvPr id="8" name="Graphic 3">
            <a:hlinkClick r:id="rId4"/>
            <a:extLst>
              <a:ext uri="{FF2B5EF4-FFF2-40B4-BE49-F238E27FC236}">
                <a16:creationId xmlns:a16="http://schemas.microsoft.com/office/drawing/2014/main" id="{283B3761-959F-4C6D-9470-84D21FAE9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7"/>
            <a:extLst>
              <a:ext uri="{FF2B5EF4-FFF2-40B4-BE49-F238E27FC236}">
                <a16:creationId xmlns:a16="http://schemas.microsoft.com/office/drawing/2014/main" id="{D445497D-01C3-4178-A8E4-CBCDE0131EBE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7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래픽 24">
            <a:extLst>
              <a:ext uri="{FF2B5EF4-FFF2-40B4-BE49-F238E27FC236}">
                <a16:creationId xmlns:a16="http://schemas.microsoft.com/office/drawing/2014/main" id="{3EFB2367-E0E0-4664-B57B-76270A7BA7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2745" b="20225"/>
          <a:stretch/>
        </p:blipFill>
        <p:spPr>
          <a:xfrm>
            <a:off x="0" y="0"/>
            <a:ext cx="4418967" cy="344800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9101289C-EB1C-407E-A54D-53BDF0DA5B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6115" b="24460"/>
          <a:stretch/>
        </p:blipFill>
        <p:spPr>
          <a:xfrm>
            <a:off x="10280869" y="3340100"/>
            <a:ext cx="1911131" cy="3517900"/>
          </a:xfrm>
          <a:prstGeom prst="rect">
            <a:avLst/>
          </a:prstGeom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EC38D1D0-9ADC-4EBE-8232-0F48FE898D21}"/>
              </a:ext>
            </a:extLst>
          </p:cNvPr>
          <p:cNvSpPr>
            <a:spLocks noChangeAspect="1"/>
          </p:cNvSpPr>
          <p:nvPr userDrawn="1"/>
        </p:nvSpPr>
        <p:spPr>
          <a:xfrm>
            <a:off x="10967878" y="6483611"/>
            <a:ext cx="129600" cy="144000"/>
          </a:xfrm>
          <a:custGeom>
            <a:avLst/>
            <a:gdLst>
              <a:gd name="connsiteX0" fmla="*/ 258032 w 274242"/>
              <a:gd name="connsiteY0" fmla="*/ 139917 h 304714"/>
              <a:gd name="connsiteX1" fmla="*/ 148411 w 274242"/>
              <a:gd name="connsiteY1" fmla="*/ 137860 h 304714"/>
              <a:gd name="connsiteX2" fmla="*/ 148411 w 274242"/>
              <a:gd name="connsiteY2" fmla="*/ 18336 h 304714"/>
              <a:gd name="connsiteX3" fmla="*/ 119920 w 274242"/>
              <a:gd name="connsiteY3" fmla="*/ 18336 h 304714"/>
              <a:gd name="connsiteX4" fmla="*/ 119920 w 274242"/>
              <a:gd name="connsiteY4" fmla="*/ 138394 h 304714"/>
              <a:gd name="connsiteX5" fmla="*/ 18222 w 274242"/>
              <a:gd name="connsiteY5" fmla="*/ 144259 h 304714"/>
              <a:gd name="connsiteX6" fmla="*/ 18222 w 274242"/>
              <a:gd name="connsiteY6" fmla="*/ 172750 h 304714"/>
              <a:gd name="connsiteX7" fmla="*/ 119920 w 274242"/>
              <a:gd name="connsiteY7" fmla="*/ 166884 h 304714"/>
              <a:gd name="connsiteX8" fmla="*/ 119920 w 274242"/>
              <a:gd name="connsiteY8" fmla="*/ 288084 h 304714"/>
              <a:gd name="connsiteX9" fmla="*/ 148411 w 274242"/>
              <a:gd name="connsiteY9" fmla="*/ 288084 h 304714"/>
              <a:gd name="connsiteX10" fmla="*/ 148411 w 274242"/>
              <a:gd name="connsiteY10" fmla="*/ 166351 h 304714"/>
              <a:gd name="connsiteX11" fmla="*/ 258032 w 274242"/>
              <a:gd name="connsiteY11" fmla="*/ 168408 h 304714"/>
              <a:gd name="connsiteX12" fmla="*/ 258032 w 274242"/>
              <a:gd name="connsiteY12" fmla="*/ 139917 h 30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42" h="304714">
                <a:moveTo>
                  <a:pt x="258032" y="139917"/>
                </a:moveTo>
                <a:cubicBezTo>
                  <a:pt x="221467" y="138089"/>
                  <a:pt x="184901" y="137403"/>
                  <a:pt x="148411" y="137860"/>
                </a:cubicBezTo>
                <a:cubicBezTo>
                  <a:pt x="148411" y="98019"/>
                  <a:pt x="148411" y="58178"/>
                  <a:pt x="148411" y="18336"/>
                </a:cubicBezTo>
                <a:cubicBezTo>
                  <a:pt x="148411" y="-23"/>
                  <a:pt x="119920" y="-23"/>
                  <a:pt x="119920" y="18336"/>
                </a:cubicBezTo>
                <a:cubicBezTo>
                  <a:pt x="119920" y="58330"/>
                  <a:pt x="119920" y="98400"/>
                  <a:pt x="119920" y="138394"/>
                </a:cubicBezTo>
                <a:cubicBezTo>
                  <a:pt x="86021" y="139384"/>
                  <a:pt x="52122" y="141288"/>
                  <a:pt x="18222" y="144259"/>
                </a:cubicBezTo>
                <a:cubicBezTo>
                  <a:pt x="92" y="145859"/>
                  <a:pt x="-61" y="174350"/>
                  <a:pt x="18222" y="172750"/>
                </a:cubicBezTo>
                <a:cubicBezTo>
                  <a:pt x="52122" y="169779"/>
                  <a:pt x="86021" y="167875"/>
                  <a:pt x="119920" y="166884"/>
                </a:cubicBezTo>
                <a:cubicBezTo>
                  <a:pt x="119920" y="207259"/>
                  <a:pt x="119920" y="247634"/>
                  <a:pt x="119920" y="288084"/>
                </a:cubicBezTo>
                <a:cubicBezTo>
                  <a:pt x="119920" y="306444"/>
                  <a:pt x="148411" y="306444"/>
                  <a:pt x="148411" y="288084"/>
                </a:cubicBezTo>
                <a:cubicBezTo>
                  <a:pt x="148411" y="247481"/>
                  <a:pt x="148411" y="206878"/>
                  <a:pt x="148411" y="166351"/>
                </a:cubicBezTo>
                <a:cubicBezTo>
                  <a:pt x="184901" y="165894"/>
                  <a:pt x="221467" y="166504"/>
                  <a:pt x="258032" y="168408"/>
                </a:cubicBezTo>
                <a:cubicBezTo>
                  <a:pt x="276391" y="169322"/>
                  <a:pt x="276315" y="140831"/>
                  <a:pt x="258032" y="139917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9D837AD7-90E6-40BD-A65D-54E42FF507B3}"/>
              </a:ext>
            </a:extLst>
          </p:cNvPr>
          <p:cNvSpPr>
            <a:spLocks noChangeAspect="1"/>
          </p:cNvSpPr>
          <p:nvPr userDrawn="1"/>
        </p:nvSpPr>
        <p:spPr>
          <a:xfrm>
            <a:off x="882799" y="5492129"/>
            <a:ext cx="128000" cy="144000"/>
          </a:xfrm>
          <a:custGeom>
            <a:avLst/>
            <a:gdLst>
              <a:gd name="connsiteX0" fmla="*/ 231693 w 243771"/>
              <a:gd name="connsiteY0" fmla="*/ 124396 h 274242"/>
              <a:gd name="connsiteX1" fmla="*/ 135937 w 243771"/>
              <a:gd name="connsiteY1" fmla="*/ 122568 h 274242"/>
              <a:gd name="connsiteX2" fmla="*/ 135937 w 243771"/>
              <a:gd name="connsiteY2" fmla="*/ 18508 h 274242"/>
              <a:gd name="connsiteX3" fmla="*/ 107065 w 243771"/>
              <a:gd name="connsiteY3" fmla="*/ 18508 h 274242"/>
              <a:gd name="connsiteX4" fmla="*/ 107065 w 243771"/>
              <a:gd name="connsiteY4" fmla="*/ 123177 h 274242"/>
              <a:gd name="connsiteX5" fmla="*/ 18393 w 243771"/>
              <a:gd name="connsiteY5" fmla="*/ 128281 h 274242"/>
              <a:gd name="connsiteX6" fmla="*/ 18393 w 243771"/>
              <a:gd name="connsiteY6" fmla="*/ 157153 h 274242"/>
              <a:gd name="connsiteX7" fmla="*/ 107065 w 243771"/>
              <a:gd name="connsiteY7" fmla="*/ 152049 h 274242"/>
              <a:gd name="connsiteX8" fmla="*/ 107065 w 243771"/>
              <a:gd name="connsiteY8" fmla="*/ 257556 h 274242"/>
              <a:gd name="connsiteX9" fmla="*/ 135937 w 243771"/>
              <a:gd name="connsiteY9" fmla="*/ 257556 h 274242"/>
              <a:gd name="connsiteX10" fmla="*/ 135937 w 243771"/>
              <a:gd name="connsiteY10" fmla="*/ 151439 h 274242"/>
              <a:gd name="connsiteX11" fmla="*/ 231693 w 243771"/>
              <a:gd name="connsiteY11" fmla="*/ 153268 h 274242"/>
              <a:gd name="connsiteX12" fmla="*/ 231693 w 243771"/>
              <a:gd name="connsiteY12" fmla="*/ 124396 h 274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771" h="274242">
                <a:moveTo>
                  <a:pt x="231693" y="124396"/>
                </a:moveTo>
                <a:cubicBezTo>
                  <a:pt x="199698" y="122796"/>
                  <a:pt x="167856" y="122187"/>
                  <a:pt x="135937" y="122568"/>
                </a:cubicBezTo>
                <a:cubicBezTo>
                  <a:pt x="135937" y="87906"/>
                  <a:pt x="135937" y="53169"/>
                  <a:pt x="135937" y="18508"/>
                </a:cubicBezTo>
                <a:cubicBezTo>
                  <a:pt x="135937" y="-80"/>
                  <a:pt x="107065" y="-80"/>
                  <a:pt x="107065" y="18508"/>
                </a:cubicBezTo>
                <a:cubicBezTo>
                  <a:pt x="107065" y="53397"/>
                  <a:pt x="107065" y="88287"/>
                  <a:pt x="107065" y="123177"/>
                </a:cubicBezTo>
                <a:cubicBezTo>
                  <a:pt x="77508" y="124091"/>
                  <a:pt x="47951" y="125767"/>
                  <a:pt x="18393" y="128281"/>
                </a:cubicBezTo>
                <a:cubicBezTo>
                  <a:pt x="34" y="129881"/>
                  <a:pt x="-118" y="158752"/>
                  <a:pt x="18393" y="157153"/>
                </a:cubicBezTo>
                <a:cubicBezTo>
                  <a:pt x="47951" y="154563"/>
                  <a:pt x="77508" y="152887"/>
                  <a:pt x="107065" y="152049"/>
                </a:cubicBezTo>
                <a:cubicBezTo>
                  <a:pt x="107065" y="187243"/>
                  <a:pt x="107065" y="222438"/>
                  <a:pt x="107065" y="257556"/>
                </a:cubicBezTo>
                <a:cubicBezTo>
                  <a:pt x="107065" y="276144"/>
                  <a:pt x="135937" y="276144"/>
                  <a:pt x="135937" y="257556"/>
                </a:cubicBezTo>
                <a:cubicBezTo>
                  <a:pt x="135937" y="222209"/>
                  <a:pt x="135937" y="186786"/>
                  <a:pt x="135937" y="151439"/>
                </a:cubicBezTo>
                <a:cubicBezTo>
                  <a:pt x="167856" y="151058"/>
                  <a:pt x="199698" y="151668"/>
                  <a:pt x="231693" y="153268"/>
                </a:cubicBezTo>
                <a:cubicBezTo>
                  <a:pt x="250281" y="154182"/>
                  <a:pt x="250205" y="125310"/>
                  <a:pt x="231693" y="124396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C93E9E0F-1FD2-48DD-ADFA-E416197E4230}"/>
              </a:ext>
            </a:extLst>
          </p:cNvPr>
          <p:cNvSpPr>
            <a:spLocks noChangeAspect="1"/>
          </p:cNvSpPr>
          <p:nvPr userDrawn="1"/>
        </p:nvSpPr>
        <p:spPr>
          <a:xfrm>
            <a:off x="366053" y="6325745"/>
            <a:ext cx="132000" cy="108000"/>
          </a:xfrm>
          <a:custGeom>
            <a:avLst/>
            <a:gdLst>
              <a:gd name="connsiteX0" fmla="*/ 241235 w 251389"/>
              <a:gd name="connsiteY0" fmla="*/ 100935 h 205682"/>
              <a:gd name="connsiteX1" fmla="*/ 160866 w 251389"/>
              <a:gd name="connsiteY1" fmla="*/ 97735 h 205682"/>
              <a:gd name="connsiteX2" fmla="*/ 150277 w 251389"/>
              <a:gd name="connsiteY2" fmla="*/ 12568 h 205682"/>
              <a:gd name="connsiteX3" fmla="*/ 128795 w 251389"/>
              <a:gd name="connsiteY3" fmla="*/ 18510 h 205682"/>
              <a:gd name="connsiteX4" fmla="*/ 138623 w 251389"/>
              <a:gd name="connsiteY4" fmla="*/ 97964 h 205682"/>
              <a:gd name="connsiteX5" fmla="*/ 15137 w 251389"/>
              <a:gd name="connsiteY5" fmla="*/ 106801 h 205682"/>
              <a:gd name="connsiteX6" fmla="*/ 15137 w 251389"/>
              <a:gd name="connsiteY6" fmla="*/ 129045 h 205682"/>
              <a:gd name="connsiteX7" fmla="*/ 139384 w 251389"/>
              <a:gd name="connsiteY7" fmla="*/ 120208 h 205682"/>
              <a:gd name="connsiteX8" fmla="*/ 136185 w 251389"/>
              <a:gd name="connsiteY8" fmla="*/ 191511 h 205682"/>
              <a:gd name="connsiteX9" fmla="*/ 158429 w 251389"/>
              <a:gd name="connsiteY9" fmla="*/ 191511 h 205682"/>
              <a:gd name="connsiteX10" fmla="*/ 161553 w 251389"/>
              <a:gd name="connsiteY10" fmla="*/ 120056 h 205682"/>
              <a:gd name="connsiteX11" fmla="*/ 241083 w 251389"/>
              <a:gd name="connsiteY11" fmla="*/ 123255 h 205682"/>
              <a:gd name="connsiteX12" fmla="*/ 241235 w 251389"/>
              <a:gd name="connsiteY12" fmla="*/ 100935 h 20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1389" h="205682">
                <a:moveTo>
                  <a:pt x="241235" y="100935"/>
                </a:moveTo>
                <a:cubicBezTo>
                  <a:pt x="214420" y="98878"/>
                  <a:pt x="187605" y="97888"/>
                  <a:pt x="160866" y="97735"/>
                </a:cubicBezTo>
                <a:cubicBezTo>
                  <a:pt x="159343" y="69321"/>
                  <a:pt x="155839" y="40906"/>
                  <a:pt x="150277" y="12568"/>
                </a:cubicBezTo>
                <a:cubicBezTo>
                  <a:pt x="147535" y="-1449"/>
                  <a:pt x="126053" y="4493"/>
                  <a:pt x="128795" y="18510"/>
                </a:cubicBezTo>
                <a:cubicBezTo>
                  <a:pt x="133976" y="45020"/>
                  <a:pt x="137175" y="71454"/>
                  <a:pt x="138623" y="97964"/>
                </a:cubicBezTo>
                <a:cubicBezTo>
                  <a:pt x="97410" y="98649"/>
                  <a:pt x="56350" y="101544"/>
                  <a:pt x="15137" y="106801"/>
                </a:cubicBezTo>
                <a:cubicBezTo>
                  <a:pt x="1120" y="108629"/>
                  <a:pt x="968" y="130873"/>
                  <a:pt x="15137" y="129045"/>
                </a:cubicBezTo>
                <a:cubicBezTo>
                  <a:pt x="56578" y="123712"/>
                  <a:pt x="97943" y="120817"/>
                  <a:pt x="139384" y="120208"/>
                </a:cubicBezTo>
                <a:cubicBezTo>
                  <a:pt x="139766" y="143900"/>
                  <a:pt x="138699" y="167591"/>
                  <a:pt x="136185" y="191511"/>
                </a:cubicBezTo>
                <a:cubicBezTo>
                  <a:pt x="134661" y="205757"/>
                  <a:pt x="156981" y="205680"/>
                  <a:pt x="158429" y="191511"/>
                </a:cubicBezTo>
                <a:cubicBezTo>
                  <a:pt x="160943" y="167591"/>
                  <a:pt x="161933" y="143747"/>
                  <a:pt x="161553" y="120056"/>
                </a:cubicBezTo>
                <a:cubicBezTo>
                  <a:pt x="188063" y="120208"/>
                  <a:pt x="214573" y="121198"/>
                  <a:pt x="241083" y="123255"/>
                </a:cubicBezTo>
                <a:cubicBezTo>
                  <a:pt x="255557" y="124322"/>
                  <a:pt x="255480" y="102077"/>
                  <a:pt x="241235" y="100935"/>
                </a:cubicBezTo>
                <a:close/>
              </a:path>
            </a:pathLst>
          </a:custGeom>
          <a:solidFill>
            <a:srgbClr val="1DD6A1">
              <a:alpha val="40000"/>
            </a:srgbClr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0473970-6475-4963-91C1-D42D18C7E543}"/>
              </a:ext>
            </a:extLst>
          </p:cNvPr>
          <p:cNvSpPr/>
          <p:nvPr userDrawn="1"/>
        </p:nvSpPr>
        <p:spPr>
          <a:xfrm>
            <a:off x="1177638" y="556279"/>
            <a:ext cx="45719" cy="68579"/>
          </a:xfrm>
          <a:custGeom>
            <a:avLst/>
            <a:gdLst>
              <a:gd name="connsiteX0" fmla="*/ 19258 w 45707"/>
              <a:gd name="connsiteY0" fmla="*/ 12228 h 68560"/>
              <a:gd name="connsiteX1" fmla="*/ 5241 w 45707"/>
              <a:gd name="connsiteY1" fmla="*/ 52374 h 68560"/>
              <a:gd name="connsiteX2" fmla="*/ 26723 w 45707"/>
              <a:gd name="connsiteY2" fmla="*/ 58316 h 68560"/>
              <a:gd name="connsiteX3" fmla="*/ 40740 w 45707"/>
              <a:gd name="connsiteY3" fmla="*/ 18170 h 68560"/>
              <a:gd name="connsiteX4" fmla="*/ 19258 w 45707"/>
              <a:gd name="connsiteY4" fmla="*/ 12228 h 6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07" h="68560">
                <a:moveTo>
                  <a:pt x="19258" y="12228"/>
                </a:moveTo>
                <a:cubicBezTo>
                  <a:pt x="14611" y="25635"/>
                  <a:pt x="9888" y="38967"/>
                  <a:pt x="5241" y="52374"/>
                </a:cubicBezTo>
                <a:cubicBezTo>
                  <a:pt x="518" y="65934"/>
                  <a:pt x="22000" y="71724"/>
                  <a:pt x="26723" y="58316"/>
                </a:cubicBezTo>
                <a:cubicBezTo>
                  <a:pt x="31370" y="44909"/>
                  <a:pt x="36093" y="31577"/>
                  <a:pt x="40740" y="18170"/>
                </a:cubicBezTo>
                <a:cubicBezTo>
                  <a:pt x="45463" y="4534"/>
                  <a:pt x="23981" y="-1256"/>
                  <a:pt x="19258" y="12228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2A94F76-D626-4661-AF1B-6E7285120DE0}"/>
              </a:ext>
            </a:extLst>
          </p:cNvPr>
          <p:cNvSpPr/>
          <p:nvPr userDrawn="1"/>
        </p:nvSpPr>
        <p:spPr>
          <a:xfrm>
            <a:off x="573729" y="1263501"/>
            <a:ext cx="45719" cy="57149"/>
          </a:xfrm>
          <a:custGeom>
            <a:avLst/>
            <a:gdLst>
              <a:gd name="connsiteX0" fmla="*/ 4567 w 30471"/>
              <a:gd name="connsiteY0" fmla="*/ 15308 h 38089"/>
              <a:gd name="connsiteX1" fmla="*/ 4567 w 30471"/>
              <a:gd name="connsiteY1" fmla="*/ 23688 h 38089"/>
              <a:gd name="connsiteX2" fmla="*/ 26811 w 30471"/>
              <a:gd name="connsiteY2" fmla="*/ 23688 h 38089"/>
              <a:gd name="connsiteX3" fmla="*/ 26811 w 30471"/>
              <a:gd name="connsiteY3" fmla="*/ 15308 h 38089"/>
              <a:gd name="connsiteX4" fmla="*/ 4567 w 30471"/>
              <a:gd name="connsiteY4" fmla="*/ 15308 h 3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71" h="38089">
                <a:moveTo>
                  <a:pt x="4567" y="15308"/>
                </a:moveTo>
                <a:cubicBezTo>
                  <a:pt x="4567" y="18127"/>
                  <a:pt x="4567" y="20869"/>
                  <a:pt x="4567" y="23688"/>
                </a:cubicBezTo>
                <a:cubicBezTo>
                  <a:pt x="4567" y="38009"/>
                  <a:pt x="26811" y="38009"/>
                  <a:pt x="26811" y="23688"/>
                </a:cubicBezTo>
                <a:cubicBezTo>
                  <a:pt x="26811" y="20869"/>
                  <a:pt x="26811" y="18127"/>
                  <a:pt x="26811" y="15308"/>
                </a:cubicBezTo>
                <a:cubicBezTo>
                  <a:pt x="26887" y="987"/>
                  <a:pt x="4567" y="987"/>
                  <a:pt x="4567" y="15308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961D5C58-9966-46AF-AEB2-A84CE1015833}"/>
              </a:ext>
            </a:extLst>
          </p:cNvPr>
          <p:cNvSpPr/>
          <p:nvPr userDrawn="1"/>
        </p:nvSpPr>
        <p:spPr>
          <a:xfrm>
            <a:off x="1215545" y="6581892"/>
            <a:ext cx="45719" cy="45719"/>
          </a:xfrm>
          <a:custGeom>
            <a:avLst/>
            <a:gdLst>
              <a:gd name="connsiteX0" fmla="*/ 21056 w 38089"/>
              <a:gd name="connsiteY0" fmla="*/ 7912 h 38089"/>
              <a:gd name="connsiteX1" fmla="*/ 7801 w 38089"/>
              <a:gd name="connsiteY1" fmla="*/ 21396 h 38089"/>
              <a:gd name="connsiteX2" fmla="*/ 23569 w 38089"/>
              <a:gd name="connsiteY2" fmla="*/ 37165 h 38089"/>
              <a:gd name="connsiteX3" fmla="*/ 36824 w 38089"/>
              <a:gd name="connsiteY3" fmla="*/ 23681 h 38089"/>
              <a:gd name="connsiteX4" fmla="*/ 21056 w 38089"/>
              <a:gd name="connsiteY4" fmla="*/ 7912 h 3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89" h="38089">
                <a:moveTo>
                  <a:pt x="21056" y="7912"/>
                </a:moveTo>
                <a:cubicBezTo>
                  <a:pt x="16637" y="12407"/>
                  <a:pt x="12219" y="16901"/>
                  <a:pt x="7801" y="21396"/>
                </a:cubicBezTo>
                <a:cubicBezTo>
                  <a:pt x="-2255" y="31604"/>
                  <a:pt x="13438" y="47373"/>
                  <a:pt x="23569" y="37165"/>
                </a:cubicBezTo>
                <a:cubicBezTo>
                  <a:pt x="27988" y="32670"/>
                  <a:pt x="32406" y="28176"/>
                  <a:pt x="36824" y="23681"/>
                </a:cubicBezTo>
                <a:cubicBezTo>
                  <a:pt x="46881" y="13397"/>
                  <a:pt x="31111" y="-2372"/>
                  <a:pt x="21056" y="7912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39E1FA6-CCEA-4ECC-A201-0487127B3E6A}"/>
              </a:ext>
            </a:extLst>
          </p:cNvPr>
          <p:cNvSpPr/>
          <p:nvPr userDrawn="1"/>
        </p:nvSpPr>
        <p:spPr>
          <a:xfrm>
            <a:off x="11919439" y="6543772"/>
            <a:ext cx="45719" cy="45719"/>
          </a:xfrm>
          <a:custGeom>
            <a:avLst/>
            <a:gdLst>
              <a:gd name="connsiteX0" fmla="*/ 23561 w 53325"/>
              <a:gd name="connsiteY0" fmla="*/ 7881 h 53325"/>
              <a:gd name="connsiteX1" fmla="*/ 7792 w 53325"/>
              <a:gd name="connsiteY1" fmla="*/ 23650 h 53325"/>
              <a:gd name="connsiteX2" fmla="*/ 34302 w 53325"/>
              <a:gd name="connsiteY2" fmla="*/ 50617 h 53325"/>
              <a:gd name="connsiteX3" fmla="*/ 50071 w 53325"/>
              <a:gd name="connsiteY3" fmla="*/ 34848 h 53325"/>
              <a:gd name="connsiteX4" fmla="*/ 23561 w 53325"/>
              <a:gd name="connsiteY4" fmla="*/ 7881 h 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25" h="53325">
                <a:moveTo>
                  <a:pt x="23561" y="7881"/>
                </a:moveTo>
                <a:cubicBezTo>
                  <a:pt x="13505" y="-2327"/>
                  <a:pt x="-2264" y="13366"/>
                  <a:pt x="7792" y="23650"/>
                </a:cubicBezTo>
                <a:cubicBezTo>
                  <a:pt x="16628" y="32639"/>
                  <a:pt x="25465" y="41628"/>
                  <a:pt x="34302" y="50617"/>
                </a:cubicBezTo>
                <a:cubicBezTo>
                  <a:pt x="44357" y="60825"/>
                  <a:pt x="60126" y="45132"/>
                  <a:pt x="50071" y="34848"/>
                </a:cubicBezTo>
                <a:cubicBezTo>
                  <a:pt x="41234" y="25859"/>
                  <a:pt x="32397" y="16870"/>
                  <a:pt x="23561" y="7881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970076BE-D4CE-4DE9-B77C-6E12B906EF09}"/>
              </a:ext>
            </a:extLst>
          </p:cNvPr>
          <p:cNvSpPr/>
          <p:nvPr userDrawn="1"/>
        </p:nvSpPr>
        <p:spPr>
          <a:xfrm>
            <a:off x="11711641" y="6154962"/>
            <a:ext cx="45719" cy="82295"/>
          </a:xfrm>
          <a:custGeom>
            <a:avLst/>
            <a:gdLst>
              <a:gd name="connsiteX0" fmla="*/ 26626 w 38089"/>
              <a:gd name="connsiteY0" fmla="*/ 58785 h 68560"/>
              <a:gd name="connsiteX1" fmla="*/ 39576 w 38089"/>
              <a:gd name="connsiteY1" fmla="*/ 18258 h 68560"/>
              <a:gd name="connsiteX2" fmla="*/ 18094 w 38089"/>
              <a:gd name="connsiteY2" fmla="*/ 12316 h 68560"/>
              <a:gd name="connsiteX3" fmla="*/ 5143 w 38089"/>
              <a:gd name="connsiteY3" fmla="*/ 52843 h 68560"/>
              <a:gd name="connsiteX4" fmla="*/ 26626 w 38089"/>
              <a:gd name="connsiteY4" fmla="*/ 58785 h 6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89" h="68560">
                <a:moveTo>
                  <a:pt x="26626" y="58785"/>
                </a:moveTo>
                <a:cubicBezTo>
                  <a:pt x="30892" y="45301"/>
                  <a:pt x="35234" y="31741"/>
                  <a:pt x="39576" y="18258"/>
                </a:cubicBezTo>
                <a:cubicBezTo>
                  <a:pt x="43918" y="4546"/>
                  <a:pt x="22436" y="-1320"/>
                  <a:pt x="18094" y="12316"/>
                </a:cubicBezTo>
                <a:cubicBezTo>
                  <a:pt x="13751" y="25799"/>
                  <a:pt x="9485" y="39359"/>
                  <a:pt x="5143" y="52843"/>
                </a:cubicBezTo>
                <a:cubicBezTo>
                  <a:pt x="801" y="66555"/>
                  <a:pt x="22283" y="72421"/>
                  <a:pt x="26626" y="58785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B538CADD-2A1C-44FB-A7DA-7060F90BB5ED}"/>
              </a:ext>
            </a:extLst>
          </p:cNvPr>
          <p:cNvSpPr/>
          <p:nvPr userDrawn="1"/>
        </p:nvSpPr>
        <p:spPr>
          <a:xfrm>
            <a:off x="10162178" y="6474100"/>
            <a:ext cx="45719" cy="45719"/>
          </a:xfrm>
          <a:custGeom>
            <a:avLst/>
            <a:gdLst>
              <a:gd name="connsiteX0" fmla="*/ 34302 w 53325"/>
              <a:gd name="connsiteY0" fmla="*/ 7912 h 53325"/>
              <a:gd name="connsiteX1" fmla="*/ 7792 w 53325"/>
              <a:gd name="connsiteY1" fmla="*/ 34879 h 53325"/>
              <a:gd name="connsiteX2" fmla="*/ 23561 w 53325"/>
              <a:gd name="connsiteY2" fmla="*/ 50648 h 53325"/>
              <a:gd name="connsiteX3" fmla="*/ 50071 w 53325"/>
              <a:gd name="connsiteY3" fmla="*/ 23681 h 53325"/>
              <a:gd name="connsiteX4" fmla="*/ 34302 w 53325"/>
              <a:gd name="connsiteY4" fmla="*/ 7912 h 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25" h="53325">
                <a:moveTo>
                  <a:pt x="34302" y="7912"/>
                </a:moveTo>
                <a:cubicBezTo>
                  <a:pt x="25465" y="16901"/>
                  <a:pt x="16628" y="25890"/>
                  <a:pt x="7792" y="34879"/>
                </a:cubicBezTo>
                <a:cubicBezTo>
                  <a:pt x="-2264" y="45087"/>
                  <a:pt x="13505" y="60856"/>
                  <a:pt x="23561" y="50648"/>
                </a:cubicBezTo>
                <a:cubicBezTo>
                  <a:pt x="32397" y="41659"/>
                  <a:pt x="41234" y="32670"/>
                  <a:pt x="50071" y="23681"/>
                </a:cubicBezTo>
                <a:cubicBezTo>
                  <a:pt x="60050" y="13397"/>
                  <a:pt x="44357" y="-2372"/>
                  <a:pt x="34302" y="7912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93BEB9A-EBD8-4E3F-8BB6-50B48B5246D8}"/>
              </a:ext>
            </a:extLst>
          </p:cNvPr>
          <p:cNvSpPr>
            <a:spLocks noChangeAspect="1"/>
          </p:cNvSpPr>
          <p:nvPr userDrawn="1"/>
        </p:nvSpPr>
        <p:spPr>
          <a:xfrm>
            <a:off x="11534083" y="5292177"/>
            <a:ext cx="97200" cy="108000"/>
          </a:xfrm>
          <a:custGeom>
            <a:avLst/>
            <a:gdLst>
              <a:gd name="connsiteX0" fmla="*/ 186377 w 205682"/>
              <a:gd name="connsiteY0" fmla="*/ 116902 h 228535"/>
              <a:gd name="connsiteX1" fmla="*/ 137699 w 205682"/>
              <a:gd name="connsiteY1" fmla="*/ 113855 h 228535"/>
              <a:gd name="connsiteX2" fmla="*/ 142498 w 205682"/>
              <a:gd name="connsiteY2" fmla="*/ 19393 h 228535"/>
              <a:gd name="connsiteX3" fmla="*/ 111722 w 205682"/>
              <a:gd name="connsiteY3" fmla="*/ 19393 h 228535"/>
              <a:gd name="connsiteX4" fmla="*/ 106999 w 205682"/>
              <a:gd name="connsiteY4" fmla="*/ 112788 h 228535"/>
              <a:gd name="connsiteX5" fmla="*/ 19393 w 205682"/>
              <a:gd name="connsiteY5" fmla="*/ 114083 h 228535"/>
              <a:gd name="connsiteX6" fmla="*/ 19393 w 205682"/>
              <a:gd name="connsiteY6" fmla="*/ 144859 h 228535"/>
              <a:gd name="connsiteX7" fmla="*/ 105399 w 205682"/>
              <a:gd name="connsiteY7" fmla="*/ 143488 h 228535"/>
              <a:gd name="connsiteX8" fmla="*/ 101742 w 205682"/>
              <a:gd name="connsiteY8" fmla="*/ 214867 h 228535"/>
              <a:gd name="connsiteX9" fmla="*/ 132518 w 205682"/>
              <a:gd name="connsiteY9" fmla="*/ 214867 h 228535"/>
              <a:gd name="connsiteX10" fmla="*/ 136099 w 205682"/>
              <a:gd name="connsiteY10" fmla="*/ 144555 h 228535"/>
              <a:gd name="connsiteX11" fmla="*/ 186377 w 205682"/>
              <a:gd name="connsiteY11" fmla="*/ 147602 h 228535"/>
              <a:gd name="connsiteX12" fmla="*/ 186377 w 205682"/>
              <a:gd name="connsiteY12" fmla="*/ 116902 h 22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682" h="228535">
                <a:moveTo>
                  <a:pt x="186377" y="116902"/>
                </a:moveTo>
                <a:cubicBezTo>
                  <a:pt x="170151" y="115531"/>
                  <a:pt x="153925" y="114616"/>
                  <a:pt x="137699" y="113855"/>
                </a:cubicBezTo>
                <a:cubicBezTo>
                  <a:pt x="139298" y="82393"/>
                  <a:pt x="140898" y="50855"/>
                  <a:pt x="142498" y="19393"/>
                </a:cubicBezTo>
                <a:cubicBezTo>
                  <a:pt x="143488" y="-413"/>
                  <a:pt x="112712" y="-337"/>
                  <a:pt x="111722" y="19393"/>
                </a:cubicBezTo>
                <a:cubicBezTo>
                  <a:pt x="110122" y="50550"/>
                  <a:pt x="108522" y="81707"/>
                  <a:pt x="106999" y="112788"/>
                </a:cubicBezTo>
                <a:cubicBezTo>
                  <a:pt x="77822" y="112179"/>
                  <a:pt x="48646" y="112636"/>
                  <a:pt x="19393" y="114083"/>
                </a:cubicBezTo>
                <a:cubicBezTo>
                  <a:pt x="-337" y="115074"/>
                  <a:pt x="-413" y="145926"/>
                  <a:pt x="19393" y="144859"/>
                </a:cubicBezTo>
                <a:cubicBezTo>
                  <a:pt x="48113" y="143412"/>
                  <a:pt x="76756" y="142955"/>
                  <a:pt x="105399" y="143488"/>
                </a:cubicBezTo>
                <a:cubicBezTo>
                  <a:pt x="104180" y="167256"/>
                  <a:pt x="102961" y="191100"/>
                  <a:pt x="101742" y="214867"/>
                </a:cubicBezTo>
                <a:cubicBezTo>
                  <a:pt x="100752" y="234674"/>
                  <a:pt x="131528" y="234598"/>
                  <a:pt x="132518" y="214867"/>
                </a:cubicBezTo>
                <a:cubicBezTo>
                  <a:pt x="133737" y="191404"/>
                  <a:pt x="134880" y="167941"/>
                  <a:pt x="136099" y="144555"/>
                </a:cubicBezTo>
                <a:cubicBezTo>
                  <a:pt x="152858" y="145316"/>
                  <a:pt x="169617" y="146231"/>
                  <a:pt x="186377" y="147602"/>
                </a:cubicBezTo>
                <a:cubicBezTo>
                  <a:pt x="206107" y="149354"/>
                  <a:pt x="206031" y="118502"/>
                  <a:pt x="186377" y="116902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B12B007-697B-4914-97C6-60B27FAC2EE6}"/>
              </a:ext>
            </a:extLst>
          </p:cNvPr>
          <p:cNvSpPr/>
          <p:nvPr userDrawn="1"/>
        </p:nvSpPr>
        <p:spPr>
          <a:xfrm>
            <a:off x="11563534" y="626032"/>
            <a:ext cx="84451" cy="93835"/>
          </a:xfrm>
          <a:custGeom>
            <a:avLst/>
            <a:gdLst>
              <a:gd name="connsiteX0" fmla="*/ 186405 w 205682"/>
              <a:gd name="connsiteY0" fmla="*/ 116902 h 228535"/>
              <a:gd name="connsiteX1" fmla="*/ 137727 w 205682"/>
              <a:gd name="connsiteY1" fmla="*/ 113855 h 228535"/>
              <a:gd name="connsiteX2" fmla="*/ 142526 w 205682"/>
              <a:gd name="connsiteY2" fmla="*/ 19393 h 228535"/>
              <a:gd name="connsiteX3" fmla="*/ 111750 w 205682"/>
              <a:gd name="connsiteY3" fmla="*/ 19393 h 228535"/>
              <a:gd name="connsiteX4" fmla="*/ 107027 w 205682"/>
              <a:gd name="connsiteY4" fmla="*/ 112788 h 228535"/>
              <a:gd name="connsiteX5" fmla="*/ 19422 w 205682"/>
              <a:gd name="connsiteY5" fmla="*/ 114083 h 228535"/>
              <a:gd name="connsiteX6" fmla="*/ 19422 w 205682"/>
              <a:gd name="connsiteY6" fmla="*/ 144859 h 228535"/>
              <a:gd name="connsiteX7" fmla="*/ 105427 w 205682"/>
              <a:gd name="connsiteY7" fmla="*/ 143488 h 228535"/>
              <a:gd name="connsiteX8" fmla="*/ 101771 w 205682"/>
              <a:gd name="connsiteY8" fmla="*/ 214867 h 228535"/>
              <a:gd name="connsiteX9" fmla="*/ 132547 w 205682"/>
              <a:gd name="connsiteY9" fmla="*/ 214867 h 228535"/>
              <a:gd name="connsiteX10" fmla="*/ 136127 w 205682"/>
              <a:gd name="connsiteY10" fmla="*/ 144555 h 228535"/>
              <a:gd name="connsiteX11" fmla="*/ 186405 w 205682"/>
              <a:gd name="connsiteY11" fmla="*/ 147678 h 228535"/>
              <a:gd name="connsiteX12" fmla="*/ 186405 w 205682"/>
              <a:gd name="connsiteY12" fmla="*/ 116902 h 22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682" h="228535">
                <a:moveTo>
                  <a:pt x="186405" y="116902"/>
                </a:moveTo>
                <a:cubicBezTo>
                  <a:pt x="170179" y="115531"/>
                  <a:pt x="153953" y="114617"/>
                  <a:pt x="137727" y="113855"/>
                </a:cubicBezTo>
                <a:cubicBezTo>
                  <a:pt x="139327" y="82393"/>
                  <a:pt x="140927" y="50855"/>
                  <a:pt x="142526" y="19393"/>
                </a:cubicBezTo>
                <a:cubicBezTo>
                  <a:pt x="143517" y="-413"/>
                  <a:pt x="112741" y="-337"/>
                  <a:pt x="111750" y="19393"/>
                </a:cubicBezTo>
                <a:cubicBezTo>
                  <a:pt x="110151" y="50550"/>
                  <a:pt x="108551" y="81707"/>
                  <a:pt x="107027" y="112788"/>
                </a:cubicBezTo>
                <a:cubicBezTo>
                  <a:pt x="77851" y="112179"/>
                  <a:pt x="48674" y="112636"/>
                  <a:pt x="19422" y="114083"/>
                </a:cubicBezTo>
                <a:cubicBezTo>
                  <a:pt x="-308" y="115074"/>
                  <a:pt x="-461" y="145926"/>
                  <a:pt x="19422" y="144859"/>
                </a:cubicBezTo>
                <a:cubicBezTo>
                  <a:pt x="48141" y="143412"/>
                  <a:pt x="76784" y="142955"/>
                  <a:pt x="105427" y="143488"/>
                </a:cubicBezTo>
                <a:cubicBezTo>
                  <a:pt x="104209" y="167256"/>
                  <a:pt x="102990" y="191100"/>
                  <a:pt x="101771" y="214867"/>
                </a:cubicBezTo>
                <a:cubicBezTo>
                  <a:pt x="100781" y="234674"/>
                  <a:pt x="131557" y="234598"/>
                  <a:pt x="132547" y="214867"/>
                </a:cubicBezTo>
                <a:cubicBezTo>
                  <a:pt x="133766" y="191404"/>
                  <a:pt x="134909" y="167942"/>
                  <a:pt x="136127" y="144555"/>
                </a:cubicBezTo>
                <a:cubicBezTo>
                  <a:pt x="152887" y="145317"/>
                  <a:pt x="169646" y="146231"/>
                  <a:pt x="186405" y="147678"/>
                </a:cubicBezTo>
                <a:cubicBezTo>
                  <a:pt x="206136" y="149354"/>
                  <a:pt x="206059" y="118578"/>
                  <a:pt x="186405" y="116902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1CC02349-4506-4683-A007-72DB92D34D87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71400" y="298467"/>
            <a:ext cx="96000" cy="108000"/>
          </a:xfrm>
          <a:custGeom>
            <a:avLst/>
            <a:gdLst>
              <a:gd name="connsiteX0" fmla="*/ 231693 w 243771"/>
              <a:gd name="connsiteY0" fmla="*/ 124396 h 274242"/>
              <a:gd name="connsiteX1" fmla="*/ 135937 w 243771"/>
              <a:gd name="connsiteY1" fmla="*/ 122568 h 274242"/>
              <a:gd name="connsiteX2" fmla="*/ 135937 w 243771"/>
              <a:gd name="connsiteY2" fmla="*/ 18508 h 274242"/>
              <a:gd name="connsiteX3" fmla="*/ 107065 w 243771"/>
              <a:gd name="connsiteY3" fmla="*/ 18508 h 274242"/>
              <a:gd name="connsiteX4" fmla="*/ 107065 w 243771"/>
              <a:gd name="connsiteY4" fmla="*/ 123177 h 274242"/>
              <a:gd name="connsiteX5" fmla="*/ 18393 w 243771"/>
              <a:gd name="connsiteY5" fmla="*/ 128281 h 274242"/>
              <a:gd name="connsiteX6" fmla="*/ 18393 w 243771"/>
              <a:gd name="connsiteY6" fmla="*/ 157153 h 274242"/>
              <a:gd name="connsiteX7" fmla="*/ 107065 w 243771"/>
              <a:gd name="connsiteY7" fmla="*/ 152049 h 274242"/>
              <a:gd name="connsiteX8" fmla="*/ 107065 w 243771"/>
              <a:gd name="connsiteY8" fmla="*/ 257556 h 274242"/>
              <a:gd name="connsiteX9" fmla="*/ 135937 w 243771"/>
              <a:gd name="connsiteY9" fmla="*/ 257556 h 274242"/>
              <a:gd name="connsiteX10" fmla="*/ 135937 w 243771"/>
              <a:gd name="connsiteY10" fmla="*/ 151439 h 274242"/>
              <a:gd name="connsiteX11" fmla="*/ 231693 w 243771"/>
              <a:gd name="connsiteY11" fmla="*/ 153268 h 274242"/>
              <a:gd name="connsiteX12" fmla="*/ 231693 w 243771"/>
              <a:gd name="connsiteY12" fmla="*/ 124396 h 274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771" h="274242">
                <a:moveTo>
                  <a:pt x="231693" y="124396"/>
                </a:moveTo>
                <a:cubicBezTo>
                  <a:pt x="199698" y="122796"/>
                  <a:pt x="167856" y="122187"/>
                  <a:pt x="135937" y="122568"/>
                </a:cubicBezTo>
                <a:cubicBezTo>
                  <a:pt x="135937" y="87906"/>
                  <a:pt x="135937" y="53169"/>
                  <a:pt x="135937" y="18508"/>
                </a:cubicBezTo>
                <a:cubicBezTo>
                  <a:pt x="135937" y="-80"/>
                  <a:pt x="107065" y="-80"/>
                  <a:pt x="107065" y="18508"/>
                </a:cubicBezTo>
                <a:cubicBezTo>
                  <a:pt x="107065" y="53397"/>
                  <a:pt x="107065" y="88287"/>
                  <a:pt x="107065" y="123177"/>
                </a:cubicBezTo>
                <a:cubicBezTo>
                  <a:pt x="77508" y="124091"/>
                  <a:pt x="47951" y="125767"/>
                  <a:pt x="18393" y="128281"/>
                </a:cubicBezTo>
                <a:cubicBezTo>
                  <a:pt x="34" y="129881"/>
                  <a:pt x="-118" y="158752"/>
                  <a:pt x="18393" y="157153"/>
                </a:cubicBezTo>
                <a:cubicBezTo>
                  <a:pt x="47951" y="154563"/>
                  <a:pt x="77508" y="152887"/>
                  <a:pt x="107065" y="152049"/>
                </a:cubicBezTo>
                <a:cubicBezTo>
                  <a:pt x="107065" y="187243"/>
                  <a:pt x="107065" y="222438"/>
                  <a:pt x="107065" y="257556"/>
                </a:cubicBezTo>
                <a:cubicBezTo>
                  <a:pt x="107065" y="276144"/>
                  <a:pt x="135937" y="276144"/>
                  <a:pt x="135937" y="257556"/>
                </a:cubicBezTo>
                <a:cubicBezTo>
                  <a:pt x="135937" y="222209"/>
                  <a:pt x="135937" y="186786"/>
                  <a:pt x="135937" y="151439"/>
                </a:cubicBezTo>
                <a:cubicBezTo>
                  <a:pt x="167856" y="151058"/>
                  <a:pt x="199698" y="151668"/>
                  <a:pt x="231693" y="153268"/>
                </a:cubicBezTo>
                <a:cubicBezTo>
                  <a:pt x="250281" y="154182"/>
                  <a:pt x="250205" y="125310"/>
                  <a:pt x="231693" y="124396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8FD7AD4F-4CC3-4CA1-8389-2F5918BFDAFF}"/>
              </a:ext>
            </a:extLst>
          </p:cNvPr>
          <p:cNvSpPr/>
          <p:nvPr userDrawn="1"/>
        </p:nvSpPr>
        <p:spPr>
          <a:xfrm flipH="1" flipV="1">
            <a:off x="10447151" y="337596"/>
            <a:ext cx="134576" cy="152129"/>
          </a:xfrm>
          <a:custGeom>
            <a:avLst/>
            <a:gdLst>
              <a:gd name="connsiteX0" fmla="*/ 164599 w 175210"/>
              <a:gd name="connsiteY0" fmla="*/ 81631 h 198064"/>
              <a:gd name="connsiteX1" fmla="*/ 103504 w 175210"/>
              <a:gd name="connsiteY1" fmla="*/ 71118 h 198064"/>
              <a:gd name="connsiteX2" fmla="*/ 106855 w 175210"/>
              <a:gd name="connsiteY2" fmla="*/ 15280 h 198064"/>
              <a:gd name="connsiteX3" fmla="*/ 84612 w 175210"/>
              <a:gd name="connsiteY3" fmla="*/ 15280 h 198064"/>
              <a:gd name="connsiteX4" fmla="*/ 81412 w 175210"/>
              <a:gd name="connsiteY4" fmla="*/ 69671 h 198064"/>
              <a:gd name="connsiteX5" fmla="*/ 15137 w 175210"/>
              <a:gd name="connsiteY5" fmla="*/ 72414 h 198064"/>
              <a:gd name="connsiteX6" fmla="*/ 15137 w 175210"/>
              <a:gd name="connsiteY6" fmla="*/ 94658 h 198064"/>
              <a:gd name="connsiteX7" fmla="*/ 80118 w 175210"/>
              <a:gd name="connsiteY7" fmla="*/ 91915 h 198064"/>
              <a:gd name="connsiteX8" fmla="*/ 74328 w 175210"/>
              <a:gd name="connsiteY8" fmla="*/ 189805 h 198064"/>
              <a:gd name="connsiteX9" fmla="*/ 96571 w 175210"/>
              <a:gd name="connsiteY9" fmla="*/ 189805 h 198064"/>
              <a:gd name="connsiteX10" fmla="*/ 102285 w 175210"/>
              <a:gd name="connsiteY10" fmla="*/ 93363 h 198064"/>
              <a:gd name="connsiteX11" fmla="*/ 158810 w 175210"/>
              <a:gd name="connsiteY11" fmla="*/ 103113 h 198064"/>
              <a:gd name="connsiteX12" fmla="*/ 164599 w 175210"/>
              <a:gd name="connsiteY12" fmla="*/ 81631 h 198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5210" h="198064">
                <a:moveTo>
                  <a:pt x="164599" y="81631"/>
                </a:moveTo>
                <a:cubicBezTo>
                  <a:pt x="144259" y="76527"/>
                  <a:pt x="123920" y="73099"/>
                  <a:pt x="103504" y="71118"/>
                </a:cubicBezTo>
                <a:cubicBezTo>
                  <a:pt x="104647" y="52531"/>
                  <a:pt x="105713" y="33867"/>
                  <a:pt x="106855" y="15280"/>
                </a:cubicBezTo>
                <a:cubicBezTo>
                  <a:pt x="107694" y="958"/>
                  <a:pt x="85450" y="1034"/>
                  <a:pt x="84612" y="15280"/>
                </a:cubicBezTo>
                <a:cubicBezTo>
                  <a:pt x="83545" y="33410"/>
                  <a:pt x="82479" y="51541"/>
                  <a:pt x="81412" y="69671"/>
                </a:cubicBezTo>
                <a:cubicBezTo>
                  <a:pt x="59473" y="68757"/>
                  <a:pt x="37381" y="69595"/>
                  <a:pt x="15137" y="72414"/>
                </a:cubicBezTo>
                <a:cubicBezTo>
                  <a:pt x="1120" y="74166"/>
                  <a:pt x="968" y="96486"/>
                  <a:pt x="15137" y="94658"/>
                </a:cubicBezTo>
                <a:cubicBezTo>
                  <a:pt x="37000" y="91915"/>
                  <a:pt x="58558" y="91001"/>
                  <a:pt x="80118" y="91915"/>
                </a:cubicBezTo>
                <a:cubicBezTo>
                  <a:pt x="78213" y="124520"/>
                  <a:pt x="76232" y="157200"/>
                  <a:pt x="74328" y="189805"/>
                </a:cubicBezTo>
                <a:cubicBezTo>
                  <a:pt x="73489" y="204126"/>
                  <a:pt x="95734" y="204050"/>
                  <a:pt x="96571" y="189805"/>
                </a:cubicBezTo>
                <a:cubicBezTo>
                  <a:pt x="98476" y="157657"/>
                  <a:pt x="100380" y="125510"/>
                  <a:pt x="102285" y="93363"/>
                </a:cubicBezTo>
                <a:cubicBezTo>
                  <a:pt x="121177" y="95191"/>
                  <a:pt x="139994" y="98390"/>
                  <a:pt x="158810" y="103113"/>
                </a:cubicBezTo>
                <a:cubicBezTo>
                  <a:pt x="172598" y="106618"/>
                  <a:pt x="178540" y="85135"/>
                  <a:pt x="164599" y="81631"/>
                </a:cubicBezTo>
                <a:close/>
              </a:path>
            </a:pathLst>
          </a:custGeom>
          <a:solidFill>
            <a:srgbClr val="1DD6A1">
              <a:alpha val="40000"/>
            </a:srgbClr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7407AD6-B59F-4726-B435-F14FD9A525F3}"/>
              </a:ext>
            </a:extLst>
          </p:cNvPr>
          <p:cNvSpPr/>
          <p:nvPr userDrawn="1"/>
        </p:nvSpPr>
        <p:spPr>
          <a:xfrm flipH="1" flipV="1">
            <a:off x="11398834" y="1639552"/>
            <a:ext cx="103218" cy="84451"/>
          </a:xfrm>
          <a:custGeom>
            <a:avLst/>
            <a:gdLst>
              <a:gd name="connsiteX0" fmla="*/ 241235 w 251389"/>
              <a:gd name="connsiteY0" fmla="*/ 100935 h 205682"/>
              <a:gd name="connsiteX1" fmla="*/ 160866 w 251389"/>
              <a:gd name="connsiteY1" fmla="*/ 97735 h 205682"/>
              <a:gd name="connsiteX2" fmla="*/ 150277 w 251389"/>
              <a:gd name="connsiteY2" fmla="*/ 12568 h 205682"/>
              <a:gd name="connsiteX3" fmla="*/ 128795 w 251389"/>
              <a:gd name="connsiteY3" fmla="*/ 18510 h 205682"/>
              <a:gd name="connsiteX4" fmla="*/ 138623 w 251389"/>
              <a:gd name="connsiteY4" fmla="*/ 97964 h 205682"/>
              <a:gd name="connsiteX5" fmla="*/ 15137 w 251389"/>
              <a:gd name="connsiteY5" fmla="*/ 106801 h 205682"/>
              <a:gd name="connsiteX6" fmla="*/ 15137 w 251389"/>
              <a:gd name="connsiteY6" fmla="*/ 129045 h 205682"/>
              <a:gd name="connsiteX7" fmla="*/ 139384 w 251389"/>
              <a:gd name="connsiteY7" fmla="*/ 120208 h 205682"/>
              <a:gd name="connsiteX8" fmla="*/ 136185 w 251389"/>
              <a:gd name="connsiteY8" fmla="*/ 191511 h 205682"/>
              <a:gd name="connsiteX9" fmla="*/ 158429 w 251389"/>
              <a:gd name="connsiteY9" fmla="*/ 191511 h 205682"/>
              <a:gd name="connsiteX10" fmla="*/ 161553 w 251389"/>
              <a:gd name="connsiteY10" fmla="*/ 120056 h 205682"/>
              <a:gd name="connsiteX11" fmla="*/ 241083 w 251389"/>
              <a:gd name="connsiteY11" fmla="*/ 123255 h 205682"/>
              <a:gd name="connsiteX12" fmla="*/ 241235 w 251389"/>
              <a:gd name="connsiteY12" fmla="*/ 100935 h 20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1389" h="205682">
                <a:moveTo>
                  <a:pt x="241235" y="100935"/>
                </a:moveTo>
                <a:cubicBezTo>
                  <a:pt x="214420" y="98878"/>
                  <a:pt x="187605" y="97888"/>
                  <a:pt x="160866" y="97735"/>
                </a:cubicBezTo>
                <a:cubicBezTo>
                  <a:pt x="159343" y="69321"/>
                  <a:pt x="155839" y="40906"/>
                  <a:pt x="150277" y="12568"/>
                </a:cubicBezTo>
                <a:cubicBezTo>
                  <a:pt x="147535" y="-1449"/>
                  <a:pt x="126053" y="4493"/>
                  <a:pt x="128795" y="18510"/>
                </a:cubicBezTo>
                <a:cubicBezTo>
                  <a:pt x="133976" y="45020"/>
                  <a:pt x="137175" y="71454"/>
                  <a:pt x="138623" y="97964"/>
                </a:cubicBezTo>
                <a:cubicBezTo>
                  <a:pt x="97410" y="98649"/>
                  <a:pt x="56350" y="101544"/>
                  <a:pt x="15137" y="106801"/>
                </a:cubicBezTo>
                <a:cubicBezTo>
                  <a:pt x="1120" y="108629"/>
                  <a:pt x="968" y="130873"/>
                  <a:pt x="15137" y="129045"/>
                </a:cubicBezTo>
                <a:cubicBezTo>
                  <a:pt x="56578" y="123712"/>
                  <a:pt x="97943" y="120817"/>
                  <a:pt x="139384" y="120208"/>
                </a:cubicBezTo>
                <a:cubicBezTo>
                  <a:pt x="139766" y="143900"/>
                  <a:pt x="138699" y="167591"/>
                  <a:pt x="136185" y="191511"/>
                </a:cubicBezTo>
                <a:cubicBezTo>
                  <a:pt x="134661" y="205757"/>
                  <a:pt x="156981" y="205680"/>
                  <a:pt x="158429" y="191511"/>
                </a:cubicBezTo>
                <a:cubicBezTo>
                  <a:pt x="160943" y="167591"/>
                  <a:pt x="161933" y="143747"/>
                  <a:pt x="161553" y="120056"/>
                </a:cubicBezTo>
                <a:cubicBezTo>
                  <a:pt x="188063" y="120208"/>
                  <a:pt x="214573" y="121198"/>
                  <a:pt x="241083" y="123255"/>
                </a:cubicBezTo>
                <a:cubicBezTo>
                  <a:pt x="255557" y="124322"/>
                  <a:pt x="255480" y="102077"/>
                  <a:pt x="241235" y="100935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11B9057B-9E78-4268-9678-9B3770A80B43}"/>
              </a:ext>
            </a:extLst>
          </p:cNvPr>
          <p:cNvSpPr/>
          <p:nvPr userDrawn="1"/>
        </p:nvSpPr>
        <p:spPr>
          <a:xfrm flipH="1" flipV="1">
            <a:off x="2521856" y="6566632"/>
            <a:ext cx="45719" cy="45719"/>
          </a:xfrm>
          <a:custGeom>
            <a:avLst/>
            <a:gdLst>
              <a:gd name="connsiteX0" fmla="*/ 23561 w 53325"/>
              <a:gd name="connsiteY0" fmla="*/ 7881 h 53325"/>
              <a:gd name="connsiteX1" fmla="*/ 7792 w 53325"/>
              <a:gd name="connsiteY1" fmla="*/ 23650 h 53325"/>
              <a:gd name="connsiteX2" fmla="*/ 34302 w 53325"/>
              <a:gd name="connsiteY2" fmla="*/ 50617 h 53325"/>
              <a:gd name="connsiteX3" fmla="*/ 50071 w 53325"/>
              <a:gd name="connsiteY3" fmla="*/ 34848 h 53325"/>
              <a:gd name="connsiteX4" fmla="*/ 23561 w 53325"/>
              <a:gd name="connsiteY4" fmla="*/ 7881 h 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25" h="53325">
                <a:moveTo>
                  <a:pt x="23561" y="7881"/>
                </a:moveTo>
                <a:cubicBezTo>
                  <a:pt x="13505" y="-2327"/>
                  <a:pt x="-2264" y="13366"/>
                  <a:pt x="7792" y="23650"/>
                </a:cubicBezTo>
                <a:cubicBezTo>
                  <a:pt x="16628" y="32639"/>
                  <a:pt x="25465" y="41628"/>
                  <a:pt x="34302" y="50617"/>
                </a:cubicBezTo>
                <a:cubicBezTo>
                  <a:pt x="44357" y="60825"/>
                  <a:pt x="60126" y="45132"/>
                  <a:pt x="50071" y="34848"/>
                </a:cubicBezTo>
                <a:cubicBezTo>
                  <a:pt x="41234" y="25859"/>
                  <a:pt x="32397" y="16870"/>
                  <a:pt x="23561" y="7881"/>
                </a:cubicBezTo>
                <a:close/>
              </a:path>
            </a:pathLst>
          </a:custGeom>
          <a:solidFill>
            <a:srgbClr val="1DD6A1">
              <a:alpha val="40000"/>
            </a:srgbClr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700AADAD-F0D4-4345-9776-BB4E8A784B23}"/>
              </a:ext>
            </a:extLst>
          </p:cNvPr>
          <p:cNvSpPr/>
          <p:nvPr userDrawn="1"/>
        </p:nvSpPr>
        <p:spPr>
          <a:xfrm flipH="1" flipV="1">
            <a:off x="164840" y="5651192"/>
            <a:ext cx="45719" cy="68579"/>
          </a:xfrm>
          <a:custGeom>
            <a:avLst/>
            <a:gdLst>
              <a:gd name="connsiteX0" fmla="*/ 19258 w 45707"/>
              <a:gd name="connsiteY0" fmla="*/ 12228 h 68560"/>
              <a:gd name="connsiteX1" fmla="*/ 5241 w 45707"/>
              <a:gd name="connsiteY1" fmla="*/ 52374 h 68560"/>
              <a:gd name="connsiteX2" fmla="*/ 26723 w 45707"/>
              <a:gd name="connsiteY2" fmla="*/ 58316 h 68560"/>
              <a:gd name="connsiteX3" fmla="*/ 40740 w 45707"/>
              <a:gd name="connsiteY3" fmla="*/ 18170 h 68560"/>
              <a:gd name="connsiteX4" fmla="*/ 19258 w 45707"/>
              <a:gd name="connsiteY4" fmla="*/ 12228 h 6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07" h="68560">
                <a:moveTo>
                  <a:pt x="19258" y="12228"/>
                </a:moveTo>
                <a:cubicBezTo>
                  <a:pt x="14611" y="25635"/>
                  <a:pt x="9888" y="38967"/>
                  <a:pt x="5241" y="52374"/>
                </a:cubicBezTo>
                <a:cubicBezTo>
                  <a:pt x="518" y="65934"/>
                  <a:pt x="22000" y="71724"/>
                  <a:pt x="26723" y="58316"/>
                </a:cubicBezTo>
                <a:cubicBezTo>
                  <a:pt x="31370" y="44909"/>
                  <a:pt x="36093" y="31577"/>
                  <a:pt x="40740" y="18170"/>
                </a:cubicBezTo>
                <a:cubicBezTo>
                  <a:pt x="45463" y="4534"/>
                  <a:pt x="23981" y="-1256"/>
                  <a:pt x="19258" y="12228"/>
                </a:cubicBezTo>
                <a:close/>
              </a:path>
            </a:pathLst>
          </a:custGeom>
          <a:solidFill>
            <a:srgbClr val="1DD6A1">
              <a:alpha val="40000"/>
            </a:srgbClr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F607A93B-8A70-4154-8FD3-CCC0A9AD0976}"/>
              </a:ext>
            </a:extLst>
          </p:cNvPr>
          <p:cNvSpPr/>
          <p:nvPr userDrawn="1"/>
        </p:nvSpPr>
        <p:spPr>
          <a:xfrm flipH="1" flipV="1">
            <a:off x="11427584" y="366754"/>
            <a:ext cx="45719" cy="57149"/>
          </a:xfrm>
          <a:custGeom>
            <a:avLst/>
            <a:gdLst>
              <a:gd name="connsiteX0" fmla="*/ 4567 w 30471"/>
              <a:gd name="connsiteY0" fmla="*/ 15308 h 38089"/>
              <a:gd name="connsiteX1" fmla="*/ 4567 w 30471"/>
              <a:gd name="connsiteY1" fmla="*/ 23688 h 38089"/>
              <a:gd name="connsiteX2" fmla="*/ 26811 w 30471"/>
              <a:gd name="connsiteY2" fmla="*/ 23688 h 38089"/>
              <a:gd name="connsiteX3" fmla="*/ 26811 w 30471"/>
              <a:gd name="connsiteY3" fmla="*/ 15308 h 38089"/>
              <a:gd name="connsiteX4" fmla="*/ 4567 w 30471"/>
              <a:gd name="connsiteY4" fmla="*/ 15308 h 3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71" h="38089">
                <a:moveTo>
                  <a:pt x="4567" y="15308"/>
                </a:moveTo>
                <a:cubicBezTo>
                  <a:pt x="4567" y="18127"/>
                  <a:pt x="4567" y="20869"/>
                  <a:pt x="4567" y="23688"/>
                </a:cubicBezTo>
                <a:cubicBezTo>
                  <a:pt x="4567" y="38009"/>
                  <a:pt x="26811" y="38009"/>
                  <a:pt x="26811" y="23688"/>
                </a:cubicBezTo>
                <a:cubicBezTo>
                  <a:pt x="26811" y="20869"/>
                  <a:pt x="26811" y="18127"/>
                  <a:pt x="26811" y="15308"/>
                </a:cubicBezTo>
                <a:cubicBezTo>
                  <a:pt x="26887" y="987"/>
                  <a:pt x="4567" y="987"/>
                  <a:pt x="4567" y="15308"/>
                </a:cubicBezTo>
                <a:close/>
              </a:path>
            </a:pathLst>
          </a:custGeom>
          <a:solidFill>
            <a:srgbClr val="1DD6A1">
              <a:alpha val="40000"/>
            </a:srgbClr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529B4908-A71D-4096-B97A-B0D14763C0A3}"/>
              </a:ext>
            </a:extLst>
          </p:cNvPr>
          <p:cNvSpPr/>
          <p:nvPr userDrawn="1"/>
        </p:nvSpPr>
        <p:spPr>
          <a:xfrm flipH="1" flipV="1">
            <a:off x="2188139" y="115058"/>
            <a:ext cx="45719" cy="45719"/>
          </a:xfrm>
          <a:custGeom>
            <a:avLst/>
            <a:gdLst>
              <a:gd name="connsiteX0" fmla="*/ 34302 w 53325"/>
              <a:gd name="connsiteY0" fmla="*/ 7912 h 53325"/>
              <a:gd name="connsiteX1" fmla="*/ 7792 w 53325"/>
              <a:gd name="connsiteY1" fmla="*/ 34879 h 53325"/>
              <a:gd name="connsiteX2" fmla="*/ 23561 w 53325"/>
              <a:gd name="connsiteY2" fmla="*/ 50648 h 53325"/>
              <a:gd name="connsiteX3" fmla="*/ 50071 w 53325"/>
              <a:gd name="connsiteY3" fmla="*/ 23681 h 53325"/>
              <a:gd name="connsiteX4" fmla="*/ 34302 w 53325"/>
              <a:gd name="connsiteY4" fmla="*/ 7912 h 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25" h="53325">
                <a:moveTo>
                  <a:pt x="34302" y="7912"/>
                </a:moveTo>
                <a:cubicBezTo>
                  <a:pt x="25465" y="16901"/>
                  <a:pt x="16628" y="25890"/>
                  <a:pt x="7792" y="34879"/>
                </a:cubicBezTo>
                <a:cubicBezTo>
                  <a:pt x="-2264" y="45087"/>
                  <a:pt x="13505" y="60856"/>
                  <a:pt x="23561" y="50648"/>
                </a:cubicBezTo>
                <a:cubicBezTo>
                  <a:pt x="32397" y="41659"/>
                  <a:pt x="41234" y="32670"/>
                  <a:pt x="50071" y="23681"/>
                </a:cubicBezTo>
                <a:cubicBezTo>
                  <a:pt x="60050" y="13397"/>
                  <a:pt x="44357" y="-2372"/>
                  <a:pt x="34302" y="7912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6EE0DD13-113E-421E-B0BF-B91E9F282A81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91953" y="2275812"/>
            <a:ext cx="129600" cy="144000"/>
          </a:xfrm>
          <a:custGeom>
            <a:avLst/>
            <a:gdLst>
              <a:gd name="connsiteX0" fmla="*/ 186377 w 205682"/>
              <a:gd name="connsiteY0" fmla="*/ 116902 h 228535"/>
              <a:gd name="connsiteX1" fmla="*/ 137699 w 205682"/>
              <a:gd name="connsiteY1" fmla="*/ 113855 h 228535"/>
              <a:gd name="connsiteX2" fmla="*/ 142498 w 205682"/>
              <a:gd name="connsiteY2" fmla="*/ 19393 h 228535"/>
              <a:gd name="connsiteX3" fmla="*/ 111722 w 205682"/>
              <a:gd name="connsiteY3" fmla="*/ 19393 h 228535"/>
              <a:gd name="connsiteX4" fmla="*/ 106999 w 205682"/>
              <a:gd name="connsiteY4" fmla="*/ 112788 h 228535"/>
              <a:gd name="connsiteX5" fmla="*/ 19393 w 205682"/>
              <a:gd name="connsiteY5" fmla="*/ 114083 h 228535"/>
              <a:gd name="connsiteX6" fmla="*/ 19393 w 205682"/>
              <a:gd name="connsiteY6" fmla="*/ 144859 h 228535"/>
              <a:gd name="connsiteX7" fmla="*/ 105399 w 205682"/>
              <a:gd name="connsiteY7" fmla="*/ 143488 h 228535"/>
              <a:gd name="connsiteX8" fmla="*/ 101742 w 205682"/>
              <a:gd name="connsiteY8" fmla="*/ 214867 h 228535"/>
              <a:gd name="connsiteX9" fmla="*/ 132518 w 205682"/>
              <a:gd name="connsiteY9" fmla="*/ 214867 h 228535"/>
              <a:gd name="connsiteX10" fmla="*/ 136099 w 205682"/>
              <a:gd name="connsiteY10" fmla="*/ 144555 h 228535"/>
              <a:gd name="connsiteX11" fmla="*/ 186377 w 205682"/>
              <a:gd name="connsiteY11" fmla="*/ 147602 h 228535"/>
              <a:gd name="connsiteX12" fmla="*/ 186377 w 205682"/>
              <a:gd name="connsiteY12" fmla="*/ 116902 h 22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682" h="228535">
                <a:moveTo>
                  <a:pt x="186377" y="116902"/>
                </a:moveTo>
                <a:cubicBezTo>
                  <a:pt x="170151" y="115531"/>
                  <a:pt x="153925" y="114616"/>
                  <a:pt x="137699" y="113855"/>
                </a:cubicBezTo>
                <a:cubicBezTo>
                  <a:pt x="139298" y="82393"/>
                  <a:pt x="140898" y="50855"/>
                  <a:pt x="142498" y="19393"/>
                </a:cubicBezTo>
                <a:cubicBezTo>
                  <a:pt x="143488" y="-413"/>
                  <a:pt x="112712" y="-337"/>
                  <a:pt x="111722" y="19393"/>
                </a:cubicBezTo>
                <a:cubicBezTo>
                  <a:pt x="110122" y="50550"/>
                  <a:pt x="108522" y="81707"/>
                  <a:pt x="106999" y="112788"/>
                </a:cubicBezTo>
                <a:cubicBezTo>
                  <a:pt x="77822" y="112179"/>
                  <a:pt x="48646" y="112636"/>
                  <a:pt x="19393" y="114083"/>
                </a:cubicBezTo>
                <a:cubicBezTo>
                  <a:pt x="-337" y="115074"/>
                  <a:pt x="-413" y="145926"/>
                  <a:pt x="19393" y="144859"/>
                </a:cubicBezTo>
                <a:cubicBezTo>
                  <a:pt x="48113" y="143412"/>
                  <a:pt x="76756" y="142955"/>
                  <a:pt x="105399" y="143488"/>
                </a:cubicBezTo>
                <a:cubicBezTo>
                  <a:pt x="104180" y="167256"/>
                  <a:pt x="102961" y="191100"/>
                  <a:pt x="101742" y="214867"/>
                </a:cubicBezTo>
                <a:cubicBezTo>
                  <a:pt x="100752" y="234674"/>
                  <a:pt x="131528" y="234598"/>
                  <a:pt x="132518" y="214867"/>
                </a:cubicBezTo>
                <a:cubicBezTo>
                  <a:pt x="133737" y="191404"/>
                  <a:pt x="134880" y="167941"/>
                  <a:pt x="136099" y="144555"/>
                </a:cubicBezTo>
                <a:cubicBezTo>
                  <a:pt x="152858" y="145316"/>
                  <a:pt x="169617" y="146231"/>
                  <a:pt x="186377" y="147602"/>
                </a:cubicBezTo>
                <a:cubicBezTo>
                  <a:pt x="206107" y="149354"/>
                  <a:pt x="206031" y="118502"/>
                  <a:pt x="186377" y="116902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C8046EB-15C3-4DD9-8AA2-5FB5A862DE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53042" y="4338536"/>
            <a:ext cx="2138958" cy="251946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8B88A69-C017-40EC-9BE3-482B70663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362938"/>
            <a:ext cx="2336417" cy="2495062"/>
          </a:xfrm>
          <a:prstGeom prst="rect">
            <a:avLst/>
          </a:prstGeom>
        </p:spPr>
      </p:pic>
      <p:pic>
        <p:nvPicPr>
          <p:cNvPr id="30" name="Graphic 3">
            <a:hlinkClick r:id="rId6"/>
            <a:extLst>
              <a:ext uri="{FF2B5EF4-FFF2-40B4-BE49-F238E27FC236}">
                <a16:creationId xmlns:a16="http://schemas.microsoft.com/office/drawing/2014/main" id="{6D681FB2-9C66-4888-B60F-901D1841C6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1" name="TextBox 30">
            <a:hlinkClick r:id="rId9"/>
            <a:extLst>
              <a:ext uri="{FF2B5EF4-FFF2-40B4-BE49-F238E27FC236}">
                <a16:creationId xmlns:a16="http://schemas.microsoft.com/office/drawing/2014/main" id="{9DE15B7E-77BE-4688-979B-E2156F50BBC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74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AB049C78-125E-4892-944A-25B5BA7FF5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11700" y="2042927"/>
            <a:ext cx="2768600" cy="27686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608F2F4F-471B-496C-9C5A-325BA965EB3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65200" y="2042927"/>
            <a:ext cx="2768600" cy="27686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309F67CD-1338-4F2D-BCDC-5CF8DC3AA1C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58200" y="2042927"/>
            <a:ext cx="2768600" cy="27686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156EB3-07E1-4940-B4CE-87993FED26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583" y="4362938"/>
            <a:ext cx="2336417" cy="24950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65D568-6EF0-4315-86BD-260818307D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2287"/>
            <a:ext cx="1966815" cy="2045713"/>
          </a:xfrm>
          <a:prstGeom prst="rect">
            <a:avLst/>
          </a:prstGeom>
        </p:spPr>
      </p:pic>
      <p:pic>
        <p:nvPicPr>
          <p:cNvPr id="13" name="Graphic 3">
            <a:hlinkClick r:id="rId4"/>
            <a:extLst>
              <a:ext uri="{FF2B5EF4-FFF2-40B4-BE49-F238E27FC236}">
                <a16:creationId xmlns:a16="http://schemas.microsoft.com/office/drawing/2014/main" id="{BDF09BB2-07AB-40D7-8270-C1D073844A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4" name="TextBox 13">
            <a:hlinkClick r:id="rId7"/>
            <a:extLst>
              <a:ext uri="{FF2B5EF4-FFF2-40B4-BE49-F238E27FC236}">
                <a16:creationId xmlns:a16="http://schemas.microsoft.com/office/drawing/2014/main" id="{A5CCFB59-0167-4907-8E11-EB7B803FE9E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53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067FC39-490C-444B-9993-E563CC222A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9439" y="616337"/>
            <a:ext cx="4792016" cy="5621780"/>
          </a:xfrm>
          <a:prstGeom prst="roundRect">
            <a:avLst>
              <a:gd name="adj" fmla="val 876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821C14-D1A7-46C4-983E-66989C6B49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53042" y="4338536"/>
            <a:ext cx="2138958" cy="25194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22E34B-B708-44FD-AD9A-AAF13707E6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362938"/>
            <a:ext cx="2336417" cy="2495062"/>
          </a:xfrm>
          <a:prstGeom prst="rect">
            <a:avLst/>
          </a:prstGeom>
        </p:spPr>
      </p:pic>
      <p:pic>
        <p:nvPicPr>
          <p:cNvPr id="10" name="Graphic 3">
            <a:hlinkClick r:id="rId4"/>
            <a:extLst>
              <a:ext uri="{FF2B5EF4-FFF2-40B4-BE49-F238E27FC236}">
                <a16:creationId xmlns:a16="http://schemas.microsoft.com/office/drawing/2014/main" id="{57908629-5E7C-46E4-90E8-034380044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1" name="TextBox 10">
            <a:hlinkClick r:id="rId7"/>
            <a:extLst>
              <a:ext uri="{FF2B5EF4-FFF2-40B4-BE49-F238E27FC236}">
                <a16:creationId xmlns:a16="http://schemas.microsoft.com/office/drawing/2014/main" id="{A8B9CA02-2772-4D75-8A55-1A2FD54282B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11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6D0BFB92-E3A7-4A43-8030-B635A7ED626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4506" y="1983013"/>
            <a:ext cx="3208520" cy="1823811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8BEC124D-C307-4F95-83E4-2DC09AE6263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1740" y="1983013"/>
            <a:ext cx="3208520" cy="1823811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AADC1866-15FA-4D6B-BFB2-37E093C948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8974" y="1983013"/>
            <a:ext cx="3208520" cy="1823811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34770F-964C-45D5-B73A-123F823C3C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583" y="4362938"/>
            <a:ext cx="2336417" cy="24950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954B25-71C7-4A69-B179-ACBC9CAC95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2287"/>
            <a:ext cx="1966815" cy="2045713"/>
          </a:xfrm>
          <a:prstGeom prst="rect">
            <a:avLst/>
          </a:prstGeom>
        </p:spPr>
      </p:pic>
      <p:pic>
        <p:nvPicPr>
          <p:cNvPr id="13" name="Graphic 3">
            <a:hlinkClick r:id="rId4"/>
            <a:extLst>
              <a:ext uri="{FF2B5EF4-FFF2-40B4-BE49-F238E27FC236}">
                <a16:creationId xmlns:a16="http://schemas.microsoft.com/office/drawing/2014/main" id="{374CB52F-36AC-4514-88F8-41180B03CB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4" name="TextBox 13">
            <a:hlinkClick r:id="rId7"/>
            <a:extLst>
              <a:ext uri="{FF2B5EF4-FFF2-40B4-BE49-F238E27FC236}">
                <a16:creationId xmlns:a16="http://schemas.microsoft.com/office/drawing/2014/main" id="{66F627BD-A9B7-4C3E-8CC9-726F66B1388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4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BD4BBBE4-2BA6-4254-B2ED-1F2BF0EEE4D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6146" y="509813"/>
            <a:ext cx="11155154" cy="3008087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4E0F42-3573-4A5F-B435-45C50C473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536"/>
            <a:ext cx="2138958" cy="25194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88124B-4DC4-47F8-AD33-1771A4663B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25185" y="4812287"/>
            <a:ext cx="1966815" cy="2045713"/>
          </a:xfrm>
          <a:prstGeom prst="rect">
            <a:avLst/>
          </a:prstGeom>
        </p:spPr>
      </p:pic>
      <p:pic>
        <p:nvPicPr>
          <p:cNvPr id="12" name="Graphic 3">
            <a:hlinkClick r:id="rId4"/>
            <a:extLst>
              <a:ext uri="{FF2B5EF4-FFF2-40B4-BE49-F238E27FC236}">
                <a16:creationId xmlns:a16="http://schemas.microsoft.com/office/drawing/2014/main" id="{EAAC49F2-34BD-4830-8701-C183205FE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7"/>
            <a:extLst>
              <a:ext uri="{FF2B5EF4-FFF2-40B4-BE49-F238E27FC236}">
                <a16:creationId xmlns:a16="http://schemas.microsoft.com/office/drawing/2014/main" id="{BB717978-4C05-41FC-B501-90FD600261C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00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11">
            <a:extLst>
              <a:ext uri="{FF2B5EF4-FFF2-40B4-BE49-F238E27FC236}">
                <a16:creationId xmlns:a16="http://schemas.microsoft.com/office/drawing/2014/main" id="{47D8F9EC-B256-4FCE-8E73-F850D22B99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48152" y="7488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889301-F610-428D-B512-76409FE434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536"/>
            <a:ext cx="2138958" cy="25194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23467D-A1FE-455D-851D-248EF484C9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25185" y="4812287"/>
            <a:ext cx="1966815" cy="2045713"/>
          </a:xfrm>
          <a:prstGeom prst="rect">
            <a:avLst/>
          </a:prstGeom>
        </p:spPr>
      </p:pic>
      <p:pic>
        <p:nvPicPr>
          <p:cNvPr id="12" name="Graphic 3">
            <a:hlinkClick r:id="rId4"/>
            <a:extLst>
              <a:ext uri="{FF2B5EF4-FFF2-40B4-BE49-F238E27FC236}">
                <a16:creationId xmlns:a16="http://schemas.microsoft.com/office/drawing/2014/main" id="{F3EB5EF8-F472-4CDA-ACE9-C8CEB6720A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7"/>
            <a:extLst>
              <a:ext uri="{FF2B5EF4-FFF2-40B4-BE49-F238E27FC236}">
                <a16:creationId xmlns:a16="http://schemas.microsoft.com/office/drawing/2014/main" id="{C46CD8DA-A42E-45D1-8E49-6F0E1F1669C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22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3178431A-2CF4-4A34-A51A-D9D73F71EC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88257" y="7159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699497-1F75-49DB-867C-18BC743723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362938"/>
            <a:ext cx="2336417" cy="24950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C3B2BB-FF3D-41E0-A48A-F44B1302CC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25185" y="4812287"/>
            <a:ext cx="1966815" cy="2045713"/>
          </a:xfrm>
          <a:prstGeom prst="rect">
            <a:avLst/>
          </a:prstGeom>
        </p:spPr>
      </p:pic>
      <p:pic>
        <p:nvPicPr>
          <p:cNvPr id="12" name="Graphic 3">
            <a:hlinkClick r:id="rId4"/>
            <a:extLst>
              <a:ext uri="{FF2B5EF4-FFF2-40B4-BE49-F238E27FC236}">
                <a16:creationId xmlns:a16="http://schemas.microsoft.com/office/drawing/2014/main" id="{CA8056A6-7391-4246-88DA-672F855ECF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7"/>
            <a:extLst>
              <a:ext uri="{FF2B5EF4-FFF2-40B4-BE49-F238E27FC236}">
                <a16:creationId xmlns:a16="http://schemas.microsoft.com/office/drawing/2014/main" id="{789BAA58-EDA7-467F-AFA2-7C4A581C563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03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AF2DD219-A8BB-4AF1-B72A-CF7F00FDF6B5}"/>
              </a:ext>
            </a:extLst>
          </p:cNvPr>
          <p:cNvSpPr>
            <a:spLocks noChangeAspect="1"/>
          </p:cNvSpPr>
          <p:nvPr userDrawn="1"/>
        </p:nvSpPr>
        <p:spPr>
          <a:xfrm>
            <a:off x="1049713" y="209704"/>
            <a:ext cx="129600" cy="144000"/>
          </a:xfrm>
          <a:custGeom>
            <a:avLst/>
            <a:gdLst>
              <a:gd name="connsiteX0" fmla="*/ 258032 w 274242"/>
              <a:gd name="connsiteY0" fmla="*/ 139917 h 304714"/>
              <a:gd name="connsiteX1" fmla="*/ 148411 w 274242"/>
              <a:gd name="connsiteY1" fmla="*/ 137860 h 304714"/>
              <a:gd name="connsiteX2" fmla="*/ 148411 w 274242"/>
              <a:gd name="connsiteY2" fmla="*/ 18336 h 304714"/>
              <a:gd name="connsiteX3" fmla="*/ 119920 w 274242"/>
              <a:gd name="connsiteY3" fmla="*/ 18336 h 304714"/>
              <a:gd name="connsiteX4" fmla="*/ 119920 w 274242"/>
              <a:gd name="connsiteY4" fmla="*/ 138394 h 304714"/>
              <a:gd name="connsiteX5" fmla="*/ 18222 w 274242"/>
              <a:gd name="connsiteY5" fmla="*/ 144259 h 304714"/>
              <a:gd name="connsiteX6" fmla="*/ 18222 w 274242"/>
              <a:gd name="connsiteY6" fmla="*/ 172750 h 304714"/>
              <a:gd name="connsiteX7" fmla="*/ 119920 w 274242"/>
              <a:gd name="connsiteY7" fmla="*/ 166884 h 304714"/>
              <a:gd name="connsiteX8" fmla="*/ 119920 w 274242"/>
              <a:gd name="connsiteY8" fmla="*/ 288084 h 304714"/>
              <a:gd name="connsiteX9" fmla="*/ 148411 w 274242"/>
              <a:gd name="connsiteY9" fmla="*/ 288084 h 304714"/>
              <a:gd name="connsiteX10" fmla="*/ 148411 w 274242"/>
              <a:gd name="connsiteY10" fmla="*/ 166351 h 304714"/>
              <a:gd name="connsiteX11" fmla="*/ 258032 w 274242"/>
              <a:gd name="connsiteY11" fmla="*/ 168408 h 304714"/>
              <a:gd name="connsiteX12" fmla="*/ 258032 w 274242"/>
              <a:gd name="connsiteY12" fmla="*/ 139917 h 30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42" h="304714">
                <a:moveTo>
                  <a:pt x="258032" y="139917"/>
                </a:moveTo>
                <a:cubicBezTo>
                  <a:pt x="221467" y="138089"/>
                  <a:pt x="184901" y="137403"/>
                  <a:pt x="148411" y="137860"/>
                </a:cubicBezTo>
                <a:cubicBezTo>
                  <a:pt x="148411" y="98019"/>
                  <a:pt x="148411" y="58178"/>
                  <a:pt x="148411" y="18336"/>
                </a:cubicBezTo>
                <a:cubicBezTo>
                  <a:pt x="148411" y="-23"/>
                  <a:pt x="119920" y="-23"/>
                  <a:pt x="119920" y="18336"/>
                </a:cubicBezTo>
                <a:cubicBezTo>
                  <a:pt x="119920" y="58330"/>
                  <a:pt x="119920" y="98400"/>
                  <a:pt x="119920" y="138394"/>
                </a:cubicBezTo>
                <a:cubicBezTo>
                  <a:pt x="86021" y="139384"/>
                  <a:pt x="52122" y="141288"/>
                  <a:pt x="18222" y="144259"/>
                </a:cubicBezTo>
                <a:cubicBezTo>
                  <a:pt x="92" y="145859"/>
                  <a:pt x="-61" y="174350"/>
                  <a:pt x="18222" y="172750"/>
                </a:cubicBezTo>
                <a:cubicBezTo>
                  <a:pt x="52122" y="169779"/>
                  <a:pt x="86021" y="167875"/>
                  <a:pt x="119920" y="166884"/>
                </a:cubicBezTo>
                <a:cubicBezTo>
                  <a:pt x="119920" y="207259"/>
                  <a:pt x="119920" y="247634"/>
                  <a:pt x="119920" y="288084"/>
                </a:cubicBezTo>
                <a:cubicBezTo>
                  <a:pt x="119920" y="306444"/>
                  <a:pt x="148411" y="306444"/>
                  <a:pt x="148411" y="288084"/>
                </a:cubicBezTo>
                <a:cubicBezTo>
                  <a:pt x="148411" y="247481"/>
                  <a:pt x="148411" y="206878"/>
                  <a:pt x="148411" y="166351"/>
                </a:cubicBezTo>
                <a:cubicBezTo>
                  <a:pt x="184901" y="165894"/>
                  <a:pt x="221467" y="166504"/>
                  <a:pt x="258032" y="168408"/>
                </a:cubicBezTo>
                <a:cubicBezTo>
                  <a:pt x="276391" y="169322"/>
                  <a:pt x="276315" y="140831"/>
                  <a:pt x="258032" y="139917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5EAE5CBF-FC02-4258-B3A8-5C2DF59F64D0}"/>
              </a:ext>
            </a:extLst>
          </p:cNvPr>
          <p:cNvSpPr>
            <a:spLocks noChangeAspect="1"/>
          </p:cNvSpPr>
          <p:nvPr userDrawn="1"/>
        </p:nvSpPr>
        <p:spPr>
          <a:xfrm>
            <a:off x="11136392" y="1201186"/>
            <a:ext cx="128000" cy="144000"/>
          </a:xfrm>
          <a:custGeom>
            <a:avLst/>
            <a:gdLst>
              <a:gd name="connsiteX0" fmla="*/ 231693 w 243771"/>
              <a:gd name="connsiteY0" fmla="*/ 124396 h 274242"/>
              <a:gd name="connsiteX1" fmla="*/ 135937 w 243771"/>
              <a:gd name="connsiteY1" fmla="*/ 122568 h 274242"/>
              <a:gd name="connsiteX2" fmla="*/ 135937 w 243771"/>
              <a:gd name="connsiteY2" fmla="*/ 18508 h 274242"/>
              <a:gd name="connsiteX3" fmla="*/ 107065 w 243771"/>
              <a:gd name="connsiteY3" fmla="*/ 18508 h 274242"/>
              <a:gd name="connsiteX4" fmla="*/ 107065 w 243771"/>
              <a:gd name="connsiteY4" fmla="*/ 123177 h 274242"/>
              <a:gd name="connsiteX5" fmla="*/ 18393 w 243771"/>
              <a:gd name="connsiteY5" fmla="*/ 128281 h 274242"/>
              <a:gd name="connsiteX6" fmla="*/ 18393 w 243771"/>
              <a:gd name="connsiteY6" fmla="*/ 157153 h 274242"/>
              <a:gd name="connsiteX7" fmla="*/ 107065 w 243771"/>
              <a:gd name="connsiteY7" fmla="*/ 152049 h 274242"/>
              <a:gd name="connsiteX8" fmla="*/ 107065 w 243771"/>
              <a:gd name="connsiteY8" fmla="*/ 257556 h 274242"/>
              <a:gd name="connsiteX9" fmla="*/ 135937 w 243771"/>
              <a:gd name="connsiteY9" fmla="*/ 257556 h 274242"/>
              <a:gd name="connsiteX10" fmla="*/ 135937 w 243771"/>
              <a:gd name="connsiteY10" fmla="*/ 151439 h 274242"/>
              <a:gd name="connsiteX11" fmla="*/ 231693 w 243771"/>
              <a:gd name="connsiteY11" fmla="*/ 153268 h 274242"/>
              <a:gd name="connsiteX12" fmla="*/ 231693 w 243771"/>
              <a:gd name="connsiteY12" fmla="*/ 124396 h 274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771" h="274242">
                <a:moveTo>
                  <a:pt x="231693" y="124396"/>
                </a:moveTo>
                <a:cubicBezTo>
                  <a:pt x="199698" y="122796"/>
                  <a:pt x="167856" y="122187"/>
                  <a:pt x="135937" y="122568"/>
                </a:cubicBezTo>
                <a:cubicBezTo>
                  <a:pt x="135937" y="87906"/>
                  <a:pt x="135937" y="53169"/>
                  <a:pt x="135937" y="18508"/>
                </a:cubicBezTo>
                <a:cubicBezTo>
                  <a:pt x="135937" y="-80"/>
                  <a:pt x="107065" y="-80"/>
                  <a:pt x="107065" y="18508"/>
                </a:cubicBezTo>
                <a:cubicBezTo>
                  <a:pt x="107065" y="53397"/>
                  <a:pt x="107065" y="88287"/>
                  <a:pt x="107065" y="123177"/>
                </a:cubicBezTo>
                <a:cubicBezTo>
                  <a:pt x="77508" y="124091"/>
                  <a:pt x="47951" y="125767"/>
                  <a:pt x="18393" y="128281"/>
                </a:cubicBezTo>
                <a:cubicBezTo>
                  <a:pt x="34" y="129881"/>
                  <a:pt x="-118" y="158752"/>
                  <a:pt x="18393" y="157153"/>
                </a:cubicBezTo>
                <a:cubicBezTo>
                  <a:pt x="47951" y="154563"/>
                  <a:pt x="77508" y="152887"/>
                  <a:pt x="107065" y="152049"/>
                </a:cubicBezTo>
                <a:cubicBezTo>
                  <a:pt x="107065" y="187243"/>
                  <a:pt x="107065" y="222438"/>
                  <a:pt x="107065" y="257556"/>
                </a:cubicBezTo>
                <a:cubicBezTo>
                  <a:pt x="107065" y="276144"/>
                  <a:pt x="135937" y="276144"/>
                  <a:pt x="135937" y="257556"/>
                </a:cubicBezTo>
                <a:cubicBezTo>
                  <a:pt x="135937" y="222209"/>
                  <a:pt x="135937" y="186786"/>
                  <a:pt x="135937" y="151439"/>
                </a:cubicBezTo>
                <a:cubicBezTo>
                  <a:pt x="167856" y="151058"/>
                  <a:pt x="199698" y="151668"/>
                  <a:pt x="231693" y="153268"/>
                </a:cubicBezTo>
                <a:cubicBezTo>
                  <a:pt x="250281" y="154182"/>
                  <a:pt x="250205" y="125310"/>
                  <a:pt x="231693" y="124396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2AACE956-09D2-4B89-AB4D-73D098A70CFE}"/>
              </a:ext>
            </a:extLst>
          </p:cNvPr>
          <p:cNvSpPr>
            <a:spLocks noChangeAspect="1"/>
          </p:cNvSpPr>
          <p:nvPr userDrawn="1"/>
        </p:nvSpPr>
        <p:spPr>
          <a:xfrm>
            <a:off x="11649138" y="403570"/>
            <a:ext cx="132000" cy="108000"/>
          </a:xfrm>
          <a:custGeom>
            <a:avLst/>
            <a:gdLst>
              <a:gd name="connsiteX0" fmla="*/ 241235 w 251389"/>
              <a:gd name="connsiteY0" fmla="*/ 100935 h 205682"/>
              <a:gd name="connsiteX1" fmla="*/ 160866 w 251389"/>
              <a:gd name="connsiteY1" fmla="*/ 97735 h 205682"/>
              <a:gd name="connsiteX2" fmla="*/ 150277 w 251389"/>
              <a:gd name="connsiteY2" fmla="*/ 12568 h 205682"/>
              <a:gd name="connsiteX3" fmla="*/ 128795 w 251389"/>
              <a:gd name="connsiteY3" fmla="*/ 18510 h 205682"/>
              <a:gd name="connsiteX4" fmla="*/ 138623 w 251389"/>
              <a:gd name="connsiteY4" fmla="*/ 97964 h 205682"/>
              <a:gd name="connsiteX5" fmla="*/ 15137 w 251389"/>
              <a:gd name="connsiteY5" fmla="*/ 106801 h 205682"/>
              <a:gd name="connsiteX6" fmla="*/ 15137 w 251389"/>
              <a:gd name="connsiteY6" fmla="*/ 129045 h 205682"/>
              <a:gd name="connsiteX7" fmla="*/ 139384 w 251389"/>
              <a:gd name="connsiteY7" fmla="*/ 120208 h 205682"/>
              <a:gd name="connsiteX8" fmla="*/ 136185 w 251389"/>
              <a:gd name="connsiteY8" fmla="*/ 191511 h 205682"/>
              <a:gd name="connsiteX9" fmla="*/ 158429 w 251389"/>
              <a:gd name="connsiteY9" fmla="*/ 191511 h 205682"/>
              <a:gd name="connsiteX10" fmla="*/ 161553 w 251389"/>
              <a:gd name="connsiteY10" fmla="*/ 120056 h 205682"/>
              <a:gd name="connsiteX11" fmla="*/ 241083 w 251389"/>
              <a:gd name="connsiteY11" fmla="*/ 123255 h 205682"/>
              <a:gd name="connsiteX12" fmla="*/ 241235 w 251389"/>
              <a:gd name="connsiteY12" fmla="*/ 100935 h 20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1389" h="205682">
                <a:moveTo>
                  <a:pt x="241235" y="100935"/>
                </a:moveTo>
                <a:cubicBezTo>
                  <a:pt x="214420" y="98878"/>
                  <a:pt x="187605" y="97888"/>
                  <a:pt x="160866" y="97735"/>
                </a:cubicBezTo>
                <a:cubicBezTo>
                  <a:pt x="159343" y="69321"/>
                  <a:pt x="155839" y="40906"/>
                  <a:pt x="150277" y="12568"/>
                </a:cubicBezTo>
                <a:cubicBezTo>
                  <a:pt x="147535" y="-1449"/>
                  <a:pt x="126053" y="4493"/>
                  <a:pt x="128795" y="18510"/>
                </a:cubicBezTo>
                <a:cubicBezTo>
                  <a:pt x="133976" y="45020"/>
                  <a:pt x="137175" y="71454"/>
                  <a:pt x="138623" y="97964"/>
                </a:cubicBezTo>
                <a:cubicBezTo>
                  <a:pt x="97410" y="98649"/>
                  <a:pt x="56350" y="101544"/>
                  <a:pt x="15137" y="106801"/>
                </a:cubicBezTo>
                <a:cubicBezTo>
                  <a:pt x="1120" y="108629"/>
                  <a:pt x="968" y="130873"/>
                  <a:pt x="15137" y="129045"/>
                </a:cubicBezTo>
                <a:cubicBezTo>
                  <a:pt x="56578" y="123712"/>
                  <a:pt x="97943" y="120817"/>
                  <a:pt x="139384" y="120208"/>
                </a:cubicBezTo>
                <a:cubicBezTo>
                  <a:pt x="139766" y="143900"/>
                  <a:pt x="138699" y="167591"/>
                  <a:pt x="136185" y="191511"/>
                </a:cubicBezTo>
                <a:cubicBezTo>
                  <a:pt x="134661" y="205757"/>
                  <a:pt x="156981" y="205680"/>
                  <a:pt x="158429" y="191511"/>
                </a:cubicBezTo>
                <a:cubicBezTo>
                  <a:pt x="160943" y="167591"/>
                  <a:pt x="161933" y="143747"/>
                  <a:pt x="161553" y="120056"/>
                </a:cubicBezTo>
                <a:cubicBezTo>
                  <a:pt x="188063" y="120208"/>
                  <a:pt x="214573" y="121198"/>
                  <a:pt x="241083" y="123255"/>
                </a:cubicBezTo>
                <a:cubicBezTo>
                  <a:pt x="255557" y="124322"/>
                  <a:pt x="255480" y="102077"/>
                  <a:pt x="241235" y="100935"/>
                </a:cubicBezTo>
                <a:close/>
              </a:path>
            </a:pathLst>
          </a:custGeom>
          <a:solidFill>
            <a:srgbClr val="1DD6A1">
              <a:alpha val="40000"/>
            </a:srgbClr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73B2C339-A7C3-4AC7-88CF-F642589EA30E}"/>
              </a:ext>
            </a:extLst>
          </p:cNvPr>
          <p:cNvSpPr/>
          <p:nvPr userDrawn="1"/>
        </p:nvSpPr>
        <p:spPr>
          <a:xfrm>
            <a:off x="11444534" y="6428357"/>
            <a:ext cx="45719" cy="68579"/>
          </a:xfrm>
          <a:custGeom>
            <a:avLst/>
            <a:gdLst>
              <a:gd name="connsiteX0" fmla="*/ 19258 w 45707"/>
              <a:gd name="connsiteY0" fmla="*/ 12228 h 68560"/>
              <a:gd name="connsiteX1" fmla="*/ 5241 w 45707"/>
              <a:gd name="connsiteY1" fmla="*/ 52374 h 68560"/>
              <a:gd name="connsiteX2" fmla="*/ 26723 w 45707"/>
              <a:gd name="connsiteY2" fmla="*/ 58316 h 68560"/>
              <a:gd name="connsiteX3" fmla="*/ 40740 w 45707"/>
              <a:gd name="connsiteY3" fmla="*/ 18170 h 68560"/>
              <a:gd name="connsiteX4" fmla="*/ 19258 w 45707"/>
              <a:gd name="connsiteY4" fmla="*/ 12228 h 6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07" h="68560">
                <a:moveTo>
                  <a:pt x="19258" y="12228"/>
                </a:moveTo>
                <a:cubicBezTo>
                  <a:pt x="14611" y="25635"/>
                  <a:pt x="9888" y="38967"/>
                  <a:pt x="5241" y="52374"/>
                </a:cubicBezTo>
                <a:cubicBezTo>
                  <a:pt x="518" y="65934"/>
                  <a:pt x="22000" y="71724"/>
                  <a:pt x="26723" y="58316"/>
                </a:cubicBezTo>
                <a:cubicBezTo>
                  <a:pt x="31370" y="44909"/>
                  <a:pt x="36093" y="31577"/>
                  <a:pt x="40740" y="18170"/>
                </a:cubicBezTo>
                <a:cubicBezTo>
                  <a:pt x="45463" y="4534"/>
                  <a:pt x="23981" y="-1256"/>
                  <a:pt x="19258" y="12228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2225F08C-4CA0-44F8-8CA2-7AA1B16D1109}"/>
              </a:ext>
            </a:extLst>
          </p:cNvPr>
          <p:cNvSpPr/>
          <p:nvPr userDrawn="1"/>
        </p:nvSpPr>
        <p:spPr>
          <a:xfrm>
            <a:off x="11857943" y="6164365"/>
            <a:ext cx="45719" cy="57149"/>
          </a:xfrm>
          <a:custGeom>
            <a:avLst/>
            <a:gdLst>
              <a:gd name="connsiteX0" fmla="*/ 4567 w 30471"/>
              <a:gd name="connsiteY0" fmla="*/ 15308 h 38089"/>
              <a:gd name="connsiteX1" fmla="*/ 4567 w 30471"/>
              <a:gd name="connsiteY1" fmla="*/ 23688 h 38089"/>
              <a:gd name="connsiteX2" fmla="*/ 26811 w 30471"/>
              <a:gd name="connsiteY2" fmla="*/ 23688 h 38089"/>
              <a:gd name="connsiteX3" fmla="*/ 26811 w 30471"/>
              <a:gd name="connsiteY3" fmla="*/ 15308 h 38089"/>
              <a:gd name="connsiteX4" fmla="*/ 4567 w 30471"/>
              <a:gd name="connsiteY4" fmla="*/ 15308 h 3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71" h="38089">
                <a:moveTo>
                  <a:pt x="4567" y="15308"/>
                </a:moveTo>
                <a:cubicBezTo>
                  <a:pt x="4567" y="18127"/>
                  <a:pt x="4567" y="20869"/>
                  <a:pt x="4567" y="23688"/>
                </a:cubicBezTo>
                <a:cubicBezTo>
                  <a:pt x="4567" y="38009"/>
                  <a:pt x="26811" y="38009"/>
                  <a:pt x="26811" y="23688"/>
                </a:cubicBezTo>
                <a:cubicBezTo>
                  <a:pt x="26811" y="20869"/>
                  <a:pt x="26811" y="18127"/>
                  <a:pt x="26811" y="15308"/>
                </a:cubicBezTo>
                <a:cubicBezTo>
                  <a:pt x="26887" y="987"/>
                  <a:pt x="4567" y="987"/>
                  <a:pt x="4567" y="15308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45AFB23B-1168-4FD2-B2FF-3461FE7DA1E0}"/>
              </a:ext>
            </a:extLst>
          </p:cNvPr>
          <p:cNvSpPr/>
          <p:nvPr userDrawn="1"/>
        </p:nvSpPr>
        <p:spPr>
          <a:xfrm>
            <a:off x="10885927" y="209704"/>
            <a:ext cx="45719" cy="45719"/>
          </a:xfrm>
          <a:custGeom>
            <a:avLst/>
            <a:gdLst>
              <a:gd name="connsiteX0" fmla="*/ 21056 w 38089"/>
              <a:gd name="connsiteY0" fmla="*/ 7912 h 38089"/>
              <a:gd name="connsiteX1" fmla="*/ 7801 w 38089"/>
              <a:gd name="connsiteY1" fmla="*/ 21396 h 38089"/>
              <a:gd name="connsiteX2" fmla="*/ 23569 w 38089"/>
              <a:gd name="connsiteY2" fmla="*/ 37165 h 38089"/>
              <a:gd name="connsiteX3" fmla="*/ 36824 w 38089"/>
              <a:gd name="connsiteY3" fmla="*/ 23681 h 38089"/>
              <a:gd name="connsiteX4" fmla="*/ 21056 w 38089"/>
              <a:gd name="connsiteY4" fmla="*/ 7912 h 3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89" h="38089">
                <a:moveTo>
                  <a:pt x="21056" y="7912"/>
                </a:moveTo>
                <a:cubicBezTo>
                  <a:pt x="16637" y="12407"/>
                  <a:pt x="12219" y="16901"/>
                  <a:pt x="7801" y="21396"/>
                </a:cubicBezTo>
                <a:cubicBezTo>
                  <a:pt x="-2255" y="31604"/>
                  <a:pt x="13438" y="47373"/>
                  <a:pt x="23569" y="37165"/>
                </a:cubicBezTo>
                <a:cubicBezTo>
                  <a:pt x="27988" y="32670"/>
                  <a:pt x="32406" y="28176"/>
                  <a:pt x="36824" y="23681"/>
                </a:cubicBezTo>
                <a:cubicBezTo>
                  <a:pt x="46881" y="13397"/>
                  <a:pt x="31111" y="-2372"/>
                  <a:pt x="21056" y="7912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75333338-5CE5-4511-9B32-A0FCB9D086F4}"/>
              </a:ext>
            </a:extLst>
          </p:cNvPr>
          <p:cNvSpPr/>
          <p:nvPr userDrawn="1"/>
        </p:nvSpPr>
        <p:spPr>
          <a:xfrm>
            <a:off x="182033" y="247824"/>
            <a:ext cx="45719" cy="45719"/>
          </a:xfrm>
          <a:custGeom>
            <a:avLst/>
            <a:gdLst>
              <a:gd name="connsiteX0" fmla="*/ 23561 w 53325"/>
              <a:gd name="connsiteY0" fmla="*/ 7881 h 53325"/>
              <a:gd name="connsiteX1" fmla="*/ 7792 w 53325"/>
              <a:gd name="connsiteY1" fmla="*/ 23650 h 53325"/>
              <a:gd name="connsiteX2" fmla="*/ 34302 w 53325"/>
              <a:gd name="connsiteY2" fmla="*/ 50617 h 53325"/>
              <a:gd name="connsiteX3" fmla="*/ 50071 w 53325"/>
              <a:gd name="connsiteY3" fmla="*/ 34848 h 53325"/>
              <a:gd name="connsiteX4" fmla="*/ 23561 w 53325"/>
              <a:gd name="connsiteY4" fmla="*/ 7881 h 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25" h="53325">
                <a:moveTo>
                  <a:pt x="23561" y="7881"/>
                </a:moveTo>
                <a:cubicBezTo>
                  <a:pt x="13505" y="-2327"/>
                  <a:pt x="-2264" y="13366"/>
                  <a:pt x="7792" y="23650"/>
                </a:cubicBezTo>
                <a:cubicBezTo>
                  <a:pt x="16628" y="32639"/>
                  <a:pt x="25465" y="41628"/>
                  <a:pt x="34302" y="50617"/>
                </a:cubicBezTo>
                <a:cubicBezTo>
                  <a:pt x="44357" y="60825"/>
                  <a:pt x="60126" y="45132"/>
                  <a:pt x="50071" y="34848"/>
                </a:cubicBezTo>
                <a:cubicBezTo>
                  <a:pt x="41234" y="25859"/>
                  <a:pt x="32397" y="16870"/>
                  <a:pt x="23561" y="7881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C2E40850-A4FA-496C-99EE-6CA6892BA53A}"/>
              </a:ext>
            </a:extLst>
          </p:cNvPr>
          <p:cNvSpPr/>
          <p:nvPr userDrawn="1"/>
        </p:nvSpPr>
        <p:spPr>
          <a:xfrm>
            <a:off x="389831" y="600058"/>
            <a:ext cx="45719" cy="82295"/>
          </a:xfrm>
          <a:custGeom>
            <a:avLst/>
            <a:gdLst>
              <a:gd name="connsiteX0" fmla="*/ 26626 w 38089"/>
              <a:gd name="connsiteY0" fmla="*/ 58785 h 68560"/>
              <a:gd name="connsiteX1" fmla="*/ 39576 w 38089"/>
              <a:gd name="connsiteY1" fmla="*/ 18258 h 68560"/>
              <a:gd name="connsiteX2" fmla="*/ 18094 w 38089"/>
              <a:gd name="connsiteY2" fmla="*/ 12316 h 68560"/>
              <a:gd name="connsiteX3" fmla="*/ 5143 w 38089"/>
              <a:gd name="connsiteY3" fmla="*/ 52843 h 68560"/>
              <a:gd name="connsiteX4" fmla="*/ 26626 w 38089"/>
              <a:gd name="connsiteY4" fmla="*/ 58785 h 6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89" h="68560">
                <a:moveTo>
                  <a:pt x="26626" y="58785"/>
                </a:moveTo>
                <a:cubicBezTo>
                  <a:pt x="30892" y="45301"/>
                  <a:pt x="35234" y="31741"/>
                  <a:pt x="39576" y="18258"/>
                </a:cubicBezTo>
                <a:cubicBezTo>
                  <a:pt x="43918" y="4546"/>
                  <a:pt x="22436" y="-1320"/>
                  <a:pt x="18094" y="12316"/>
                </a:cubicBezTo>
                <a:cubicBezTo>
                  <a:pt x="13751" y="25799"/>
                  <a:pt x="9485" y="39359"/>
                  <a:pt x="5143" y="52843"/>
                </a:cubicBezTo>
                <a:cubicBezTo>
                  <a:pt x="801" y="66555"/>
                  <a:pt x="22283" y="72421"/>
                  <a:pt x="26626" y="58785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F0CD3400-1A1D-469B-96D9-1D8765C8967F}"/>
              </a:ext>
            </a:extLst>
          </p:cNvPr>
          <p:cNvSpPr/>
          <p:nvPr userDrawn="1"/>
        </p:nvSpPr>
        <p:spPr>
          <a:xfrm>
            <a:off x="1939294" y="317496"/>
            <a:ext cx="45719" cy="45719"/>
          </a:xfrm>
          <a:custGeom>
            <a:avLst/>
            <a:gdLst>
              <a:gd name="connsiteX0" fmla="*/ 34302 w 53325"/>
              <a:gd name="connsiteY0" fmla="*/ 7912 h 53325"/>
              <a:gd name="connsiteX1" fmla="*/ 7792 w 53325"/>
              <a:gd name="connsiteY1" fmla="*/ 34879 h 53325"/>
              <a:gd name="connsiteX2" fmla="*/ 23561 w 53325"/>
              <a:gd name="connsiteY2" fmla="*/ 50648 h 53325"/>
              <a:gd name="connsiteX3" fmla="*/ 50071 w 53325"/>
              <a:gd name="connsiteY3" fmla="*/ 23681 h 53325"/>
              <a:gd name="connsiteX4" fmla="*/ 34302 w 53325"/>
              <a:gd name="connsiteY4" fmla="*/ 7912 h 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25" h="53325">
                <a:moveTo>
                  <a:pt x="34302" y="7912"/>
                </a:moveTo>
                <a:cubicBezTo>
                  <a:pt x="25465" y="16901"/>
                  <a:pt x="16628" y="25890"/>
                  <a:pt x="7792" y="34879"/>
                </a:cubicBezTo>
                <a:cubicBezTo>
                  <a:pt x="-2264" y="45087"/>
                  <a:pt x="13505" y="60856"/>
                  <a:pt x="23561" y="50648"/>
                </a:cubicBezTo>
                <a:cubicBezTo>
                  <a:pt x="32397" y="41659"/>
                  <a:pt x="41234" y="32670"/>
                  <a:pt x="50071" y="23681"/>
                </a:cubicBezTo>
                <a:cubicBezTo>
                  <a:pt x="60050" y="13397"/>
                  <a:pt x="44357" y="-2372"/>
                  <a:pt x="34302" y="7912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58B570E8-C59E-494B-A19A-DD10D402BA54}"/>
              </a:ext>
            </a:extLst>
          </p:cNvPr>
          <p:cNvSpPr>
            <a:spLocks noChangeAspect="1"/>
          </p:cNvSpPr>
          <p:nvPr userDrawn="1"/>
        </p:nvSpPr>
        <p:spPr>
          <a:xfrm>
            <a:off x="515908" y="1437138"/>
            <a:ext cx="97200" cy="108000"/>
          </a:xfrm>
          <a:custGeom>
            <a:avLst/>
            <a:gdLst>
              <a:gd name="connsiteX0" fmla="*/ 186377 w 205682"/>
              <a:gd name="connsiteY0" fmla="*/ 116902 h 228535"/>
              <a:gd name="connsiteX1" fmla="*/ 137699 w 205682"/>
              <a:gd name="connsiteY1" fmla="*/ 113855 h 228535"/>
              <a:gd name="connsiteX2" fmla="*/ 142498 w 205682"/>
              <a:gd name="connsiteY2" fmla="*/ 19393 h 228535"/>
              <a:gd name="connsiteX3" fmla="*/ 111722 w 205682"/>
              <a:gd name="connsiteY3" fmla="*/ 19393 h 228535"/>
              <a:gd name="connsiteX4" fmla="*/ 106999 w 205682"/>
              <a:gd name="connsiteY4" fmla="*/ 112788 h 228535"/>
              <a:gd name="connsiteX5" fmla="*/ 19393 w 205682"/>
              <a:gd name="connsiteY5" fmla="*/ 114083 h 228535"/>
              <a:gd name="connsiteX6" fmla="*/ 19393 w 205682"/>
              <a:gd name="connsiteY6" fmla="*/ 144859 h 228535"/>
              <a:gd name="connsiteX7" fmla="*/ 105399 w 205682"/>
              <a:gd name="connsiteY7" fmla="*/ 143488 h 228535"/>
              <a:gd name="connsiteX8" fmla="*/ 101742 w 205682"/>
              <a:gd name="connsiteY8" fmla="*/ 214867 h 228535"/>
              <a:gd name="connsiteX9" fmla="*/ 132518 w 205682"/>
              <a:gd name="connsiteY9" fmla="*/ 214867 h 228535"/>
              <a:gd name="connsiteX10" fmla="*/ 136099 w 205682"/>
              <a:gd name="connsiteY10" fmla="*/ 144555 h 228535"/>
              <a:gd name="connsiteX11" fmla="*/ 186377 w 205682"/>
              <a:gd name="connsiteY11" fmla="*/ 147602 h 228535"/>
              <a:gd name="connsiteX12" fmla="*/ 186377 w 205682"/>
              <a:gd name="connsiteY12" fmla="*/ 116902 h 22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682" h="228535">
                <a:moveTo>
                  <a:pt x="186377" y="116902"/>
                </a:moveTo>
                <a:cubicBezTo>
                  <a:pt x="170151" y="115531"/>
                  <a:pt x="153925" y="114616"/>
                  <a:pt x="137699" y="113855"/>
                </a:cubicBezTo>
                <a:cubicBezTo>
                  <a:pt x="139298" y="82393"/>
                  <a:pt x="140898" y="50855"/>
                  <a:pt x="142498" y="19393"/>
                </a:cubicBezTo>
                <a:cubicBezTo>
                  <a:pt x="143488" y="-413"/>
                  <a:pt x="112712" y="-337"/>
                  <a:pt x="111722" y="19393"/>
                </a:cubicBezTo>
                <a:cubicBezTo>
                  <a:pt x="110122" y="50550"/>
                  <a:pt x="108522" y="81707"/>
                  <a:pt x="106999" y="112788"/>
                </a:cubicBezTo>
                <a:cubicBezTo>
                  <a:pt x="77822" y="112179"/>
                  <a:pt x="48646" y="112636"/>
                  <a:pt x="19393" y="114083"/>
                </a:cubicBezTo>
                <a:cubicBezTo>
                  <a:pt x="-337" y="115074"/>
                  <a:pt x="-413" y="145926"/>
                  <a:pt x="19393" y="144859"/>
                </a:cubicBezTo>
                <a:cubicBezTo>
                  <a:pt x="48113" y="143412"/>
                  <a:pt x="76756" y="142955"/>
                  <a:pt x="105399" y="143488"/>
                </a:cubicBezTo>
                <a:cubicBezTo>
                  <a:pt x="104180" y="167256"/>
                  <a:pt x="102961" y="191100"/>
                  <a:pt x="101742" y="214867"/>
                </a:cubicBezTo>
                <a:cubicBezTo>
                  <a:pt x="100752" y="234674"/>
                  <a:pt x="131528" y="234598"/>
                  <a:pt x="132518" y="214867"/>
                </a:cubicBezTo>
                <a:cubicBezTo>
                  <a:pt x="133737" y="191404"/>
                  <a:pt x="134880" y="167941"/>
                  <a:pt x="136099" y="144555"/>
                </a:cubicBezTo>
                <a:cubicBezTo>
                  <a:pt x="152858" y="145316"/>
                  <a:pt x="169617" y="146231"/>
                  <a:pt x="186377" y="147602"/>
                </a:cubicBezTo>
                <a:cubicBezTo>
                  <a:pt x="206107" y="149354"/>
                  <a:pt x="206031" y="118502"/>
                  <a:pt x="186377" y="116902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75422122-110E-45C6-9F33-0C29C4EAD35D}"/>
              </a:ext>
            </a:extLst>
          </p:cNvPr>
          <p:cNvSpPr/>
          <p:nvPr userDrawn="1"/>
        </p:nvSpPr>
        <p:spPr>
          <a:xfrm>
            <a:off x="164840" y="6533775"/>
            <a:ext cx="84451" cy="93835"/>
          </a:xfrm>
          <a:custGeom>
            <a:avLst/>
            <a:gdLst>
              <a:gd name="connsiteX0" fmla="*/ 186405 w 205682"/>
              <a:gd name="connsiteY0" fmla="*/ 116902 h 228535"/>
              <a:gd name="connsiteX1" fmla="*/ 137727 w 205682"/>
              <a:gd name="connsiteY1" fmla="*/ 113855 h 228535"/>
              <a:gd name="connsiteX2" fmla="*/ 142526 w 205682"/>
              <a:gd name="connsiteY2" fmla="*/ 19393 h 228535"/>
              <a:gd name="connsiteX3" fmla="*/ 111750 w 205682"/>
              <a:gd name="connsiteY3" fmla="*/ 19393 h 228535"/>
              <a:gd name="connsiteX4" fmla="*/ 107027 w 205682"/>
              <a:gd name="connsiteY4" fmla="*/ 112788 h 228535"/>
              <a:gd name="connsiteX5" fmla="*/ 19422 w 205682"/>
              <a:gd name="connsiteY5" fmla="*/ 114083 h 228535"/>
              <a:gd name="connsiteX6" fmla="*/ 19422 w 205682"/>
              <a:gd name="connsiteY6" fmla="*/ 144859 h 228535"/>
              <a:gd name="connsiteX7" fmla="*/ 105427 w 205682"/>
              <a:gd name="connsiteY7" fmla="*/ 143488 h 228535"/>
              <a:gd name="connsiteX8" fmla="*/ 101771 w 205682"/>
              <a:gd name="connsiteY8" fmla="*/ 214867 h 228535"/>
              <a:gd name="connsiteX9" fmla="*/ 132547 w 205682"/>
              <a:gd name="connsiteY9" fmla="*/ 214867 h 228535"/>
              <a:gd name="connsiteX10" fmla="*/ 136127 w 205682"/>
              <a:gd name="connsiteY10" fmla="*/ 144555 h 228535"/>
              <a:gd name="connsiteX11" fmla="*/ 186405 w 205682"/>
              <a:gd name="connsiteY11" fmla="*/ 147678 h 228535"/>
              <a:gd name="connsiteX12" fmla="*/ 186405 w 205682"/>
              <a:gd name="connsiteY12" fmla="*/ 116902 h 22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682" h="228535">
                <a:moveTo>
                  <a:pt x="186405" y="116902"/>
                </a:moveTo>
                <a:cubicBezTo>
                  <a:pt x="170179" y="115531"/>
                  <a:pt x="153953" y="114617"/>
                  <a:pt x="137727" y="113855"/>
                </a:cubicBezTo>
                <a:cubicBezTo>
                  <a:pt x="139327" y="82393"/>
                  <a:pt x="140927" y="50855"/>
                  <a:pt x="142526" y="19393"/>
                </a:cubicBezTo>
                <a:cubicBezTo>
                  <a:pt x="143517" y="-413"/>
                  <a:pt x="112741" y="-337"/>
                  <a:pt x="111750" y="19393"/>
                </a:cubicBezTo>
                <a:cubicBezTo>
                  <a:pt x="110151" y="50550"/>
                  <a:pt x="108551" y="81707"/>
                  <a:pt x="107027" y="112788"/>
                </a:cubicBezTo>
                <a:cubicBezTo>
                  <a:pt x="77851" y="112179"/>
                  <a:pt x="48674" y="112636"/>
                  <a:pt x="19422" y="114083"/>
                </a:cubicBezTo>
                <a:cubicBezTo>
                  <a:pt x="-308" y="115074"/>
                  <a:pt x="-461" y="145926"/>
                  <a:pt x="19422" y="144859"/>
                </a:cubicBezTo>
                <a:cubicBezTo>
                  <a:pt x="48141" y="143412"/>
                  <a:pt x="76784" y="142955"/>
                  <a:pt x="105427" y="143488"/>
                </a:cubicBezTo>
                <a:cubicBezTo>
                  <a:pt x="104209" y="167256"/>
                  <a:pt x="102990" y="191100"/>
                  <a:pt x="101771" y="214867"/>
                </a:cubicBezTo>
                <a:cubicBezTo>
                  <a:pt x="100781" y="234674"/>
                  <a:pt x="131557" y="234598"/>
                  <a:pt x="132547" y="214867"/>
                </a:cubicBezTo>
                <a:cubicBezTo>
                  <a:pt x="133766" y="191404"/>
                  <a:pt x="134909" y="167942"/>
                  <a:pt x="136127" y="144555"/>
                </a:cubicBezTo>
                <a:cubicBezTo>
                  <a:pt x="152887" y="145317"/>
                  <a:pt x="169646" y="146231"/>
                  <a:pt x="186405" y="147678"/>
                </a:cubicBezTo>
                <a:cubicBezTo>
                  <a:pt x="206136" y="149354"/>
                  <a:pt x="206059" y="118578"/>
                  <a:pt x="186405" y="116902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EC562147-1A2A-49D7-ACB0-E7FB7265B0B7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0698691" y="6430848"/>
            <a:ext cx="96000" cy="108000"/>
          </a:xfrm>
          <a:custGeom>
            <a:avLst/>
            <a:gdLst>
              <a:gd name="connsiteX0" fmla="*/ 231693 w 243771"/>
              <a:gd name="connsiteY0" fmla="*/ 124396 h 274242"/>
              <a:gd name="connsiteX1" fmla="*/ 135937 w 243771"/>
              <a:gd name="connsiteY1" fmla="*/ 122568 h 274242"/>
              <a:gd name="connsiteX2" fmla="*/ 135937 w 243771"/>
              <a:gd name="connsiteY2" fmla="*/ 18508 h 274242"/>
              <a:gd name="connsiteX3" fmla="*/ 107065 w 243771"/>
              <a:gd name="connsiteY3" fmla="*/ 18508 h 274242"/>
              <a:gd name="connsiteX4" fmla="*/ 107065 w 243771"/>
              <a:gd name="connsiteY4" fmla="*/ 123177 h 274242"/>
              <a:gd name="connsiteX5" fmla="*/ 18393 w 243771"/>
              <a:gd name="connsiteY5" fmla="*/ 128281 h 274242"/>
              <a:gd name="connsiteX6" fmla="*/ 18393 w 243771"/>
              <a:gd name="connsiteY6" fmla="*/ 157153 h 274242"/>
              <a:gd name="connsiteX7" fmla="*/ 107065 w 243771"/>
              <a:gd name="connsiteY7" fmla="*/ 152049 h 274242"/>
              <a:gd name="connsiteX8" fmla="*/ 107065 w 243771"/>
              <a:gd name="connsiteY8" fmla="*/ 257556 h 274242"/>
              <a:gd name="connsiteX9" fmla="*/ 135937 w 243771"/>
              <a:gd name="connsiteY9" fmla="*/ 257556 h 274242"/>
              <a:gd name="connsiteX10" fmla="*/ 135937 w 243771"/>
              <a:gd name="connsiteY10" fmla="*/ 151439 h 274242"/>
              <a:gd name="connsiteX11" fmla="*/ 231693 w 243771"/>
              <a:gd name="connsiteY11" fmla="*/ 153268 h 274242"/>
              <a:gd name="connsiteX12" fmla="*/ 231693 w 243771"/>
              <a:gd name="connsiteY12" fmla="*/ 124396 h 274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771" h="274242">
                <a:moveTo>
                  <a:pt x="231693" y="124396"/>
                </a:moveTo>
                <a:cubicBezTo>
                  <a:pt x="199698" y="122796"/>
                  <a:pt x="167856" y="122187"/>
                  <a:pt x="135937" y="122568"/>
                </a:cubicBezTo>
                <a:cubicBezTo>
                  <a:pt x="135937" y="87906"/>
                  <a:pt x="135937" y="53169"/>
                  <a:pt x="135937" y="18508"/>
                </a:cubicBezTo>
                <a:cubicBezTo>
                  <a:pt x="135937" y="-80"/>
                  <a:pt x="107065" y="-80"/>
                  <a:pt x="107065" y="18508"/>
                </a:cubicBezTo>
                <a:cubicBezTo>
                  <a:pt x="107065" y="53397"/>
                  <a:pt x="107065" y="88287"/>
                  <a:pt x="107065" y="123177"/>
                </a:cubicBezTo>
                <a:cubicBezTo>
                  <a:pt x="77508" y="124091"/>
                  <a:pt x="47951" y="125767"/>
                  <a:pt x="18393" y="128281"/>
                </a:cubicBezTo>
                <a:cubicBezTo>
                  <a:pt x="34" y="129881"/>
                  <a:pt x="-118" y="158752"/>
                  <a:pt x="18393" y="157153"/>
                </a:cubicBezTo>
                <a:cubicBezTo>
                  <a:pt x="47951" y="154563"/>
                  <a:pt x="77508" y="152887"/>
                  <a:pt x="107065" y="152049"/>
                </a:cubicBezTo>
                <a:cubicBezTo>
                  <a:pt x="107065" y="187243"/>
                  <a:pt x="107065" y="222438"/>
                  <a:pt x="107065" y="257556"/>
                </a:cubicBezTo>
                <a:cubicBezTo>
                  <a:pt x="107065" y="276144"/>
                  <a:pt x="135937" y="276144"/>
                  <a:pt x="135937" y="257556"/>
                </a:cubicBezTo>
                <a:cubicBezTo>
                  <a:pt x="135937" y="222209"/>
                  <a:pt x="135937" y="186786"/>
                  <a:pt x="135937" y="151439"/>
                </a:cubicBezTo>
                <a:cubicBezTo>
                  <a:pt x="167856" y="151058"/>
                  <a:pt x="199698" y="151668"/>
                  <a:pt x="231693" y="153268"/>
                </a:cubicBezTo>
                <a:cubicBezTo>
                  <a:pt x="250281" y="154182"/>
                  <a:pt x="250205" y="125310"/>
                  <a:pt x="231693" y="124396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4A464AE2-248C-47F9-A60E-2992D247C6F1}"/>
              </a:ext>
            </a:extLst>
          </p:cNvPr>
          <p:cNvSpPr/>
          <p:nvPr userDrawn="1"/>
        </p:nvSpPr>
        <p:spPr>
          <a:xfrm flipH="1" flipV="1">
            <a:off x="955864" y="6475482"/>
            <a:ext cx="134576" cy="152129"/>
          </a:xfrm>
          <a:custGeom>
            <a:avLst/>
            <a:gdLst>
              <a:gd name="connsiteX0" fmla="*/ 164599 w 175210"/>
              <a:gd name="connsiteY0" fmla="*/ 81631 h 198064"/>
              <a:gd name="connsiteX1" fmla="*/ 103504 w 175210"/>
              <a:gd name="connsiteY1" fmla="*/ 71118 h 198064"/>
              <a:gd name="connsiteX2" fmla="*/ 106855 w 175210"/>
              <a:gd name="connsiteY2" fmla="*/ 15280 h 198064"/>
              <a:gd name="connsiteX3" fmla="*/ 84612 w 175210"/>
              <a:gd name="connsiteY3" fmla="*/ 15280 h 198064"/>
              <a:gd name="connsiteX4" fmla="*/ 81412 w 175210"/>
              <a:gd name="connsiteY4" fmla="*/ 69671 h 198064"/>
              <a:gd name="connsiteX5" fmla="*/ 15137 w 175210"/>
              <a:gd name="connsiteY5" fmla="*/ 72414 h 198064"/>
              <a:gd name="connsiteX6" fmla="*/ 15137 w 175210"/>
              <a:gd name="connsiteY6" fmla="*/ 94658 h 198064"/>
              <a:gd name="connsiteX7" fmla="*/ 80118 w 175210"/>
              <a:gd name="connsiteY7" fmla="*/ 91915 h 198064"/>
              <a:gd name="connsiteX8" fmla="*/ 74328 w 175210"/>
              <a:gd name="connsiteY8" fmla="*/ 189805 h 198064"/>
              <a:gd name="connsiteX9" fmla="*/ 96571 w 175210"/>
              <a:gd name="connsiteY9" fmla="*/ 189805 h 198064"/>
              <a:gd name="connsiteX10" fmla="*/ 102285 w 175210"/>
              <a:gd name="connsiteY10" fmla="*/ 93363 h 198064"/>
              <a:gd name="connsiteX11" fmla="*/ 158810 w 175210"/>
              <a:gd name="connsiteY11" fmla="*/ 103113 h 198064"/>
              <a:gd name="connsiteX12" fmla="*/ 164599 w 175210"/>
              <a:gd name="connsiteY12" fmla="*/ 81631 h 198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5210" h="198064">
                <a:moveTo>
                  <a:pt x="164599" y="81631"/>
                </a:moveTo>
                <a:cubicBezTo>
                  <a:pt x="144259" y="76527"/>
                  <a:pt x="123920" y="73099"/>
                  <a:pt x="103504" y="71118"/>
                </a:cubicBezTo>
                <a:cubicBezTo>
                  <a:pt x="104647" y="52531"/>
                  <a:pt x="105713" y="33867"/>
                  <a:pt x="106855" y="15280"/>
                </a:cubicBezTo>
                <a:cubicBezTo>
                  <a:pt x="107694" y="958"/>
                  <a:pt x="85450" y="1034"/>
                  <a:pt x="84612" y="15280"/>
                </a:cubicBezTo>
                <a:cubicBezTo>
                  <a:pt x="83545" y="33410"/>
                  <a:pt x="82479" y="51541"/>
                  <a:pt x="81412" y="69671"/>
                </a:cubicBezTo>
                <a:cubicBezTo>
                  <a:pt x="59473" y="68757"/>
                  <a:pt x="37381" y="69595"/>
                  <a:pt x="15137" y="72414"/>
                </a:cubicBezTo>
                <a:cubicBezTo>
                  <a:pt x="1120" y="74166"/>
                  <a:pt x="968" y="96486"/>
                  <a:pt x="15137" y="94658"/>
                </a:cubicBezTo>
                <a:cubicBezTo>
                  <a:pt x="37000" y="91915"/>
                  <a:pt x="58558" y="91001"/>
                  <a:pt x="80118" y="91915"/>
                </a:cubicBezTo>
                <a:cubicBezTo>
                  <a:pt x="78213" y="124520"/>
                  <a:pt x="76232" y="157200"/>
                  <a:pt x="74328" y="189805"/>
                </a:cubicBezTo>
                <a:cubicBezTo>
                  <a:pt x="73489" y="204126"/>
                  <a:pt x="95734" y="204050"/>
                  <a:pt x="96571" y="189805"/>
                </a:cubicBezTo>
                <a:cubicBezTo>
                  <a:pt x="98476" y="157657"/>
                  <a:pt x="100380" y="125510"/>
                  <a:pt x="102285" y="93363"/>
                </a:cubicBezTo>
                <a:cubicBezTo>
                  <a:pt x="121177" y="95191"/>
                  <a:pt x="139994" y="98390"/>
                  <a:pt x="158810" y="103113"/>
                </a:cubicBezTo>
                <a:cubicBezTo>
                  <a:pt x="172598" y="106618"/>
                  <a:pt x="178540" y="85135"/>
                  <a:pt x="164599" y="81631"/>
                </a:cubicBezTo>
                <a:close/>
              </a:path>
            </a:pathLst>
          </a:custGeom>
          <a:solidFill>
            <a:srgbClr val="1DD6A1">
              <a:alpha val="40000"/>
            </a:srgbClr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81B0849B-7539-4EF1-9378-C12888D72956}"/>
              </a:ext>
            </a:extLst>
          </p:cNvPr>
          <p:cNvSpPr/>
          <p:nvPr userDrawn="1"/>
        </p:nvSpPr>
        <p:spPr>
          <a:xfrm flipH="1" flipV="1">
            <a:off x="412690" y="5897433"/>
            <a:ext cx="103218" cy="84451"/>
          </a:xfrm>
          <a:custGeom>
            <a:avLst/>
            <a:gdLst>
              <a:gd name="connsiteX0" fmla="*/ 241235 w 251389"/>
              <a:gd name="connsiteY0" fmla="*/ 100935 h 205682"/>
              <a:gd name="connsiteX1" fmla="*/ 160866 w 251389"/>
              <a:gd name="connsiteY1" fmla="*/ 97735 h 205682"/>
              <a:gd name="connsiteX2" fmla="*/ 150277 w 251389"/>
              <a:gd name="connsiteY2" fmla="*/ 12568 h 205682"/>
              <a:gd name="connsiteX3" fmla="*/ 128795 w 251389"/>
              <a:gd name="connsiteY3" fmla="*/ 18510 h 205682"/>
              <a:gd name="connsiteX4" fmla="*/ 138623 w 251389"/>
              <a:gd name="connsiteY4" fmla="*/ 97964 h 205682"/>
              <a:gd name="connsiteX5" fmla="*/ 15137 w 251389"/>
              <a:gd name="connsiteY5" fmla="*/ 106801 h 205682"/>
              <a:gd name="connsiteX6" fmla="*/ 15137 w 251389"/>
              <a:gd name="connsiteY6" fmla="*/ 129045 h 205682"/>
              <a:gd name="connsiteX7" fmla="*/ 139384 w 251389"/>
              <a:gd name="connsiteY7" fmla="*/ 120208 h 205682"/>
              <a:gd name="connsiteX8" fmla="*/ 136185 w 251389"/>
              <a:gd name="connsiteY8" fmla="*/ 191511 h 205682"/>
              <a:gd name="connsiteX9" fmla="*/ 158429 w 251389"/>
              <a:gd name="connsiteY9" fmla="*/ 191511 h 205682"/>
              <a:gd name="connsiteX10" fmla="*/ 161553 w 251389"/>
              <a:gd name="connsiteY10" fmla="*/ 120056 h 205682"/>
              <a:gd name="connsiteX11" fmla="*/ 241083 w 251389"/>
              <a:gd name="connsiteY11" fmla="*/ 123255 h 205682"/>
              <a:gd name="connsiteX12" fmla="*/ 241235 w 251389"/>
              <a:gd name="connsiteY12" fmla="*/ 100935 h 20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1389" h="205682">
                <a:moveTo>
                  <a:pt x="241235" y="100935"/>
                </a:moveTo>
                <a:cubicBezTo>
                  <a:pt x="214420" y="98878"/>
                  <a:pt x="187605" y="97888"/>
                  <a:pt x="160866" y="97735"/>
                </a:cubicBezTo>
                <a:cubicBezTo>
                  <a:pt x="159343" y="69321"/>
                  <a:pt x="155839" y="40906"/>
                  <a:pt x="150277" y="12568"/>
                </a:cubicBezTo>
                <a:cubicBezTo>
                  <a:pt x="147535" y="-1449"/>
                  <a:pt x="126053" y="4493"/>
                  <a:pt x="128795" y="18510"/>
                </a:cubicBezTo>
                <a:cubicBezTo>
                  <a:pt x="133976" y="45020"/>
                  <a:pt x="137175" y="71454"/>
                  <a:pt x="138623" y="97964"/>
                </a:cubicBezTo>
                <a:cubicBezTo>
                  <a:pt x="97410" y="98649"/>
                  <a:pt x="56350" y="101544"/>
                  <a:pt x="15137" y="106801"/>
                </a:cubicBezTo>
                <a:cubicBezTo>
                  <a:pt x="1120" y="108629"/>
                  <a:pt x="968" y="130873"/>
                  <a:pt x="15137" y="129045"/>
                </a:cubicBezTo>
                <a:cubicBezTo>
                  <a:pt x="56578" y="123712"/>
                  <a:pt x="97943" y="120817"/>
                  <a:pt x="139384" y="120208"/>
                </a:cubicBezTo>
                <a:cubicBezTo>
                  <a:pt x="139766" y="143900"/>
                  <a:pt x="138699" y="167591"/>
                  <a:pt x="136185" y="191511"/>
                </a:cubicBezTo>
                <a:cubicBezTo>
                  <a:pt x="134661" y="205757"/>
                  <a:pt x="156981" y="205680"/>
                  <a:pt x="158429" y="191511"/>
                </a:cubicBezTo>
                <a:cubicBezTo>
                  <a:pt x="160943" y="167591"/>
                  <a:pt x="161933" y="143747"/>
                  <a:pt x="161553" y="120056"/>
                </a:cubicBezTo>
                <a:cubicBezTo>
                  <a:pt x="188063" y="120208"/>
                  <a:pt x="214573" y="121198"/>
                  <a:pt x="241083" y="123255"/>
                </a:cubicBezTo>
                <a:cubicBezTo>
                  <a:pt x="255557" y="124322"/>
                  <a:pt x="255480" y="102077"/>
                  <a:pt x="241235" y="100935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F2E5FBA0-1B7E-4906-82BA-A24AF4619358}"/>
              </a:ext>
            </a:extLst>
          </p:cNvPr>
          <p:cNvSpPr/>
          <p:nvPr userDrawn="1"/>
        </p:nvSpPr>
        <p:spPr>
          <a:xfrm flipH="1" flipV="1">
            <a:off x="9579616" y="224964"/>
            <a:ext cx="45719" cy="45719"/>
          </a:xfrm>
          <a:custGeom>
            <a:avLst/>
            <a:gdLst>
              <a:gd name="connsiteX0" fmla="*/ 23561 w 53325"/>
              <a:gd name="connsiteY0" fmla="*/ 7881 h 53325"/>
              <a:gd name="connsiteX1" fmla="*/ 7792 w 53325"/>
              <a:gd name="connsiteY1" fmla="*/ 23650 h 53325"/>
              <a:gd name="connsiteX2" fmla="*/ 34302 w 53325"/>
              <a:gd name="connsiteY2" fmla="*/ 50617 h 53325"/>
              <a:gd name="connsiteX3" fmla="*/ 50071 w 53325"/>
              <a:gd name="connsiteY3" fmla="*/ 34848 h 53325"/>
              <a:gd name="connsiteX4" fmla="*/ 23561 w 53325"/>
              <a:gd name="connsiteY4" fmla="*/ 7881 h 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25" h="53325">
                <a:moveTo>
                  <a:pt x="23561" y="7881"/>
                </a:moveTo>
                <a:cubicBezTo>
                  <a:pt x="13505" y="-2327"/>
                  <a:pt x="-2264" y="13366"/>
                  <a:pt x="7792" y="23650"/>
                </a:cubicBezTo>
                <a:cubicBezTo>
                  <a:pt x="16628" y="32639"/>
                  <a:pt x="25465" y="41628"/>
                  <a:pt x="34302" y="50617"/>
                </a:cubicBezTo>
                <a:cubicBezTo>
                  <a:pt x="44357" y="60825"/>
                  <a:pt x="60126" y="45132"/>
                  <a:pt x="50071" y="34848"/>
                </a:cubicBezTo>
                <a:cubicBezTo>
                  <a:pt x="41234" y="25859"/>
                  <a:pt x="32397" y="16870"/>
                  <a:pt x="23561" y="7881"/>
                </a:cubicBezTo>
                <a:close/>
              </a:path>
            </a:pathLst>
          </a:custGeom>
          <a:solidFill>
            <a:srgbClr val="1DD6A1">
              <a:alpha val="40000"/>
            </a:srgbClr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9" name="자유형: 도형 78">
            <a:extLst>
              <a:ext uri="{FF2B5EF4-FFF2-40B4-BE49-F238E27FC236}">
                <a16:creationId xmlns:a16="http://schemas.microsoft.com/office/drawing/2014/main" id="{98E84C99-91CD-46FB-A58D-15C83176E5CD}"/>
              </a:ext>
            </a:extLst>
          </p:cNvPr>
          <p:cNvSpPr/>
          <p:nvPr userDrawn="1"/>
        </p:nvSpPr>
        <p:spPr>
          <a:xfrm flipH="1" flipV="1">
            <a:off x="11936632" y="1117544"/>
            <a:ext cx="45719" cy="68579"/>
          </a:xfrm>
          <a:custGeom>
            <a:avLst/>
            <a:gdLst>
              <a:gd name="connsiteX0" fmla="*/ 19258 w 45707"/>
              <a:gd name="connsiteY0" fmla="*/ 12228 h 68560"/>
              <a:gd name="connsiteX1" fmla="*/ 5241 w 45707"/>
              <a:gd name="connsiteY1" fmla="*/ 52374 h 68560"/>
              <a:gd name="connsiteX2" fmla="*/ 26723 w 45707"/>
              <a:gd name="connsiteY2" fmla="*/ 58316 h 68560"/>
              <a:gd name="connsiteX3" fmla="*/ 40740 w 45707"/>
              <a:gd name="connsiteY3" fmla="*/ 18170 h 68560"/>
              <a:gd name="connsiteX4" fmla="*/ 19258 w 45707"/>
              <a:gd name="connsiteY4" fmla="*/ 12228 h 6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07" h="68560">
                <a:moveTo>
                  <a:pt x="19258" y="12228"/>
                </a:moveTo>
                <a:cubicBezTo>
                  <a:pt x="14611" y="25635"/>
                  <a:pt x="9888" y="38967"/>
                  <a:pt x="5241" y="52374"/>
                </a:cubicBezTo>
                <a:cubicBezTo>
                  <a:pt x="518" y="65934"/>
                  <a:pt x="22000" y="71724"/>
                  <a:pt x="26723" y="58316"/>
                </a:cubicBezTo>
                <a:cubicBezTo>
                  <a:pt x="31370" y="44909"/>
                  <a:pt x="36093" y="31577"/>
                  <a:pt x="40740" y="18170"/>
                </a:cubicBezTo>
                <a:cubicBezTo>
                  <a:pt x="45463" y="4534"/>
                  <a:pt x="23981" y="-1256"/>
                  <a:pt x="19258" y="12228"/>
                </a:cubicBezTo>
                <a:close/>
              </a:path>
            </a:pathLst>
          </a:custGeom>
          <a:solidFill>
            <a:srgbClr val="1DD6A1">
              <a:alpha val="40000"/>
            </a:srgbClr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42D7F282-D4C8-4CCA-AFE7-F92E69649968}"/>
              </a:ext>
            </a:extLst>
          </p:cNvPr>
          <p:cNvSpPr/>
          <p:nvPr userDrawn="1"/>
        </p:nvSpPr>
        <p:spPr>
          <a:xfrm flipH="1" flipV="1">
            <a:off x="673888" y="6413412"/>
            <a:ext cx="45719" cy="57149"/>
          </a:xfrm>
          <a:custGeom>
            <a:avLst/>
            <a:gdLst>
              <a:gd name="connsiteX0" fmla="*/ 4567 w 30471"/>
              <a:gd name="connsiteY0" fmla="*/ 15308 h 38089"/>
              <a:gd name="connsiteX1" fmla="*/ 4567 w 30471"/>
              <a:gd name="connsiteY1" fmla="*/ 23688 h 38089"/>
              <a:gd name="connsiteX2" fmla="*/ 26811 w 30471"/>
              <a:gd name="connsiteY2" fmla="*/ 23688 h 38089"/>
              <a:gd name="connsiteX3" fmla="*/ 26811 w 30471"/>
              <a:gd name="connsiteY3" fmla="*/ 15308 h 38089"/>
              <a:gd name="connsiteX4" fmla="*/ 4567 w 30471"/>
              <a:gd name="connsiteY4" fmla="*/ 15308 h 3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71" h="38089">
                <a:moveTo>
                  <a:pt x="4567" y="15308"/>
                </a:moveTo>
                <a:cubicBezTo>
                  <a:pt x="4567" y="18127"/>
                  <a:pt x="4567" y="20869"/>
                  <a:pt x="4567" y="23688"/>
                </a:cubicBezTo>
                <a:cubicBezTo>
                  <a:pt x="4567" y="38009"/>
                  <a:pt x="26811" y="38009"/>
                  <a:pt x="26811" y="23688"/>
                </a:cubicBezTo>
                <a:cubicBezTo>
                  <a:pt x="26811" y="20869"/>
                  <a:pt x="26811" y="18127"/>
                  <a:pt x="26811" y="15308"/>
                </a:cubicBezTo>
                <a:cubicBezTo>
                  <a:pt x="26887" y="987"/>
                  <a:pt x="4567" y="987"/>
                  <a:pt x="4567" y="15308"/>
                </a:cubicBezTo>
                <a:close/>
              </a:path>
            </a:pathLst>
          </a:custGeom>
          <a:solidFill>
            <a:srgbClr val="1DD6A1">
              <a:alpha val="40000"/>
            </a:srgbClr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0D4664CC-165C-47DB-86C7-07B77EF360D5}"/>
              </a:ext>
            </a:extLst>
          </p:cNvPr>
          <p:cNvSpPr/>
          <p:nvPr userDrawn="1"/>
        </p:nvSpPr>
        <p:spPr>
          <a:xfrm flipH="1" flipV="1">
            <a:off x="10180033" y="6295538"/>
            <a:ext cx="45719" cy="45719"/>
          </a:xfrm>
          <a:custGeom>
            <a:avLst/>
            <a:gdLst>
              <a:gd name="connsiteX0" fmla="*/ 34302 w 53325"/>
              <a:gd name="connsiteY0" fmla="*/ 7912 h 53325"/>
              <a:gd name="connsiteX1" fmla="*/ 7792 w 53325"/>
              <a:gd name="connsiteY1" fmla="*/ 34879 h 53325"/>
              <a:gd name="connsiteX2" fmla="*/ 23561 w 53325"/>
              <a:gd name="connsiteY2" fmla="*/ 50648 h 53325"/>
              <a:gd name="connsiteX3" fmla="*/ 50071 w 53325"/>
              <a:gd name="connsiteY3" fmla="*/ 23681 h 53325"/>
              <a:gd name="connsiteX4" fmla="*/ 34302 w 53325"/>
              <a:gd name="connsiteY4" fmla="*/ 7912 h 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25" h="53325">
                <a:moveTo>
                  <a:pt x="34302" y="7912"/>
                </a:moveTo>
                <a:cubicBezTo>
                  <a:pt x="25465" y="16901"/>
                  <a:pt x="16628" y="25890"/>
                  <a:pt x="7792" y="34879"/>
                </a:cubicBezTo>
                <a:cubicBezTo>
                  <a:pt x="-2264" y="45087"/>
                  <a:pt x="13505" y="60856"/>
                  <a:pt x="23561" y="50648"/>
                </a:cubicBezTo>
                <a:cubicBezTo>
                  <a:pt x="32397" y="41659"/>
                  <a:pt x="41234" y="32670"/>
                  <a:pt x="50071" y="23681"/>
                </a:cubicBezTo>
                <a:cubicBezTo>
                  <a:pt x="60050" y="13397"/>
                  <a:pt x="44357" y="-2372"/>
                  <a:pt x="34302" y="7912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0" name="자유형: 도형 89">
            <a:extLst>
              <a:ext uri="{FF2B5EF4-FFF2-40B4-BE49-F238E27FC236}">
                <a16:creationId xmlns:a16="http://schemas.microsoft.com/office/drawing/2014/main" id="{D83D458D-2F99-47F1-A28E-310A5CD1F4D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530420" y="5839903"/>
            <a:ext cx="129600" cy="144000"/>
          </a:xfrm>
          <a:custGeom>
            <a:avLst/>
            <a:gdLst>
              <a:gd name="connsiteX0" fmla="*/ 186377 w 205682"/>
              <a:gd name="connsiteY0" fmla="*/ 116902 h 228535"/>
              <a:gd name="connsiteX1" fmla="*/ 137699 w 205682"/>
              <a:gd name="connsiteY1" fmla="*/ 113855 h 228535"/>
              <a:gd name="connsiteX2" fmla="*/ 142498 w 205682"/>
              <a:gd name="connsiteY2" fmla="*/ 19393 h 228535"/>
              <a:gd name="connsiteX3" fmla="*/ 111722 w 205682"/>
              <a:gd name="connsiteY3" fmla="*/ 19393 h 228535"/>
              <a:gd name="connsiteX4" fmla="*/ 106999 w 205682"/>
              <a:gd name="connsiteY4" fmla="*/ 112788 h 228535"/>
              <a:gd name="connsiteX5" fmla="*/ 19393 w 205682"/>
              <a:gd name="connsiteY5" fmla="*/ 114083 h 228535"/>
              <a:gd name="connsiteX6" fmla="*/ 19393 w 205682"/>
              <a:gd name="connsiteY6" fmla="*/ 144859 h 228535"/>
              <a:gd name="connsiteX7" fmla="*/ 105399 w 205682"/>
              <a:gd name="connsiteY7" fmla="*/ 143488 h 228535"/>
              <a:gd name="connsiteX8" fmla="*/ 101742 w 205682"/>
              <a:gd name="connsiteY8" fmla="*/ 214867 h 228535"/>
              <a:gd name="connsiteX9" fmla="*/ 132518 w 205682"/>
              <a:gd name="connsiteY9" fmla="*/ 214867 h 228535"/>
              <a:gd name="connsiteX10" fmla="*/ 136099 w 205682"/>
              <a:gd name="connsiteY10" fmla="*/ 144555 h 228535"/>
              <a:gd name="connsiteX11" fmla="*/ 186377 w 205682"/>
              <a:gd name="connsiteY11" fmla="*/ 147602 h 228535"/>
              <a:gd name="connsiteX12" fmla="*/ 186377 w 205682"/>
              <a:gd name="connsiteY12" fmla="*/ 116902 h 22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682" h="228535">
                <a:moveTo>
                  <a:pt x="186377" y="116902"/>
                </a:moveTo>
                <a:cubicBezTo>
                  <a:pt x="170151" y="115531"/>
                  <a:pt x="153925" y="114616"/>
                  <a:pt x="137699" y="113855"/>
                </a:cubicBezTo>
                <a:cubicBezTo>
                  <a:pt x="139298" y="82393"/>
                  <a:pt x="140898" y="50855"/>
                  <a:pt x="142498" y="19393"/>
                </a:cubicBezTo>
                <a:cubicBezTo>
                  <a:pt x="143488" y="-413"/>
                  <a:pt x="112712" y="-337"/>
                  <a:pt x="111722" y="19393"/>
                </a:cubicBezTo>
                <a:cubicBezTo>
                  <a:pt x="110122" y="50550"/>
                  <a:pt x="108522" y="81707"/>
                  <a:pt x="106999" y="112788"/>
                </a:cubicBezTo>
                <a:cubicBezTo>
                  <a:pt x="77822" y="112179"/>
                  <a:pt x="48646" y="112636"/>
                  <a:pt x="19393" y="114083"/>
                </a:cubicBezTo>
                <a:cubicBezTo>
                  <a:pt x="-337" y="115074"/>
                  <a:pt x="-413" y="145926"/>
                  <a:pt x="19393" y="144859"/>
                </a:cubicBezTo>
                <a:cubicBezTo>
                  <a:pt x="48113" y="143412"/>
                  <a:pt x="76756" y="142955"/>
                  <a:pt x="105399" y="143488"/>
                </a:cubicBezTo>
                <a:cubicBezTo>
                  <a:pt x="104180" y="167256"/>
                  <a:pt x="102961" y="191100"/>
                  <a:pt x="101742" y="214867"/>
                </a:cubicBezTo>
                <a:cubicBezTo>
                  <a:pt x="100752" y="234674"/>
                  <a:pt x="131528" y="234598"/>
                  <a:pt x="132518" y="214867"/>
                </a:cubicBezTo>
                <a:cubicBezTo>
                  <a:pt x="133737" y="191404"/>
                  <a:pt x="134880" y="167941"/>
                  <a:pt x="136099" y="144555"/>
                </a:cubicBezTo>
                <a:cubicBezTo>
                  <a:pt x="152858" y="145316"/>
                  <a:pt x="169617" y="146231"/>
                  <a:pt x="186377" y="147602"/>
                </a:cubicBezTo>
                <a:cubicBezTo>
                  <a:pt x="206107" y="149354"/>
                  <a:pt x="206031" y="118502"/>
                  <a:pt x="186377" y="116902"/>
                </a:cubicBezTo>
                <a:close/>
              </a:path>
            </a:pathLst>
          </a:custGeom>
          <a:solidFill>
            <a:srgbClr val="1DD6A1"/>
          </a:solidFill>
          <a:ln w="761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01" name="그래픽 100">
            <a:extLst>
              <a:ext uri="{FF2B5EF4-FFF2-40B4-BE49-F238E27FC236}">
                <a16:creationId xmlns:a16="http://schemas.microsoft.com/office/drawing/2014/main" id="{75EE0CD3-1F36-4964-B712-2D52EA2F94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50000" t="12745" b="20225"/>
          <a:stretch/>
        </p:blipFill>
        <p:spPr>
          <a:xfrm>
            <a:off x="1" y="0"/>
            <a:ext cx="2408896" cy="18796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55D15BFC-A3E3-47A5-8F1B-0E50772F5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r="76115" b="24460"/>
          <a:stretch/>
        </p:blipFill>
        <p:spPr>
          <a:xfrm>
            <a:off x="11150192" y="4940300"/>
            <a:ext cx="1041808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89" r:id="rId11"/>
    <p:sldLayoutId id="2147483664" r:id="rId12"/>
    <p:sldLayoutId id="2147483698" r:id="rId13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5.wdp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6.wdp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E30B3C1-0967-43B9-8811-28043BB37803}"/>
              </a:ext>
            </a:extLst>
          </p:cNvPr>
          <p:cNvSpPr/>
          <p:nvPr/>
        </p:nvSpPr>
        <p:spPr>
          <a:xfrm>
            <a:off x="5819112" y="2202978"/>
            <a:ext cx="59506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rgbClr val="163E49"/>
                </a:solidFill>
                <a:latin typeface="Inter"/>
                <a:cs typeface="Arial" panose="020B0604020202020204" pitchFamily="34" charset="0"/>
              </a:rPr>
              <a:t>Your Journey to Know your self </a:t>
            </a:r>
            <a:endParaRPr lang="ko-KR" altLang="en-US" sz="2800" dirty="0">
              <a:solidFill>
                <a:srgbClr val="163E49"/>
              </a:solidFill>
              <a:latin typeface="Inter"/>
              <a:cs typeface="Arial" panose="020B0604020202020204" pitchFamily="34" charset="0"/>
            </a:endParaRPr>
          </a:p>
        </p:txBody>
      </p:sp>
      <p:sp>
        <p:nvSpPr>
          <p:cNvPr id="3" name="직사각형 9">
            <a:extLst>
              <a:ext uri="{FF2B5EF4-FFF2-40B4-BE49-F238E27FC236}">
                <a16:creationId xmlns:a16="http://schemas.microsoft.com/office/drawing/2014/main" id="{C076435D-35BF-E573-17A4-F06935B046E8}"/>
              </a:ext>
            </a:extLst>
          </p:cNvPr>
          <p:cNvSpPr/>
          <p:nvPr/>
        </p:nvSpPr>
        <p:spPr>
          <a:xfrm>
            <a:off x="5686112" y="3013501"/>
            <a:ext cx="63845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163E49"/>
                </a:solidFill>
                <a:latin typeface="Inter"/>
                <a:cs typeface="Arial" panose="020B0604020202020204" pitchFamily="34" charset="0"/>
              </a:rPr>
              <a:t>Under the Supervision of: Dr. Mahmoud Wahdan.</a:t>
            </a:r>
          </a:p>
          <a:p>
            <a:r>
              <a:rPr lang="en-US" altLang="ko-KR" sz="2400" b="1" dirty="0">
                <a:solidFill>
                  <a:srgbClr val="163E49"/>
                </a:solidFill>
                <a:latin typeface="Inter"/>
                <a:cs typeface="Arial" panose="020B0604020202020204" pitchFamily="34" charset="0"/>
              </a:rPr>
              <a:t>Assisted by: Eng. </a:t>
            </a:r>
            <a:r>
              <a:rPr lang="en-US" sz="2400" b="1" dirty="0">
                <a:solidFill>
                  <a:srgbClr val="163E49"/>
                </a:solidFill>
                <a:latin typeface="Inter"/>
              </a:rPr>
              <a:t>Nadden Ayman.</a:t>
            </a:r>
            <a:endParaRPr lang="ko-KR" altLang="en-US" sz="2400" b="1" dirty="0">
              <a:solidFill>
                <a:srgbClr val="163E49"/>
              </a:solidFill>
              <a:latin typeface="Inter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CFEE7-774C-47A5-1812-8B4266F9F9E6}"/>
              </a:ext>
            </a:extLst>
          </p:cNvPr>
          <p:cNvSpPr txBox="1"/>
          <p:nvPr/>
        </p:nvSpPr>
        <p:spPr>
          <a:xfrm>
            <a:off x="5602136" y="859065"/>
            <a:ext cx="63845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163E49"/>
                </a:solidFill>
                <a:latin typeface="Inter"/>
                <a:cs typeface="Arial" panose="020B0604020202020204" pitchFamily="34" charset="0"/>
              </a:rPr>
              <a:t>Customized Psychological Diagnosis System (INFLOW)</a:t>
            </a:r>
          </a:p>
        </p:txBody>
      </p:sp>
    </p:spTree>
    <p:extLst>
      <p:ext uri="{BB962C8B-B14F-4D97-AF65-F5344CB8AC3E}">
        <p14:creationId xmlns:p14="http://schemas.microsoft.com/office/powerpoint/2010/main" val="112329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6;p36">
            <a:extLst>
              <a:ext uri="{FF2B5EF4-FFF2-40B4-BE49-F238E27FC236}">
                <a16:creationId xmlns:a16="http://schemas.microsoft.com/office/drawing/2014/main" id="{0AAA5DBD-AA51-5067-EBB4-29D83A348339}"/>
              </a:ext>
            </a:extLst>
          </p:cNvPr>
          <p:cNvSpPr txBox="1">
            <a:spLocks/>
          </p:cNvSpPr>
          <p:nvPr/>
        </p:nvSpPr>
        <p:spPr>
          <a:xfrm>
            <a:off x="1042734" y="597399"/>
            <a:ext cx="10069200" cy="7368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163E49"/>
                </a:solidFill>
                <a:latin typeface="Intern"/>
              </a:rPr>
              <a:t>Tools</a:t>
            </a: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49C15C98-1535-5187-D41B-45EAC5D69E51}"/>
              </a:ext>
            </a:extLst>
          </p:cNvPr>
          <p:cNvSpPr/>
          <p:nvPr/>
        </p:nvSpPr>
        <p:spPr>
          <a:xfrm>
            <a:off x="5368208" y="1236305"/>
            <a:ext cx="1418253" cy="195943"/>
          </a:xfrm>
          <a:prstGeom prst="mathMinus">
            <a:avLst/>
          </a:prstGeom>
          <a:solidFill>
            <a:srgbClr val="163E4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360CFB-54BA-9E24-53C1-BA226ABC66A3}"/>
              </a:ext>
            </a:extLst>
          </p:cNvPr>
          <p:cNvGrpSpPr/>
          <p:nvPr/>
        </p:nvGrpSpPr>
        <p:grpSpPr>
          <a:xfrm>
            <a:off x="-244502" y="2370983"/>
            <a:ext cx="3419299" cy="1663401"/>
            <a:chOff x="-110817" y="2389921"/>
            <a:chExt cx="3419299" cy="1663401"/>
          </a:xfrm>
        </p:grpSpPr>
        <p:sp>
          <p:nvSpPr>
            <p:cNvPr id="4" name="Google Shape;427;p36">
              <a:extLst>
                <a:ext uri="{FF2B5EF4-FFF2-40B4-BE49-F238E27FC236}">
                  <a16:creationId xmlns:a16="http://schemas.microsoft.com/office/drawing/2014/main" id="{D5C9A48B-20A3-5F61-D948-D277C625506A}"/>
                </a:ext>
              </a:extLst>
            </p:cNvPr>
            <p:cNvSpPr txBox="1">
              <a:spLocks/>
            </p:cNvSpPr>
            <p:nvPr/>
          </p:nvSpPr>
          <p:spPr>
            <a:xfrm>
              <a:off x="-110817" y="3500664"/>
              <a:ext cx="3419299" cy="55265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sz="2800" b="1" dirty="0">
                  <a:solidFill>
                    <a:srgbClr val="1DD6A1"/>
                  </a:solidFill>
                  <a:latin typeface="Intern"/>
                </a:rPr>
                <a:t>Front End Tools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844C285-DF17-9E0A-5DF9-D98E7B66D12F}"/>
                </a:ext>
              </a:extLst>
            </p:cNvPr>
            <p:cNvGrpSpPr/>
            <p:nvPr/>
          </p:nvGrpSpPr>
          <p:grpSpPr>
            <a:xfrm>
              <a:off x="1150238" y="2389921"/>
              <a:ext cx="897197" cy="911594"/>
              <a:chOff x="1150238" y="2389921"/>
              <a:chExt cx="897197" cy="911594"/>
            </a:xfrm>
          </p:grpSpPr>
          <p:sp>
            <p:nvSpPr>
              <p:cNvPr id="6" name="Google Shape;855;p45">
                <a:extLst>
                  <a:ext uri="{FF2B5EF4-FFF2-40B4-BE49-F238E27FC236}">
                    <a16:creationId xmlns:a16="http://schemas.microsoft.com/office/drawing/2014/main" id="{545D3DEA-720D-6636-9A7D-FE968DBADF5C}"/>
                  </a:ext>
                </a:extLst>
              </p:cNvPr>
              <p:cNvSpPr/>
              <p:nvPr/>
            </p:nvSpPr>
            <p:spPr>
              <a:xfrm>
                <a:off x="1150238" y="2389921"/>
                <a:ext cx="897197" cy="911594"/>
              </a:xfrm>
              <a:prstGeom prst="ellipse">
                <a:avLst/>
              </a:prstGeom>
              <a:solidFill>
                <a:srgbClr val="1DD6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pic>
            <p:nvPicPr>
              <p:cNvPr id="10" name="그래픽 485">
                <a:extLst>
                  <a:ext uri="{FF2B5EF4-FFF2-40B4-BE49-F238E27FC236}">
                    <a16:creationId xmlns:a16="http://schemas.microsoft.com/office/drawing/2014/main" id="{7830DFBA-AE07-F3E8-F292-262D8B898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56364" y="2663999"/>
                <a:ext cx="484939" cy="433348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5C9A50E-0312-1C9D-9DC7-77B5E68C6DDC}"/>
              </a:ext>
            </a:extLst>
          </p:cNvPr>
          <p:cNvGrpSpPr/>
          <p:nvPr/>
        </p:nvGrpSpPr>
        <p:grpSpPr>
          <a:xfrm>
            <a:off x="3150122" y="2370983"/>
            <a:ext cx="3239444" cy="2100026"/>
            <a:chOff x="3468572" y="2389922"/>
            <a:chExt cx="3239444" cy="2100026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BBF29BEE-35CA-882C-102A-A996AA883C18}"/>
                </a:ext>
              </a:extLst>
            </p:cNvPr>
            <p:cNvSpPr txBox="1">
              <a:spLocks/>
            </p:cNvSpPr>
            <p:nvPr/>
          </p:nvSpPr>
          <p:spPr>
            <a:xfrm>
              <a:off x="3468572" y="3937290"/>
              <a:ext cx="3239444" cy="55265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marL="228600" lvl="0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lvl="1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lvl="5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lvl="6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lvl="7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lvl="8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/>
              <a:r>
                <a:rPr lang="en-US" sz="2800" b="1" dirty="0">
                  <a:solidFill>
                    <a:srgbClr val="1DD6A1"/>
                  </a:solidFill>
                  <a:latin typeface="Inter"/>
                </a:rPr>
                <a:t>Back End &amp; Testing  Tools</a:t>
              </a:r>
            </a:p>
          </p:txBody>
        </p:sp>
        <p:sp>
          <p:nvSpPr>
            <p:cNvPr id="9" name="Google Shape;855;p45">
              <a:extLst>
                <a:ext uri="{FF2B5EF4-FFF2-40B4-BE49-F238E27FC236}">
                  <a16:creationId xmlns:a16="http://schemas.microsoft.com/office/drawing/2014/main" id="{25CFC642-F10C-EBF9-4F02-37C7A055C181}"/>
                </a:ext>
              </a:extLst>
            </p:cNvPr>
            <p:cNvSpPr>
              <a:spLocks/>
            </p:cNvSpPr>
            <p:nvPr/>
          </p:nvSpPr>
          <p:spPr>
            <a:xfrm>
              <a:off x="4639696" y="2389922"/>
              <a:ext cx="897197" cy="911593"/>
            </a:xfrm>
            <a:prstGeom prst="ellipse">
              <a:avLst/>
            </a:prstGeom>
            <a:solidFill>
              <a:srgbClr val="1DD6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DD6A1"/>
                </a:solidFill>
              </a:endParaRPr>
            </a:p>
          </p:txBody>
        </p:sp>
        <p:pic>
          <p:nvPicPr>
            <p:cNvPr id="13" name="그래픽 582">
              <a:extLst>
                <a:ext uri="{FF2B5EF4-FFF2-40B4-BE49-F238E27FC236}">
                  <a16:creationId xmlns:a16="http://schemas.microsoft.com/office/drawing/2014/main" id="{DCACA0C7-3E37-7DB8-CD82-7338B255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46472" y="2594088"/>
              <a:ext cx="483644" cy="55887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75BD88-91CC-741E-F0F5-6E7F8B3AF25E}"/>
              </a:ext>
            </a:extLst>
          </p:cNvPr>
          <p:cNvGrpSpPr/>
          <p:nvPr/>
        </p:nvGrpSpPr>
        <p:grpSpPr>
          <a:xfrm>
            <a:off x="9119434" y="2370983"/>
            <a:ext cx="2954378" cy="1968883"/>
            <a:chOff x="9427344" y="2389882"/>
            <a:chExt cx="2864821" cy="1968883"/>
          </a:xfrm>
        </p:grpSpPr>
        <p:sp>
          <p:nvSpPr>
            <p:cNvPr id="11" name="Google Shape;432;p36">
              <a:extLst>
                <a:ext uri="{FF2B5EF4-FFF2-40B4-BE49-F238E27FC236}">
                  <a16:creationId xmlns:a16="http://schemas.microsoft.com/office/drawing/2014/main" id="{53C3F198-07A7-A293-8867-262E8646F500}"/>
                </a:ext>
              </a:extLst>
            </p:cNvPr>
            <p:cNvSpPr txBox="1">
              <a:spLocks/>
            </p:cNvSpPr>
            <p:nvPr/>
          </p:nvSpPr>
          <p:spPr>
            <a:xfrm>
              <a:off x="9427344" y="3806107"/>
              <a:ext cx="2864821" cy="55265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marL="228600" lvl="0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lvl="1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lvl="5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lvl="6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lvl="7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lvl="8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/>
              <a:r>
                <a:rPr lang="en-US" sz="2800" b="1" dirty="0">
                  <a:solidFill>
                    <a:srgbClr val="1DD6A1"/>
                  </a:solidFill>
                  <a:latin typeface="Inter"/>
                </a:rPr>
                <a:t>AI &amp; Data Analysis Tools</a:t>
              </a:r>
            </a:p>
          </p:txBody>
        </p:sp>
        <p:sp>
          <p:nvSpPr>
            <p:cNvPr id="26" name="Google Shape;855;p45">
              <a:extLst>
                <a:ext uri="{FF2B5EF4-FFF2-40B4-BE49-F238E27FC236}">
                  <a16:creationId xmlns:a16="http://schemas.microsoft.com/office/drawing/2014/main" id="{2E68B6FC-0BB6-A9B3-D235-38C4A5D86F63}"/>
                </a:ext>
              </a:extLst>
            </p:cNvPr>
            <p:cNvSpPr>
              <a:spLocks/>
            </p:cNvSpPr>
            <p:nvPr/>
          </p:nvSpPr>
          <p:spPr>
            <a:xfrm>
              <a:off x="10454505" y="2389882"/>
              <a:ext cx="897197" cy="911593"/>
            </a:xfrm>
            <a:prstGeom prst="ellipse">
              <a:avLst/>
            </a:prstGeom>
            <a:solidFill>
              <a:srgbClr val="1DD6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DD6A1"/>
                </a:solidFill>
              </a:endParaRPr>
            </a:p>
          </p:txBody>
        </p:sp>
        <p:grpSp>
          <p:nvGrpSpPr>
            <p:cNvPr id="27" name="Google Shape;12029;p76">
              <a:extLst>
                <a:ext uri="{FF2B5EF4-FFF2-40B4-BE49-F238E27FC236}">
                  <a16:creationId xmlns:a16="http://schemas.microsoft.com/office/drawing/2014/main" id="{956E6BFC-389E-D98E-92FC-BFE9170772D6}"/>
                </a:ext>
              </a:extLst>
            </p:cNvPr>
            <p:cNvGrpSpPr/>
            <p:nvPr/>
          </p:nvGrpSpPr>
          <p:grpSpPr>
            <a:xfrm>
              <a:off x="10609189" y="2576249"/>
              <a:ext cx="587828" cy="538937"/>
              <a:chOff x="3107400" y="3810491"/>
              <a:chExt cx="365139" cy="365244"/>
            </a:xfrm>
            <a:solidFill>
              <a:schemeClr val="bg1"/>
            </a:solidFill>
          </p:grpSpPr>
          <p:sp>
            <p:nvSpPr>
              <p:cNvPr id="28" name="Google Shape;12030;p76">
                <a:extLst>
                  <a:ext uri="{FF2B5EF4-FFF2-40B4-BE49-F238E27FC236}">
                    <a16:creationId xmlns:a16="http://schemas.microsoft.com/office/drawing/2014/main" id="{C7327365-0C41-182F-41B9-D0DA64AF7CD2}"/>
                  </a:ext>
                </a:extLst>
              </p:cNvPr>
              <p:cNvSpPr/>
              <p:nvPr/>
            </p:nvSpPr>
            <p:spPr>
              <a:xfrm>
                <a:off x="3113091" y="3816287"/>
                <a:ext cx="269199" cy="269199"/>
              </a:xfrm>
              <a:custGeom>
                <a:avLst/>
                <a:gdLst/>
                <a:ahLst/>
                <a:cxnLst/>
                <a:rect l="l" t="t" r="r" b="b"/>
                <a:pathLst>
                  <a:path w="10264" h="10264" extrusionOk="0">
                    <a:moveTo>
                      <a:pt x="4817" y="0"/>
                    </a:moveTo>
                    <a:cubicBezTo>
                      <a:pt x="4596" y="0"/>
                      <a:pt x="4403" y="159"/>
                      <a:pt x="4360" y="376"/>
                    </a:cubicBezTo>
                    <a:lnTo>
                      <a:pt x="4129" y="1540"/>
                    </a:lnTo>
                    <a:cubicBezTo>
                      <a:pt x="3840" y="1617"/>
                      <a:pt x="3566" y="1733"/>
                      <a:pt x="3306" y="1877"/>
                    </a:cubicBezTo>
                    <a:lnTo>
                      <a:pt x="2320" y="1218"/>
                    </a:lnTo>
                    <a:cubicBezTo>
                      <a:pt x="2240" y="1167"/>
                      <a:pt x="2151" y="1142"/>
                      <a:pt x="2062" y="1142"/>
                    </a:cubicBezTo>
                    <a:cubicBezTo>
                      <a:pt x="1941" y="1142"/>
                      <a:pt x="1821" y="1189"/>
                      <a:pt x="1733" y="1280"/>
                    </a:cubicBezTo>
                    <a:lnTo>
                      <a:pt x="1280" y="1728"/>
                    </a:lnTo>
                    <a:cubicBezTo>
                      <a:pt x="1126" y="1887"/>
                      <a:pt x="1097" y="2132"/>
                      <a:pt x="1223" y="2315"/>
                    </a:cubicBezTo>
                    <a:lnTo>
                      <a:pt x="1882" y="3306"/>
                    </a:lnTo>
                    <a:cubicBezTo>
                      <a:pt x="1733" y="3561"/>
                      <a:pt x="1622" y="3840"/>
                      <a:pt x="1540" y="4124"/>
                    </a:cubicBezTo>
                    <a:lnTo>
                      <a:pt x="376" y="4360"/>
                    </a:lnTo>
                    <a:cubicBezTo>
                      <a:pt x="159" y="4403"/>
                      <a:pt x="0" y="4591"/>
                      <a:pt x="5" y="4817"/>
                    </a:cubicBezTo>
                    <a:lnTo>
                      <a:pt x="5" y="5447"/>
                    </a:lnTo>
                    <a:cubicBezTo>
                      <a:pt x="0" y="5673"/>
                      <a:pt x="159" y="5861"/>
                      <a:pt x="376" y="5904"/>
                    </a:cubicBezTo>
                    <a:lnTo>
                      <a:pt x="1540" y="6140"/>
                    </a:lnTo>
                    <a:cubicBezTo>
                      <a:pt x="1622" y="6424"/>
                      <a:pt x="1733" y="6703"/>
                      <a:pt x="1882" y="6958"/>
                    </a:cubicBezTo>
                    <a:lnTo>
                      <a:pt x="1223" y="7949"/>
                    </a:lnTo>
                    <a:cubicBezTo>
                      <a:pt x="1097" y="8132"/>
                      <a:pt x="1126" y="8378"/>
                      <a:pt x="1280" y="8536"/>
                    </a:cubicBezTo>
                    <a:lnTo>
                      <a:pt x="1733" y="8984"/>
                    </a:lnTo>
                    <a:cubicBezTo>
                      <a:pt x="1821" y="9076"/>
                      <a:pt x="1941" y="9122"/>
                      <a:pt x="2062" y="9122"/>
                    </a:cubicBezTo>
                    <a:cubicBezTo>
                      <a:pt x="2151" y="9122"/>
                      <a:pt x="2240" y="9097"/>
                      <a:pt x="2320" y="9046"/>
                    </a:cubicBezTo>
                    <a:lnTo>
                      <a:pt x="3306" y="8387"/>
                    </a:lnTo>
                    <a:cubicBezTo>
                      <a:pt x="3566" y="8532"/>
                      <a:pt x="3840" y="8647"/>
                      <a:pt x="4129" y="8724"/>
                    </a:cubicBezTo>
                    <a:lnTo>
                      <a:pt x="4360" y="9888"/>
                    </a:lnTo>
                    <a:cubicBezTo>
                      <a:pt x="4403" y="10105"/>
                      <a:pt x="4596" y="10264"/>
                      <a:pt x="4817" y="10264"/>
                    </a:cubicBezTo>
                    <a:lnTo>
                      <a:pt x="5447" y="10264"/>
                    </a:lnTo>
                    <a:cubicBezTo>
                      <a:pt x="5673" y="10264"/>
                      <a:pt x="5861" y="10105"/>
                      <a:pt x="5904" y="9888"/>
                    </a:cubicBezTo>
                    <a:lnTo>
                      <a:pt x="6140" y="8724"/>
                    </a:lnTo>
                    <a:cubicBezTo>
                      <a:pt x="6424" y="8647"/>
                      <a:pt x="6703" y="8532"/>
                      <a:pt x="6958" y="8387"/>
                    </a:cubicBezTo>
                    <a:lnTo>
                      <a:pt x="7949" y="9046"/>
                    </a:lnTo>
                    <a:cubicBezTo>
                      <a:pt x="8027" y="9097"/>
                      <a:pt x="8115" y="9122"/>
                      <a:pt x="8203" y="9122"/>
                    </a:cubicBezTo>
                    <a:cubicBezTo>
                      <a:pt x="8324" y="9122"/>
                      <a:pt x="8445" y="9076"/>
                      <a:pt x="8536" y="8984"/>
                    </a:cubicBezTo>
                    <a:lnTo>
                      <a:pt x="8984" y="8536"/>
                    </a:lnTo>
                    <a:cubicBezTo>
                      <a:pt x="9143" y="8378"/>
                      <a:pt x="9167" y="8132"/>
                      <a:pt x="9046" y="7949"/>
                    </a:cubicBezTo>
                    <a:lnTo>
                      <a:pt x="8387" y="6958"/>
                    </a:lnTo>
                    <a:cubicBezTo>
                      <a:pt x="8532" y="6703"/>
                      <a:pt x="8647" y="6424"/>
                      <a:pt x="8724" y="6140"/>
                    </a:cubicBezTo>
                    <a:lnTo>
                      <a:pt x="9888" y="5904"/>
                    </a:lnTo>
                    <a:cubicBezTo>
                      <a:pt x="10105" y="5861"/>
                      <a:pt x="10264" y="5673"/>
                      <a:pt x="10264" y="5447"/>
                    </a:cubicBezTo>
                    <a:lnTo>
                      <a:pt x="10264" y="4817"/>
                    </a:lnTo>
                    <a:cubicBezTo>
                      <a:pt x="10264" y="4591"/>
                      <a:pt x="10110" y="4403"/>
                      <a:pt x="9893" y="4360"/>
                    </a:cubicBezTo>
                    <a:lnTo>
                      <a:pt x="8729" y="4124"/>
                    </a:lnTo>
                    <a:cubicBezTo>
                      <a:pt x="8647" y="3840"/>
                      <a:pt x="8536" y="3561"/>
                      <a:pt x="8387" y="3306"/>
                    </a:cubicBezTo>
                    <a:lnTo>
                      <a:pt x="9046" y="2315"/>
                    </a:lnTo>
                    <a:cubicBezTo>
                      <a:pt x="9172" y="2132"/>
                      <a:pt x="9143" y="1887"/>
                      <a:pt x="8989" y="1728"/>
                    </a:cubicBezTo>
                    <a:lnTo>
                      <a:pt x="8536" y="1280"/>
                    </a:lnTo>
                    <a:cubicBezTo>
                      <a:pt x="8447" y="1189"/>
                      <a:pt x="8328" y="1142"/>
                      <a:pt x="8207" y="1142"/>
                    </a:cubicBezTo>
                    <a:cubicBezTo>
                      <a:pt x="8118" y="1142"/>
                      <a:pt x="8029" y="1167"/>
                      <a:pt x="7949" y="1218"/>
                    </a:cubicBezTo>
                    <a:lnTo>
                      <a:pt x="6963" y="1877"/>
                    </a:lnTo>
                    <a:cubicBezTo>
                      <a:pt x="6703" y="1733"/>
                      <a:pt x="6429" y="1617"/>
                      <a:pt x="6140" y="1540"/>
                    </a:cubicBezTo>
                    <a:lnTo>
                      <a:pt x="5909" y="376"/>
                    </a:lnTo>
                    <a:cubicBezTo>
                      <a:pt x="5866" y="159"/>
                      <a:pt x="5673" y="0"/>
                      <a:pt x="5452" y="0"/>
                    </a:cubicBezTo>
                    <a:close/>
                  </a:path>
                </a:pathLst>
              </a:custGeom>
              <a:grpFill/>
              <a:ln>
                <a:solidFill>
                  <a:srgbClr val="1DD6A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031;p76">
                <a:extLst>
                  <a:ext uri="{FF2B5EF4-FFF2-40B4-BE49-F238E27FC236}">
                    <a16:creationId xmlns:a16="http://schemas.microsoft.com/office/drawing/2014/main" id="{DE764FE2-42FC-FFAC-0576-A6A1CFDB9EC1}"/>
                  </a:ext>
                </a:extLst>
              </p:cNvPr>
              <p:cNvSpPr/>
              <p:nvPr/>
            </p:nvSpPr>
            <p:spPr>
              <a:xfrm>
                <a:off x="3184011" y="3891875"/>
                <a:ext cx="122823" cy="118076"/>
              </a:xfrm>
              <a:custGeom>
                <a:avLst/>
                <a:gdLst/>
                <a:ahLst/>
                <a:cxnLst/>
                <a:rect l="l" t="t" r="r" b="b"/>
                <a:pathLst>
                  <a:path w="4683" h="4502" extrusionOk="0">
                    <a:moveTo>
                      <a:pt x="2439" y="1"/>
                    </a:moveTo>
                    <a:cubicBezTo>
                      <a:pt x="2436" y="1"/>
                      <a:pt x="2433" y="1"/>
                      <a:pt x="2430" y="1"/>
                    </a:cubicBezTo>
                    <a:cubicBezTo>
                      <a:pt x="1521" y="1"/>
                      <a:pt x="698" y="544"/>
                      <a:pt x="352" y="1386"/>
                    </a:cubicBezTo>
                    <a:cubicBezTo>
                      <a:pt x="1" y="2228"/>
                      <a:pt x="193" y="3196"/>
                      <a:pt x="838" y="3840"/>
                    </a:cubicBezTo>
                    <a:cubicBezTo>
                      <a:pt x="1270" y="4272"/>
                      <a:pt x="1846" y="4501"/>
                      <a:pt x="2433" y="4501"/>
                    </a:cubicBezTo>
                    <a:cubicBezTo>
                      <a:pt x="2722" y="4501"/>
                      <a:pt x="3014" y="4446"/>
                      <a:pt x="3292" y="4331"/>
                    </a:cubicBezTo>
                    <a:cubicBezTo>
                      <a:pt x="4134" y="3980"/>
                      <a:pt x="4682" y="3162"/>
                      <a:pt x="4682" y="2248"/>
                    </a:cubicBezTo>
                    <a:cubicBezTo>
                      <a:pt x="4682" y="1009"/>
                      <a:pt x="3677" y="1"/>
                      <a:pt x="2439" y="1"/>
                    </a:cubicBezTo>
                    <a:close/>
                  </a:path>
                </a:pathLst>
              </a:custGeom>
              <a:grpFill/>
              <a:ln>
                <a:solidFill>
                  <a:srgbClr val="1DD6A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032;p76">
                <a:extLst>
                  <a:ext uri="{FF2B5EF4-FFF2-40B4-BE49-F238E27FC236}">
                    <a16:creationId xmlns:a16="http://schemas.microsoft.com/office/drawing/2014/main" id="{1B86AA97-589F-2FB3-9326-0FBB29EEFBA0}"/>
                  </a:ext>
                </a:extLst>
              </p:cNvPr>
              <p:cNvSpPr/>
              <p:nvPr/>
            </p:nvSpPr>
            <p:spPr>
              <a:xfrm>
                <a:off x="3208507" y="3921538"/>
                <a:ext cx="68664" cy="5875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240" extrusionOk="0">
                    <a:moveTo>
                      <a:pt x="1496" y="0"/>
                    </a:moveTo>
                    <a:cubicBezTo>
                      <a:pt x="500" y="0"/>
                      <a:pt x="0" y="1203"/>
                      <a:pt x="703" y="1911"/>
                    </a:cubicBezTo>
                    <a:cubicBezTo>
                      <a:pt x="931" y="2138"/>
                      <a:pt x="1212" y="2240"/>
                      <a:pt x="1488" y="2240"/>
                    </a:cubicBezTo>
                    <a:cubicBezTo>
                      <a:pt x="2065" y="2240"/>
                      <a:pt x="2618" y="1794"/>
                      <a:pt x="2618" y="1117"/>
                    </a:cubicBezTo>
                    <a:cubicBezTo>
                      <a:pt x="2618" y="501"/>
                      <a:pt x="2112" y="0"/>
                      <a:pt x="1496" y="0"/>
                    </a:cubicBezTo>
                    <a:close/>
                  </a:path>
                </a:pathLst>
              </a:custGeom>
              <a:grpFill/>
              <a:ln>
                <a:solidFill>
                  <a:srgbClr val="1DD6A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2033;p76">
                <a:extLst>
                  <a:ext uri="{FF2B5EF4-FFF2-40B4-BE49-F238E27FC236}">
                    <a16:creationId xmlns:a16="http://schemas.microsoft.com/office/drawing/2014/main" id="{BA360CF2-528C-C4DB-1929-4EFCE40A012E}"/>
                  </a:ext>
                </a:extLst>
              </p:cNvPr>
              <p:cNvSpPr/>
              <p:nvPr/>
            </p:nvSpPr>
            <p:spPr>
              <a:xfrm>
                <a:off x="3211156" y="3922928"/>
                <a:ext cx="48101" cy="42934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637" extrusionOk="0">
                    <a:moveTo>
                      <a:pt x="1054" y="0"/>
                    </a:moveTo>
                    <a:cubicBezTo>
                      <a:pt x="380" y="0"/>
                      <a:pt x="0" y="761"/>
                      <a:pt x="395" y="1299"/>
                    </a:cubicBezTo>
                    <a:cubicBezTo>
                      <a:pt x="561" y="1529"/>
                      <a:pt x="807" y="1636"/>
                      <a:pt x="1051" y="1636"/>
                    </a:cubicBezTo>
                    <a:cubicBezTo>
                      <a:pt x="1386" y="1636"/>
                      <a:pt x="1716" y="1434"/>
                      <a:pt x="1833" y="1064"/>
                    </a:cubicBezTo>
                    <a:cubicBezTo>
                      <a:pt x="1833" y="578"/>
                      <a:pt x="1516" y="145"/>
                      <a:pt x="1054" y="0"/>
                    </a:cubicBezTo>
                    <a:close/>
                  </a:path>
                </a:pathLst>
              </a:custGeom>
              <a:grpFill/>
              <a:ln>
                <a:solidFill>
                  <a:srgbClr val="1DD6A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034;p76">
                <a:extLst>
                  <a:ext uri="{FF2B5EF4-FFF2-40B4-BE49-F238E27FC236}">
                    <a16:creationId xmlns:a16="http://schemas.microsoft.com/office/drawing/2014/main" id="{E356EBE9-E5B1-C9E6-0111-5313994312EF}"/>
                  </a:ext>
                </a:extLst>
              </p:cNvPr>
              <p:cNvSpPr/>
              <p:nvPr/>
            </p:nvSpPr>
            <p:spPr>
              <a:xfrm>
                <a:off x="3289891" y="3993087"/>
                <a:ext cx="176957" cy="176957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6747" extrusionOk="0">
                    <a:moveTo>
                      <a:pt x="3167" y="1"/>
                    </a:moveTo>
                    <a:cubicBezTo>
                      <a:pt x="3018" y="1"/>
                      <a:pt x="2892" y="102"/>
                      <a:pt x="2864" y="246"/>
                    </a:cubicBezTo>
                    <a:lnTo>
                      <a:pt x="2710" y="1011"/>
                    </a:lnTo>
                    <a:cubicBezTo>
                      <a:pt x="2522" y="1064"/>
                      <a:pt x="2339" y="1141"/>
                      <a:pt x="2171" y="1237"/>
                    </a:cubicBezTo>
                    <a:lnTo>
                      <a:pt x="1521" y="804"/>
                    </a:lnTo>
                    <a:cubicBezTo>
                      <a:pt x="1469" y="769"/>
                      <a:pt x="1410" y="752"/>
                      <a:pt x="1350" y="752"/>
                    </a:cubicBezTo>
                    <a:cubicBezTo>
                      <a:pt x="1272" y="752"/>
                      <a:pt x="1194" y="782"/>
                      <a:pt x="1136" y="843"/>
                    </a:cubicBezTo>
                    <a:lnTo>
                      <a:pt x="838" y="1136"/>
                    </a:lnTo>
                    <a:cubicBezTo>
                      <a:pt x="737" y="1237"/>
                      <a:pt x="722" y="1401"/>
                      <a:pt x="799" y="1521"/>
                    </a:cubicBezTo>
                    <a:lnTo>
                      <a:pt x="1232" y="2171"/>
                    </a:lnTo>
                    <a:cubicBezTo>
                      <a:pt x="1136" y="2339"/>
                      <a:pt x="1064" y="2522"/>
                      <a:pt x="1011" y="2714"/>
                    </a:cubicBezTo>
                    <a:lnTo>
                      <a:pt x="246" y="2864"/>
                    </a:lnTo>
                    <a:cubicBezTo>
                      <a:pt x="102" y="2892"/>
                      <a:pt x="1" y="3018"/>
                      <a:pt x="1" y="3167"/>
                    </a:cubicBezTo>
                    <a:lnTo>
                      <a:pt x="1" y="3581"/>
                    </a:lnTo>
                    <a:cubicBezTo>
                      <a:pt x="1" y="3730"/>
                      <a:pt x="102" y="3855"/>
                      <a:pt x="246" y="3884"/>
                    </a:cubicBezTo>
                    <a:lnTo>
                      <a:pt x="1011" y="4038"/>
                    </a:lnTo>
                    <a:cubicBezTo>
                      <a:pt x="1064" y="4225"/>
                      <a:pt x="1136" y="4408"/>
                      <a:pt x="1232" y="4577"/>
                    </a:cubicBezTo>
                    <a:lnTo>
                      <a:pt x="799" y="5226"/>
                    </a:lnTo>
                    <a:cubicBezTo>
                      <a:pt x="722" y="5346"/>
                      <a:pt x="737" y="5510"/>
                      <a:pt x="838" y="5611"/>
                    </a:cubicBezTo>
                    <a:lnTo>
                      <a:pt x="1136" y="5909"/>
                    </a:lnTo>
                    <a:cubicBezTo>
                      <a:pt x="1194" y="5967"/>
                      <a:pt x="1273" y="5997"/>
                      <a:pt x="1352" y="5997"/>
                    </a:cubicBezTo>
                    <a:cubicBezTo>
                      <a:pt x="1411" y="5997"/>
                      <a:pt x="1470" y="5981"/>
                      <a:pt x="1521" y="5948"/>
                    </a:cubicBezTo>
                    <a:lnTo>
                      <a:pt x="2171" y="5515"/>
                    </a:lnTo>
                    <a:cubicBezTo>
                      <a:pt x="2339" y="5611"/>
                      <a:pt x="2522" y="5683"/>
                      <a:pt x="2710" y="5736"/>
                    </a:cubicBezTo>
                    <a:lnTo>
                      <a:pt x="2864" y="6501"/>
                    </a:lnTo>
                    <a:cubicBezTo>
                      <a:pt x="2892" y="6646"/>
                      <a:pt x="3018" y="6747"/>
                      <a:pt x="3167" y="6747"/>
                    </a:cubicBezTo>
                    <a:lnTo>
                      <a:pt x="3581" y="6747"/>
                    </a:lnTo>
                    <a:cubicBezTo>
                      <a:pt x="3730" y="6747"/>
                      <a:pt x="3855" y="6646"/>
                      <a:pt x="3884" y="6501"/>
                    </a:cubicBezTo>
                    <a:lnTo>
                      <a:pt x="4038" y="5736"/>
                    </a:lnTo>
                    <a:cubicBezTo>
                      <a:pt x="4225" y="5683"/>
                      <a:pt x="4408" y="5611"/>
                      <a:pt x="4577" y="5515"/>
                    </a:cubicBezTo>
                    <a:lnTo>
                      <a:pt x="5226" y="5948"/>
                    </a:lnTo>
                    <a:cubicBezTo>
                      <a:pt x="5277" y="5981"/>
                      <a:pt x="5336" y="5997"/>
                      <a:pt x="5395" y="5997"/>
                    </a:cubicBezTo>
                    <a:cubicBezTo>
                      <a:pt x="5474" y="5997"/>
                      <a:pt x="5553" y="5967"/>
                      <a:pt x="5611" y="5909"/>
                    </a:cubicBezTo>
                    <a:lnTo>
                      <a:pt x="5905" y="5611"/>
                    </a:lnTo>
                    <a:cubicBezTo>
                      <a:pt x="6010" y="5510"/>
                      <a:pt x="6025" y="5346"/>
                      <a:pt x="5943" y="5226"/>
                    </a:cubicBezTo>
                    <a:lnTo>
                      <a:pt x="5515" y="4577"/>
                    </a:lnTo>
                    <a:cubicBezTo>
                      <a:pt x="5606" y="4408"/>
                      <a:pt x="5683" y="4225"/>
                      <a:pt x="5736" y="4038"/>
                    </a:cubicBezTo>
                    <a:lnTo>
                      <a:pt x="6501" y="3884"/>
                    </a:lnTo>
                    <a:cubicBezTo>
                      <a:pt x="6646" y="3855"/>
                      <a:pt x="6747" y="3730"/>
                      <a:pt x="6747" y="3581"/>
                    </a:cubicBezTo>
                    <a:lnTo>
                      <a:pt x="6747" y="3167"/>
                    </a:lnTo>
                    <a:cubicBezTo>
                      <a:pt x="6747" y="3018"/>
                      <a:pt x="6646" y="2892"/>
                      <a:pt x="6501" y="2864"/>
                    </a:cubicBezTo>
                    <a:lnTo>
                      <a:pt x="5736" y="2714"/>
                    </a:lnTo>
                    <a:cubicBezTo>
                      <a:pt x="5683" y="2522"/>
                      <a:pt x="5606" y="2339"/>
                      <a:pt x="5515" y="2171"/>
                    </a:cubicBezTo>
                    <a:lnTo>
                      <a:pt x="5943" y="1521"/>
                    </a:lnTo>
                    <a:cubicBezTo>
                      <a:pt x="6025" y="1401"/>
                      <a:pt x="6010" y="1237"/>
                      <a:pt x="5905" y="1136"/>
                    </a:cubicBezTo>
                    <a:lnTo>
                      <a:pt x="5611" y="843"/>
                    </a:lnTo>
                    <a:cubicBezTo>
                      <a:pt x="5553" y="782"/>
                      <a:pt x="5475" y="752"/>
                      <a:pt x="5397" y="752"/>
                    </a:cubicBezTo>
                    <a:cubicBezTo>
                      <a:pt x="5337" y="752"/>
                      <a:pt x="5278" y="769"/>
                      <a:pt x="5226" y="804"/>
                    </a:cubicBezTo>
                    <a:lnTo>
                      <a:pt x="4577" y="1237"/>
                    </a:lnTo>
                    <a:cubicBezTo>
                      <a:pt x="4408" y="1141"/>
                      <a:pt x="4225" y="1064"/>
                      <a:pt x="4038" y="1011"/>
                    </a:cubicBezTo>
                    <a:lnTo>
                      <a:pt x="3884" y="246"/>
                    </a:lnTo>
                    <a:cubicBezTo>
                      <a:pt x="3855" y="102"/>
                      <a:pt x="3730" y="1"/>
                      <a:pt x="3581" y="1"/>
                    </a:cubicBezTo>
                    <a:close/>
                  </a:path>
                </a:pathLst>
              </a:custGeom>
              <a:grpFill/>
              <a:ln>
                <a:solidFill>
                  <a:srgbClr val="1DD6A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2035;p76">
                <a:extLst>
                  <a:ext uri="{FF2B5EF4-FFF2-40B4-BE49-F238E27FC236}">
                    <a16:creationId xmlns:a16="http://schemas.microsoft.com/office/drawing/2014/main" id="{8D6ED66A-7C4B-6EA2-B696-B4AE6EFE3B74}"/>
                  </a:ext>
                </a:extLst>
              </p:cNvPr>
              <p:cNvSpPr/>
              <p:nvPr/>
            </p:nvSpPr>
            <p:spPr>
              <a:xfrm>
                <a:off x="3319423" y="4037385"/>
                <a:ext cx="103258" cy="88387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370" extrusionOk="0">
                    <a:moveTo>
                      <a:pt x="2252" y="1"/>
                    </a:moveTo>
                    <a:cubicBezTo>
                      <a:pt x="751" y="1"/>
                      <a:pt x="1" y="1815"/>
                      <a:pt x="1059" y="2878"/>
                    </a:cubicBezTo>
                    <a:cubicBezTo>
                      <a:pt x="1380" y="3199"/>
                      <a:pt x="1810" y="3370"/>
                      <a:pt x="2247" y="3370"/>
                    </a:cubicBezTo>
                    <a:cubicBezTo>
                      <a:pt x="2466" y="3370"/>
                      <a:pt x="2687" y="3327"/>
                      <a:pt x="2897" y="3239"/>
                    </a:cubicBezTo>
                    <a:cubicBezTo>
                      <a:pt x="3523" y="2979"/>
                      <a:pt x="3937" y="2368"/>
                      <a:pt x="3937" y="1685"/>
                    </a:cubicBezTo>
                    <a:cubicBezTo>
                      <a:pt x="3937" y="756"/>
                      <a:pt x="3181" y="1"/>
                      <a:pt x="2252" y="1"/>
                    </a:cubicBezTo>
                    <a:close/>
                  </a:path>
                </a:pathLst>
              </a:custGeom>
              <a:grpFill/>
              <a:ln>
                <a:solidFill>
                  <a:srgbClr val="1DD6A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2036;p76">
                <a:extLst>
                  <a:ext uri="{FF2B5EF4-FFF2-40B4-BE49-F238E27FC236}">
                    <a16:creationId xmlns:a16="http://schemas.microsoft.com/office/drawing/2014/main" id="{76DE1379-E8D4-CBC0-69BC-97DF268887ED}"/>
                  </a:ext>
                </a:extLst>
              </p:cNvPr>
              <p:cNvSpPr/>
              <p:nvPr/>
            </p:nvSpPr>
            <p:spPr>
              <a:xfrm>
                <a:off x="3343028" y="4055063"/>
                <a:ext cx="61976" cy="53111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2025" extrusionOk="0">
                    <a:moveTo>
                      <a:pt x="1352" y="0"/>
                    </a:moveTo>
                    <a:cubicBezTo>
                      <a:pt x="448" y="0"/>
                      <a:pt x="0" y="1088"/>
                      <a:pt x="635" y="1728"/>
                    </a:cubicBezTo>
                    <a:cubicBezTo>
                      <a:pt x="840" y="1932"/>
                      <a:pt x="1093" y="2024"/>
                      <a:pt x="1341" y="2024"/>
                    </a:cubicBezTo>
                    <a:cubicBezTo>
                      <a:pt x="1862" y="2024"/>
                      <a:pt x="2363" y="1620"/>
                      <a:pt x="2363" y="1011"/>
                    </a:cubicBezTo>
                    <a:cubicBezTo>
                      <a:pt x="2363" y="452"/>
                      <a:pt x="1911" y="0"/>
                      <a:pt x="1352" y="0"/>
                    </a:cubicBezTo>
                    <a:close/>
                  </a:path>
                </a:pathLst>
              </a:custGeom>
              <a:grpFill/>
              <a:ln>
                <a:solidFill>
                  <a:srgbClr val="1DD6A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2037;p76">
                <a:extLst>
                  <a:ext uri="{FF2B5EF4-FFF2-40B4-BE49-F238E27FC236}">
                    <a16:creationId xmlns:a16="http://schemas.microsoft.com/office/drawing/2014/main" id="{CE634F94-C369-AE4B-47E8-A1B5B11EC0E0}"/>
                  </a:ext>
                </a:extLst>
              </p:cNvPr>
              <p:cNvSpPr/>
              <p:nvPr/>
            </p:nvSpPr>
            <p:spPr>
              <a:xfrm>
                <a:off x="3345415" y="4056558"/>
                <a:ext cx="41938" cy="37558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432" extrusionOk="0">
                    <a:moveTo>
                      <a:pt x="920" y="1"/>
                    </a:moveTo>
                    <a:cubicBezTo>
                      <a:pt x="342" y="1"/>
                      <a:pt x="1" y="655"/>
                      <a:pt x="338" y="1127"/>
                    </a:cubicBezTo>
                    <a:cubicBezTo>
                      <a:pt x="484" y="1333"/>
                      <a:pt x="703" y="1431"/>
                      <a:pt x="921" y="1431"/>
                    </a:cubicBezTo>
                    <a:cubicBezTo>
                      <a:pt x="1205" y="1431"/>
                      <a:pt x="1487" y="1264"/>
                      <a:pt x="1598" y="954"/>
                    </a:cubicBezTo>
                    <a:cubicBezTo>
                      <a:pt x="1593" y="525"/>
                      <a:pt x="1324" y="145"/>
                      <a:pt x="920" y="1"/>
                    </a:cubicBezTo>
                    <a:close/>
                  </a:path>
                </a:pathLst>
              </a:custGeom>
              <a:grpFill/>
              <a:ln>
                <a:solidFill>
                  <a:srgbClr val="1DD6A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2038;p76">
                <a:extLst>
                  <a:ext uri="{FF2B5EF4-FFF2-40B4-BE49-F238E27FC236}">
                    <a16:creationId xmlns:a16="http://schemas.microsoft.com/office/drawing/2014/main" id="{D2F9B6DB-665A-FB02-58EF-63199CF90D35}"/>
                  </a:ext>
                </a:extLst>
              </p:cNvPr>
              <p:cNvSpPr/>
              <p:nvPr/>
            </p:nvSpPr>
            <p:spPr>
              <a:xfrm>
                <a:off x="3107400" y="3810491"/>
                <a:ext cx="365139" cy="365244"/>
              </a:xfrm>
              <a:custGeom>
                <a:avLst/>
                <a:gdLst/>
                <a:ahLst/>
                <a:cxnLst/>
                <a:rect l="l" t="t" r="r" b="b"/>
                <a:pathLst>
                  <a:path w="13922" h="13926" extrusionOk="0">
                    <a:moveTo>
                      <a:pt x="5359" y="4445"/>
                    </a:moveTo>
                    <a:cubicBezTo>
                      <a:pt x="5581" y="4445"/>
                      <a:pt x="5807" y="4527"/>
                      <a:pt x="5991" y="4711"/>
                    </a:cubicBezTo>
                    <a:cubicBezTo>
                      <a:pt x="6559" y="5278"/>
                      <a:pt x="6155" y="6250"/>
                      <a:pt x="5351" y="6250"/>
                    </a:cubicBezTo>
                    <a:cubicBezTo>
                      <a:pt x="4851" y="6250"/>
                      <a:pt x="4447" y="5846"/>
                      <a:pt x="4452" y="5351"/>
                    </a:cubicBezTo>
                    <a:cubicBezTo>
                      <a:pt x="4452" y="4806"/>
                      <a:pt x="4895" y="4445"/>
                      <a:pt x="5359" y="4445"/>
                    </a:cubicBezTo>
                    <a:close/>
                    <a:moveTo>
                      <a:pt x="5351" y="2882"/>
                    </a:moveTo>
                    <a:cubicBezTo>
                      <a:pt x="4724" y="2882"/>
                      <a:pt x="4100" y="3119"/>
                      <a:pt x="3624" y="3585"/>
                    </a:cubicBezTo>
                    <a:cubicBezTo>
                      <a:pt x="3481" y="3743"/>
                      <a:pt x="3623" y="3953"/>
                      <a:pt x="3791" y="3953"/>
                    </a:cubicBezTo>
                    <a:cubicBezTo>
                      <a:pt x="3838" y="3953"/>
                      <a:pt x="3887" y="3937"/>
                      <a:pt x="3932" y="3898"/>
                    </a:cubicBezTo>
                    <a:cubicBezTo>
                      <a:pt x="4323" y="3517"/>
                      <a:pt x="4835" y="3322"/>
                      <a:pt x="5350" y="3322"/>
                    </a:cubicBezTo>
                    <a:cubicBezTo>
                      <a:pt x="5771" y="3322"/>
                      <a:pt x="6195" y="3453"/>
                      <a:pt x="6554" y="3719"/>
                    </a:cubicBezTo>
                    <a:cubicBezTo>
                      <a:pt x="7358" y="4307"/>
                      <a:pt x="7613" y="5394"/>
                      <a:pt x="7161" y="6279"/>
                    </a:cubicBezTo>
                    <a:cubicBezTo>
                      <a:pt x="7103" y="6385"/>
                      <a:pt x="7146" y="6520"/>
                      <a:pt x="7252" y="6573"/>
                    </a:cubicBezTo>
                    <a:cubicBezTo>
                      <a:pt x="7286" y="6590"/>
                      <a:pt x="7321" y="6599"/>
                      <a:pt x="7356" y="6599"/>
                    </a:cubicBezTo>
                    <a:cubicBezTo>
                      <a:pt x="7435" y="6599"/>
                      <a:pt x="7510" y="6555"/>
                      <a:pt x="7550" y="6481"/>
                    </a:cubicBezTo>
                    <a:cubicBezTo>
                      <a:pt x="8104" y="5404"/>
                      <a:pt x="7791" y="4085"/>
                      <a:pt x="6819" y="3363"/>
                    </a:cubicBezTo>
                    <a:cubicBezTo>
                      <a:pt x="6379" y="3041"/>
                      <a:pt x="5864" y="2882"/>
                      <a:pt x="5351" y="2882"/>
                    </a:cubicBezTo>
                    <a:close/>
                    <a:moveTo>
                      <a:pt x="5345" y="4010"/>
                    </a:moveTo>
                    <a:cubicBezTo>
                      <a:pt x="5015" y="4010"/>
                      <a:pt x="4678" y="4133"/>
                      <a:pt x="4404" y="4408"/>
                    </a:cubicBezTo>
                    <a:cubicBezTo>
                      <a:pt x="3562" y="5250"/>
                      <a:pt x="4158" y="6693"/>
                      <a:pt x="5351" y="6693"/>
                    </a:cubicBezTo>
                    <a:cubicBezTo>
                      <a:pt x="6092" y="6693"/>
                      <a:pt x="6689" y="6092"/>
                      <a:pt x="6689" y="5351"/>
                    </a:cubicBezTo>
                    <a:cubicBezTo>
                      <a:pt x="6689" y="4544"/>
                      <a:pt x="6032" y="4010"/>
                      <a:pt x="5345" y="4010"/>
                    </a:cubicBezTo>
                    <a:close/>
                    <a:moveTo>
                      <a:pt x="3214" y="4399"/>
                    </a:moveTo>
                    <a:cubicBezTo>
                      <a:pt x="3132" y="4399"/>
                      <a:pt x="3049" y="4443"/>
                      <a:pt x="3013" y="4547"/>
                    </a:cubicBezTo>
                    <a:cubicBezTo>
                      <a:pt x="2662" y="5567"/>
                      <a:pt x="3013" y="6693"/>
                      <a:pt x="3879" y="7338"/>
                    </a:cubicBezTo>
                    <a:cubicBezTo>
                      <a:pt x="4317" y="7662"/>
                      <a:pt x="4835" y="7824"/>
                      <a:pt x="5353" y="7824"/>
                    </a:cubicBezTo>
                    <a:cubicBezTo>
                      <a:pt x="5860" y="7824"/>
                      <a:pt x="6367" y="7669"/>
                      <a:pt x="6800" y="7357"/>
                    </a:cubicBezTo>
                    <a:cubicBezTo>
                      <a:pt x="6977" y="7211"/>
                      <a:pt x="6847" y="6961"/>
                      <a:pt x="6665" y="6961"/>
                    </a:cubicBezTo>
                    <a:cubicBezTo>
                      <a:pt x="6625" y="6961"/>
                      <a:pt x="6582" y="6973"/>
                      <a:pt x="6540" y="7001"/>
                    </a:cubicBezTo>
                    <a:cubicBezTo>
                      <a:pt x="6186" y="7256"/>
                      <a:pt x="5769" y="7383"/>
                      <a:pt x="5352" y="7383"/>
                    </a:cubicBezTo>
                    <a:cubicBezTo>
                      <a:pt x="4926" y="7383"/>
                      <a:pt x="4499" y="7250"/>
                      <a:pt x="4139" y="6982"/>
                    </a:cubicBezTo>
                    <a:cubicBezTo>
                      <a:pt x="3427" y="6457"/>
                      <a:pt x="3143" y="5529"/>
                      <a:pt x="3427" y="4691"/>
                    </a:cubicBezTo>
                    <a:cubicBezTo>
                      <a:pt x="3487" y="4518"/>
                      <a:pt x="3350" y="4399"/>
                      <a:pt x="3214" y="4399"/>
                    </a:cubicBezTo>
                    <a:close/>
                    <a:moveTo>
                      <a:pt x="5034" y="0"/>
                    </a:moveTo>
                    <a:cubicBezTo>
                      <a:pt x="4707" y="5"/>
                      <a:pt x="4428" y="236"/>
                      <a:pt x="4360" y="553"/>
                    </a:cubicBezTo>
                    <a:lnTo>
                      <a:pt x="4153" y="1588"/>
                    </a:lnTo>
                    <a:cubicBezTo>
                      <a:pt x="3942" y="1655"/>
                      <a:pt x="3735" y="1742"/>
                      <a:pt x="3533" y="1843"/>
                    </a:cubicBezTo>
                    <a:lnTo>
                      <a:pt x="2657" y="1261"/>
                    </a:lnTo>
                    <a:cubicBezTo>
                      <a:pt x="2540" y="1183"/>
                      <a:pt x="2408" y="1145"/>
                      <a:pt x="2277" y="1145"/>
                    </a:cubicBezTo>
                    <a:cubicBezTo>
                      <a:pt x="2099" y="1145"/>
                      <a:pt x="1924" y="1214"/>
                      <a:pt x="1791" y="1347"/>
                    </a:cubicBezTo>
                    <a:lnTo>
                      <a:pt x="1343" y="1795"/>
                    </a:lnTo>
                    <a:cubicBezTo>
                      <a:pt x="1112" y="2026"/>
                      <a:pt x="1074" y="2387"/>
                      <a:pt x="1257" y="2661"/>
                    </a:cubicBezTo>
                    <a:lnTo>
                      <a:pt x="1839" y="3537"/>
                    </a:lnTo>
                    <a:cubicBezTo>
                      <a:pt x="1738" y="3734"/>
                      <a:pt x="1651" y="3946"/>
                      <a:pt x="1584" y="4157"/>
                    </a:cubicBezTo>
                    <a:lnTo>
                      <a:pt x="549" y="4364"/>
                    </a:lnTo>
                    <a:cubicBezTo>
                      <a:pt x="232" y="4427"/>
                      <a:pt x="1" y="4711"/>
                      <a:pt x="1" y="5038"/>
                    </a:cubicBezTo>
                    <a:lnTo>
                      <a:pt x="1" y="5673"/>
                    </a:lnTo>
                    <a:cubicBezTo>
                      <a:pt x="1" y="6000"/>
                      <a:pt x="232" y="6279"/>
                      <a:pt x="549" y="6347"/>
                    </a:cubicBezTo>
                    <a:lnTo>
                      <a:pt x="1584" y="6554"/>
                    </a:lnTo>
                    <a:cubicBezTo>
                      <a:pt x="1651" y="6765"/>
                      <a:pt x="1738" y="6972"/>
                      <a:pt x="1839" y="7169"/>
                    </a:cubicBezTo>
                    <a:lnTo>
                      <a:pt x="1257" y="8050"/>
                    </a:lnTo>
                    <a:cubicBezTo>
                      <a:pt x="1074" y="8319"/>
                      <a:pt x="1112" y="8680"/>
                      <a:pt x="1343" y="8916"/>
                    </a:cubicBezTo>
                    <a:lnTo>
                      <a:pt x="1791" y="9364"/>
                    </a:lnTo>
                    <a:cubicBezTo>
                      <a:pt x="1923" y="9496"/>
                      <a:pt x="2098" y="9564"/>
                      <a:pt x="2275" y="9564"/>
                    </a:cubicBezTo>
                    <a:cubicBezTo>
                      <a:pt x="2407" y="9564"/>
                      <a:pt x="2540" y="9526"/>
                      <a:pt x="2657" y="9450"/>
                    </a:cubicBezTo>
                    <a:lnTo>
                      <a:pt x="3533" y="8863"/>
                    </a:lnTo>
                    <a:cubicBezTo>
                      <a:pt x="3735" y="8969"/>
                      <a:pt x="3942" y="9051"/>
                      <a:pt x="4153" y="9123"/>
                    </a:cubicBezTo>
                    <a:lnTo>
                      <a:pt x="4360" y="10153"/>
                    </a:lnTo>
                    <a:cubicBezTo>
                      <a:pt x="4428" y="10475"/>
                      <a:pt x="4707" y="10706"/>
                      <a:pt x="5034" y="10706"/>
                    </a:cubicBezTo>
                    <a:lnTo>
                      <a:pt x="5669" y="10706"/>
                    </a:lnTo>
                    <a:cubicBezTo>
                      <a:pt x="5996" y="10706"/>
                      <a:pt x="6275" y="10475"/>
                      <a:pt x="6343" y="10153"/>
                    </a:cubicBezTo>
                    <a:lnTo>
                      <a:pt x="6550" y="9123"/>
                    </a:lnTo>
                    <a:cubicBezTo>
                      <a:pt x="6718" y="9065"/>
                      <a:pt x="6882" y="9003"/>
                      <a:pt x="7045" y="8926"/>
                    </a:cubicBezTo>
                    <a:cubicBezTo>
                      <a:pt x="7156" y="8873"/>
                      <a:pt x="7199" y="8738"/>
                      <a:pt x="7146" y="8632"/>
                    </a:cubicBezTo>
                    <a:cubicBezTo>
                      <a:pt x="7108" y="8552"/>
                      <a:pt x="7029" y="8505"/>
                      <a:pt x="6947" y="8505"/>
                    </a:cubicBezTo>
                    <a:cubicBezTo>
                      <a:pt x="6915" y="8505"/>
                      <a:pt x="6883" y="8512"/>
                      <a:pt x="6853" y="8526"/>
                    </a:cubicBezTo>
                    <a:cubicBezTo>
                      <a:pt x="6675" y="8613"/>
                      <a:pt x="6487" y="8680"/>
                      <a:pt x="6299" y="8733"/>
                    </a:cubicBezTo>
                    <a:cubicBezTo>
                      <a:pt x="6218" y="8757"/>
                      <a:pt x="6155" y="8820"/>
                      <a:pt x="6141" y="8902"/>
                    </a:cubicBezTo>
                    <a:lnTo>
                      <a:pt x="5910" y="10066"/>
                    </a:lnTo>
                    <a:cubicBezTo>
                      <a:pt x="5886" y="10182"/>
                      <a:pt x="5785" y="10263"/>
                      <a:pt x="5669" y="10263"/>
                    </a:cubicBezTo>
                    <a:lnTo>
                      <a:pt x="5034" y="10263"/>
                    </a:lnTo>
                    <a:cubicBezTo>
                      <a:pt x="4918" y="10263"/>
                      <a:pt x="4817" y="10182"/>
                      <a:pt x="4793" y="10066"/>
                    </a:cubicBezTo>
                    <a:lnTo>
                      <a:pt x="4562" y="8902"/>
                    </a:lnTo>
                    <a:cubicBezTo>
                      <a:pt x="4543" y="8820"/>
                      <a:pt x="4485" y="8757"/>
                      <a:pt x="4404" y="8733"/>
                    </a:cubicBezTo>
                    <a:cubicBezTo>
                      <a:pt x="4134" y="8656"/>
                      <a:pt x="3874" y="8550"/>
                      <a:pt x="3634" y="8416"/>
                    </a:cubicBezTo>
                    <a:cubicBezTo>
                      <a:pt x="3600" y="8395"/>
                      <a:pt x="3561" y="8386"/>
                      <a:pt x="3523" y="8386"/>
                    </a:cubicBezTo>
                    <a:cubicBezTo>
                      <a:pt x="3481" y="8386"/>
                      <a:pt x="3438" y="8398"/>
                      <a:pt x="3403" y="8421"/>
                    </a:cubicBezTo>
                    <a:lnTo>
                      <a:pt x="2416" y="9080"/>
                    </a:lnTo>
                    <a:cubicBezTo>
                      <a:pt x="2373" y="9109"/>
                      <a:pt x="2325" y="9122"/>
                      <a:pt x="2277" y="9122"/>
                    </a:cubicBezTo>
                    <a:cubicBezTo>
                      <a:pt x="2213" y="9122"/>
                      <a:pt x="2150" y="9098"/>
                      <a:pt x="2104" y="9051"/>
                    </a:cubicBezTo>
                    <a:lnTo>
                      <a:pt x="1656" y="8603"/>
                    </a:lnTo>
                    <a:cubicBezTo>
                      <a:pt x="1574" y="8517"/>
                      <a:pt x="1560" y="8387"/>
                      <a:pt x="1627" y="8291"/>
                    </a:cubicBezTo>
                    <a:lnTo>
                      <a:pt x="2282" y="7304"/>
                    </a:lnTo>
                    <a:cubicBezTo>
                      <a:pt x="2330" y="7232"/>
                      <a:pt x="2330" y="7145"/>
                      <a:pt x="2291" y="7073"/>
                    </a:cubicBezTo>
                    <a:cubicBezTo>
                      <a:pt x="2152" y="6828"/>
                      <a:pt x="2046" y="6568"/>
                      <a:pt x="1974" y="6303"/>
                    </a:cubicBezTo>
                    <a:cubicBezTo>
                      <a:pt x="1950" y="6222"/>
                      <a:pt x="1882" y="6159"/>
                      <a:pt x="1805" y="6145"/>
                    </a:cubicBezTo>
                    <a:lnTo>
                      <a:pt x="641" y="5914"/>
                    </a:lnTo>
                    <a:cubicBezTo>
                      <a:pt x="525" y="5890"/>
                      <a:pt x="443" y="5789"/>
                      <a:pt x="443" y="5673"/>
                    </a:cubicBezTo>
                    <a:lnTo>
                      <a:pt x="443" y="5038"/>
                    </a:lnTo>
                    <a:cubicBezTo>
                      <a:pt x="443" y="4918"/>
                      <a:pt x="525" y="4821"/>
                      <a:pt x="641" y="4797"/>
                    </a:cubicBezTo>
                    <a:lnTo>
                      <a:pt x="1805" y="4562"/>
                    </a:lnTo>
                    <a:cubicBezTo>
                      <a:pt x="1882" y="4547"/>
                      <a:pt x="1950" y="4485"/>
                      <a:pt x="1974" y="4408"/>
                    </a:cubicBezTo>
                    <a:cubicBezTo>
                      <a:pt x="2046" y="4138"/>
                      <a:pt x="2152" y="3878"/>
                      <a:pt x="2291" y="3633"/>
                    </a:cubicBezTo>
                    <a:cubicBezTo>
                      <a:pt x="2330" y="3561"/>
                      <a:pt x="2330" y="3474"/>
                      <a:pt x="2282" y="3407"/>
                    </a:cubicBezTo>
                    <a:lnTo>
                      <a:pt x="1627" y="2420"/>
                    </a:lnTo>
                    <a:cubicBezTo>
                      <a:pt x="1560" y="2319"/>
                      <a:pt x="1574" y="2189"/>
                      <a:pt x="1656" y="2108"/>
                    </a:cubicBezTo>
                    <a:lnTo>
                      <a:pt x="2104" y="1660"/>
                    </a:lnTo>
                    <a:cubicBezTo>
                      <a:pt x="2150" y="1610"/>
                      <a:pt x="2213" y="1586"/>
                      <a:pt x="2277" y="1586"/>
                    </a:cubicBezTo>
                    <a:cubicBezTo>
                      <a:pt x="2325" y="1586"/>
                      <a:pt x="2373" y="1600"/>
                      <a:pt x="2416" y="1626"/>
                    </a:cubicBezTo>
                    <a:lnTo>
                      <a:pt x="3403" y="2286"/>
                    </a:lnTo>
                    <a:cubicBezTo>
                      <a:pt x="3438" y="2311"/>
                      <a:pt x="3481" y="2323"/>
                      <a:pt x="3523" y="2323"/>
                    </a:cubicBezTo>
                    <a:cubicBezTo>
                      <a:pt x="3561" y="2323"/>
                      <a:pt x="3600" y="2313"/>
                      <a:pt x="3634" y="2295"/>
                    </a:cubicBezTo>
                    <a:cubicBezTo>
                      <a:pt x="3874" y="2156"/>
                      <a:pt x="4134" y="2050"/>
                      <a:pt x="4404" y="1973"/>
                    </a:cubicBezTo>
                    <a:cubicBezTo>
                      <a:pt x="4485" y="1954"/>
                      <a:pt x="4543" y="1886"/>
                      <a:pt x="4562" y="1804"/>
                    </a:cubicBezTo>
                    <a:lnTo>
                      <a:pt x="4793" y="645"/>
                    </a:lnTo>
                    <a:cubicBezTo>
                      <a:pt x="4817" y="529"/>
                      <a:pt x="4918" y="448"/>
                      <a:pt x="5034" y="448"/>
                    </a:cubicBezTo>
                    <a:lnTo>
                      <a:pt x="5669" y="448"/>
                    </a:lnTo>
                    <a:cubicBezTo>
                      <a:pt x="5785" y="448"/>
                      <a:pt x="5886" y="529"/>
                      <a:pt x="5910" y="645"/>
                    </a:cubicBezTo>
                    <a:lnTo>
                      <a:pt x="6141" y="1804"/>
                    </a:lnTo>
                    <a:cubicBezTo>
                      <a:pt x="6160" y="1886"/>
                      <a:pt x="6218" y="1954"/>
                      <a:pt x="6299" y="1973"/>
                    </a:cubicBezTo>
                    <a:cubicBezTo>
                      <a:pt x="6569" y="2050"/>
                      <a:pt x="6829" y="2156"/>
                      <a:pt x="7069" y="2295"/>
                    </a:cubicBezTo>
                    <a:cubicBezTo>
                      <a:pt x="7103" y="2313"/>
                      <a:pt x="7142" y="2323"/>
                      <a:pt x="7180" y="2323"/>
                    </a:cubicBezTo>
                    <a:cubicBezTo>
                      <a:pt x="7222" y="2323"/>
                      <a:pt x="7265" y="2311"/>
                      <a:pt x="7300" y="2286"/>
                    </a:cubicBezTo>
                    <a:lnTo>
                      <a:pt x="8287" y="1626"/>
                    </a:lnTo>
                    <a:cubicBezTo>
                      <a:pt x="8328" y="1600"/>
                      <a:pt x="8375" y="1586"/>
                      <a:pt x="8422" y="1586"/>
                    </a:cubicBezTo>
                    <a:cubicBezTo>
                      <a:pt x="8486" y="1586"/>
                      <a:pt x="8550" y="1610"/>
                      <a:pt x="8599" y="1660"/>
                    </a:cubicBezTo>
                    <a:lnTo>
                      <a:pt x="9047" y="2108"/>
                    </a:lnTo>
                    <a:cubicBezTo>
                      <a:pt x="9129" y="2189"/>
                      <a:pt x="9143" y="2319"/>
                      <a:pt x="9076" y="2420"/>
                    </a:cubicBezTo>
                    <a:lnTo>
                      <a:pt x="8421" y="3407"/>
                    </a:lnTo>
                    <a:cubicBezTo>
                      <a:pt x="8373" y="3474"/>
                      <a:pt x="8368" y="3561"/>
                      <a:pt x="8412" y="3633"/>
                    </a:cubicBezTo>
                    <a:cubicBezTo>
                      <a:pt x="8546" y="3878"/>
                      <a:pt x="8657" y="4138"/>
                      <a:pt x="8729" y="4408"/>
                    </a:cubicBezTo>
                    <a:cubicBezTo>
                      <a:pt x="8753" y="4485"/>
                      <a:pt x="8821" y="4547"/>
                      <a:pt x="8898" y="4562"/>
                    </a:cubicBezTo>
                    <a:lnTo>
                      <a:pt x="10062" y="4797"/>
                    </a:lnTo>
                    <a:cubicBezTo>
                      <a:pt x="10178" y="4821"/>
                      <a:pt x="10259" y="4918"/>
                      <a:pt x="10259" y="5038"/>
                    </a:cubicBezTo>
                    <a:lnTo>
                      <a:pt x="10259" y="5673"/>
                    </a:lnTo>
                    <a:cubicBezTo>
                      <a:pt x="10259" y="5789"/>
                      <a:pt x="10178" y="5890"/>
                      <a:pt x="10062" y="5914"/>
                    </a:cubicBezTo>
                    <a:lnTo>
                      <a:pt x="8898" y="6145"/>
                    </a:lnTo>
                    <a:cubicBezTo>
                      <a:pt x="8821" y="6159"/>
                      <a:pt x="8753" y="6222"/>
                      <a:pt x="8729" y="6303"/>
                    </a:cubicBezTo>
                    <a:cubicBezTo>
                      <a:pt x="8676" y="6496"/>
                      <a:pt x="8604" y="6688"/>
                      <a:pt x="8518" y="6871"/>
                    </a:cubicBezTo>
                    <a:cubicBezTo>
                      <a:pt x="8420" y="7048"/>
                      <a:pt x="8571" y="7198"/>
                      <a:pt x="8719" y="7198"/>
                    </a:cubicBezTo>
                    <a:cubicBezTo>
                      <a:pt x="8796" y="7198"/>
                      <a:pt x="8873" y="7158"/>
                      <a:pt x="8912" y="7059"/>
                    </a:cubicBezTo>
                    <a:cubicBezTo>
                      <a:pt x="8994" y="6895"/>
                      <a:pt x="9061" y="6727"/>
                      <a:pt x="9114" y="6549"/>
                    </a:cubicBezTo>
                    <a:lnTo>
                      <a:pt x="10149" y="6347"/>
                    </a:lnTo>
                    <a:cubicBezTo>
                      <a:pt x="10466" y="6279"/>
                      <a:pt x="10697" y="6000"/>
                      <a:pt x="10697" y="5673"/>
                    </a:cubicBezTo>
                    <a:lnTo>
                      <a:pt x="10697" y="5038"/>
                    </a:lnTo>
                    <a:cubicBezTo>
                      <a:pt x="10697" y="4711"/>
                      <a:pt x="10466" y="4427"/>
                      <a:pt x="10149" y="4364"/>
                    </a:cubicBezTo>
                    <a:lnTo>
                      <a:pt x="9114" y="4157"/>
                    </a:lnTo>
                    <a:cubicBezTo>
                      <a:pt x="9047" y="3946"/>
                      <a:pt x="8960" y="3734"/>
                      <a:pt x="8854" y="3537"/>
                    </a:cubicBezTo>
                    <a:lnTo>
                      <a:pt x="9441" y="2661"/>
                    </a:lnTo>
                    <a:cubicBezTo>
                      <a:pt x="9619" y="2387"/>
                      <a:pt x="9586" y="2026"/>
                      <a:pt x="9355" y="1795"/>
                    </a:cubicBezTo>
                    <a:lnTo>
                      <a:pt x="8907" y="1347"/>
                    </a:lnTo>
                    <a:cubicBezTo>
                      <a:pt x="8774" y="1214"/>
                      <a:pt x="8597" y="1145"/>
                      <a:pt x="8419" y="1145"/>
                    </a:cubicBezTo>
                    <a:cubicBezTo>
                      <a:pt x="8288" y="1145"/>
                      <a:pt x="8156" y="1183"/>
                      <a:pt x="8041" y="1261"/>
                    </a:cubicBezTo>
                    <a:lnTo>
                      <a:pt x="7165" y="1843"/>
                    </a:lnTo>
                    <a:cubicBezTo>
                      <a:pt x="6963" y="1742"/>
                      <a:pt x="6756" y="1655"/>
                      <a:pt x="6545" y="1588"/>
                    </a:cubicBezTo>
                    <a:lnTo>
                      <a:pt x="6338" y="553"/>
                    </a:lnTo>
                    <a:cubicBezTo>
                      <a:pt x="6271" y="236"/>
                      <a:pt x="5991" y="5"/>
                      <a:pt x="5664" y="0"/>
                    </a:cubicBezTo>
                    <a:close/>
                    <a:moveTo>
                      <a:pt x="10327" y="9102"/>
                    </a:moveTo>
                    <a:cubicBezTo>
                      <a:pt x="10024" y="9102"/>
                      <a:pt x="9716" y="9214"/>
                      <a:pt x="9466" y="9465"/>
                    </a:cubicBezTo>
                    <a:cubicBezTo>
                      <a:pt x="8691" y="10239"/>
                      <a:pt x="9239" y="11567"/>
                      <a:pt x="10336" y="11567"/>
                    </a:cubicBezTo>
                    <a:cubicBezTo>
                      <a:pt x="10606" y="11567"/>
                      <a:pt x="10871" y="11476"/>
                      <a:pt x="11087" y="11312"/>
                    </a:cubicBezTo>
                    <a:cubicBezTo>
                      <a:pt x="11263" y="11164"/>
                      <a:pt x="11128" y="10917"/>
                      <a:pt x="10947" y="10917"/>
                    </a:cubicBezTo>
                    <a:cubicBezTo>
                      <a:pt x="10905" y="10917"/>
                      <a:pt x="10861" y="10930"/>
                      <a:pt x="10818" y="10961"/>
                    </a:cubicBezTo>
                    <a:cubicBezTo>
                      <a:pt x="10683" y="11072"/>
                      <a:pt x="10510" y="11130"/>
                      <a:pt x="10336" y="11130"/>
                    </a:cubicBezTo>
                    <a:cubicBezTo>
                      <a:pt x="9899" y="11130"/>
                      <a:pt x="9547" y="10773"/>
                      <a:pt x="9547" y="10336"/>
                    </a:cubicBezTo>
                    <a:cubicBezTo>
                      <a:pt x="9547" y="9898"/>
                      <a:pt x="9899" y="9546"/>
                      <a:pt x="10336" y="9546"/>
                    </a:cubicBezTo>
                    <a:cubicBezTo>
                      <a:pt x="10769" y="9546"/>
                      <a:pt x="11126" y="9898"/>
                      <a:pt x="11126" y="10336"/>
                    </a:cubicBezTo>
                    <a:cubicBezTo>
                      <a:pt x="11133" y="10475"/>
                      <a:pt x="11239" y="10545"/>
                      <a:pt x="11345" y="10545"/>
                    </a:cubicBezTo>
                    <a:cubicBezTo>
                      <a:pt x="11452" y="10545"/>
                      <a:pt x="11559" y="10475"/>
                      <a:pt x="11568" y="10336"/>
                    </a:cubicBezTo>
                    <a:cubicBezTo>
                      <a:pt x="11568" y="9593"/>
                      <a:pt x="10960" y="9102"/>
                      <a:pt x="10327" y="9102"/>
                    </a:cubicBezTo>
                    <a:close/>
                    <a:moveTo>
                      <a:pt x="10130" y="6751"/>
                    </a:moveTo>
                    <a:cubicBezTo>
                      <a:pt x="9879" y="6751"/>
                      <a:pt x="9663" y="6924"/>
                      <a:pt x="9615" y="7169"/>
                    </a:cubicBezTo>
                    <a:lnTo>
                      <a:pt x="9485" y="7805"/>
                    </a:lnTo>
                    <a:cubicBezTo>
                      <a:pt x="9369" y="7843"/>
                      <a:pt x="9259" y="7891"/>
                      <a:pt x="9148" y="7944"/>
                    </a:cubicBezTo>
                    <a:lnTo>
                      <a:pt x="8609" y="7583"/>
                    </a:lnTo>
                    <a:cubicBezTo>
                      <a:pt x="8522" y="7526"/>
                      <a:pt x="8421" y="7499"/>
                      <a:pt x="8321" y="7499"/>
                    </a:cubicBezTo>
                    <a:cubicBezTo>
                      <a:pt x="8184" y="7499"/>
                      <a:pt x="8048" y="7551"/>
                      <a:pt x="7945" y="7651"/>
                    </a:cubicBezTo>
                    <a:lnTo>
                      <a:pt x="7651" y="7944"/>
                    </a:lnTo>
                    <a:cubicBezTo>
                      <a:pt x="7478" y="8122"/>
                      <a:pt x="7449" y="8396"/>
                      <a:pt x="7589" y="8608"/>
                    </a:cubicBezTo>
                    <a:lnTo>
                      <a:pt x="7950" y="9147"/>
                    </a:lnTo>
                    <a:cubicBezTo>
                      <a:pt x="7873" y="9296"/>
                      <a:pt x="7810" y="9455"/>
                      <a:pt x="7767" y="9614"/>
                    </a:cubicBezTo>
                    <a:cubicBezTo>
                      <a:pt x="7719" y="9739"/>
                      <a:pt x="7786" y="9874"/>
                      <a:pt x="7911" y="9907"/>
                    </a:cubicBezTo>
                    <a:cubicBezTo>
                      <a:pt x="7932" y="9914"/>
                      <a:pt x="7954" y="9917"/>
                      <a:pt x="7974" y="9917"/>
                    </a:cubicBezTo>
                    <a:cubicBezTo>
                      <a:pt x="8077" y="9917"/>
                      <a:pt x="8170" y="9842"/>
                      <a:pt x="8190" y="9734"/>
                    </a:cubicBezTo>
                    <a:cubicBezTo>
                      <a:pt x="8234" y="9566"/>
                      <a:pt x="8306" y="9402"/>
                      <a:pt x="8392" y="9243"/>
                    </a:cubicBezTo>
                    <a:cubicBezTo>
                      <a:pt x="8431" y="9171"/>
                      <a:pt x="8431" y="9085"/>
                      <a:pt x="8383" y="9017"/>
                    </a:cubicBezTo>
                    <a:lnTo>
                      <a:pt x="7950" y="8368"/>
                    </a:lnTo>
                    <a:cubicBezTo>
                      <a:pt x="7926" y="8334"/>
                      <a:pt x="7931" y="8286"/>
                      <a:pt x="7959" y="8257"/>
                    </a:cubicBezTo>
                    <a:lnTo>
                      <a:pt x="8258" y="7963"/>
                    </a:lnTo>
                    <a:cubicBezTo>
                      <a:pt x="8274" y="7947"/>
                      <a:pt x="8295" y="7938"/>
                      <a:pt x="8316" y="7938"/>
                    </a:cubicBezTo>
                    <a:cubicBezTo>
                      <a:pt x="8333" y="7938"/>
                      <a:pt x="8349" y="7943"/>
                      <a:pt x="8364" y="7954"/>
                    </a:cubicBezTo>
                    <a:lnTo>
                      <a:pt x="9013" y="8387"/>
                    </a:lnTo>
                    <a:cubicBezTo>
                      <a:pt x="9049" y="8410"/>
                      <a:pt x="9091" y="8422"/>
                      <a:pt x="9134" y="8422"/>
                    </a:cubicBezTo>
                    <a:cubicBezTo>
                      <a:pt x="9172" y="8422"/>
                      <a:pt x="9210" y="8412"/>
                      <a:pt x="9244" y="8392"/>
                    </a:cubicBezTo>
                    <a:cubicBezTo>
                      <a:pt x="9398" y="8305"/>
                      <a:pt x="9562" y="8238"/>
                      <a:pt x="9735" y="8190"/>
                    </a:cubicBezTo>
                    <a:cubicBezTo>
                      <a:pt x="9812" y="8166"/>
                      <a:pt x="9875" y="8103"/>
                      <a:pt x="9889" y="8021"/>
                    </a:cubicBezTo>
                    <a:lnTo>
                      <a:pt x="10043" y="7256"/>
                    </a:lnTo>
                    <a:cubicBezTo>
                      <a:pt x="10053" y="7218"/>
                      <a:pt x="10086" y="7189"/>
                      <a:pt x="10130" y="7189"/>
                    </a:cubicBezTo>
                    <a:lnTo>
                      <a:pt x="10543" y="7189"/>
                    </a:lnTo>
                    <a:cubicBezTo>
                      <a:pt x="10587" y="7189"/>
                      <a:pt x="10620" y="7218"/>
                      <a:pt x="10630" y="7256"/>
                    </a:cubicBezTo>
                    <a:lnTo>
                      <a:pt x="10784" y="8021"/>
                    </a:lnTo>
                    <a:cubicBezTo>
                      <a:pt x="10798" y="8103"/>
                      <a:pt x="10861" y="8166"/>
                      <a:pt x="10938" y="8190"/>
                    </a:cubicBezTo>
                    <a:cubicBezTo>
                      <a:pt x="11111" y="8238"/>
                      <a:pt x="11275" y="8305"/>
                      <a:pt x="11429" y="8392"/>
                    </a:cubicBezTo>
                    <a:cubicBezTo>
                      <a:pt x="11463" y="8412"/>
                      <a:pt x="11501" y="8422"/>
                      <a:pt x="11539" y="8422"/>
                    </a:cubicBezTo>
                    <a:cubicBezTo>
                      <a:pt x="11582" y="8422"/>
                      <a:pt x="11624" y="8410"/>
                      <a:pt x="11660" y="8387"/>
                    </a:cubicBezTo>
                    <a:lnTo>
                      <a:pt x="12309" y="7954"/>
                    </a:lnTo>
                    <a:cubicBezTo>
                      <a:pt x="12324" y="7943"/>
                      <a:pt x="12340" y="7938"/>
                      <a:pt x="12357" y="7938"/>
                    </a:cubicBezTo>
                    <a:cubicBezTo>
                      <a:pt x="12379" y="7938"/>
                      <a:pt x="12401" y="7947"/>
                      <a:pt x="12420" y="7963"/>
                    </a:cubicBezTo>
                    <a:lnTo>
                      <a:pt x="12713" y="8257"/>
                    </a:lnTo>
                    <a:cubicBezTo>
                      <a:pt x="12742" y="8286"/>
                      <a:pt x="12747" y="8334"/>
                      <a:pt x="12723" y="8368"/>
                    </a:cubicBezTo>
                    <a:lnTo>
                      <a:pt x="12290" y="9017"/>
                    </a:lnTo>
                    <a:cubicBezTo>
                      <a:pt x="12247" y="9085"/>
                      <a:pt x="12242" y="9176"/>
                      <a:pt x="12280" y="9248"/>
                    </a:cubicBezTo>
                    <a:cubicBezTo>
                      <a:pt x="12367" y="9402"/>
                      <a:pt x="12439" y="9566"/>
                      <a:pt x="12487" y="9739"/>
                    </a:cubicBezTo>
                    <a:cubicBezTo>
                      <a:pt x="12507" y="9816"/>
                      <a:pt x="12574" y="9878"/>
                      <a:pt x="12656" y="9893"/>
                    </a:cubicBezTo>
                    <a:lnTo>
                      <a:pt x="13416" y="10047"/>
                    </a:lnTo>
                    <a:cubicBezTo>
                      <a:pt x="13459" y="10052"/>
                      <a:pt x="13488" y="10090"/>
                      <a:pt x="13488" y="10129"/>
                    </a:cubicBezTo>
                    <a:lnTo>
                      <a:pt x="13488" y="10547"/>
                    </a:lnTo>
                    <a:cubicBezTo>
                      <a:pt x="13488" y="10591"/>
                      <a:pt x="13459" y="10624"/>
                      <a:pt x="13416" y="10634"/>
                    </a:cubicBezTo>
                    <a:lnTo>
                      <a:pt x="12656" y="10783"/>
                    </a:lnTo>
                    <a:cubicBezTo>
                      <a:pt x="12574" y="10802"/>
                      <a:pt x="12507" y="10860"/>
                      <a:pt x="12487" y="10942"/>
                    </a:cubicBezTo>
                    <a:cubicBezTo>
                      <a:pt x="12439" y="11110"/>
                      <a:pt x="12367" y="11279"/>
                      <a:pt x="12280" y="11433"/>
                    </a:cubicBezTo>
                    <a:cubicBezTo>
                      <a:pt x="12242" y="11505"/>
                      <a:pt x="12242" y="11591"/>
                      <a:pt x="12290" y="11664"/>
                    </a:cubicBezTo>
                    <a:lnTo>
                      <a:pt x="12723" y="12308"/>
                    </a:lnTo>
                    <a:cubicBezTo>
                      <a:pt x="12747" y="12347"/>
                      <a:pt x="12742" y="12390"/>
                      <a:pt x="12713" y="12419"/>
                    </a:cubicBezTo>
                    <a:lnTo>
                      <a:pt x="12415" y="12713"/>
                    </a:lnTo>
                    <a:cubicBezTo>
                      <a:pt x="12398" y="12730"/>
                      <a:pt x="12375" y="12739"/>
                      <a:pt x="12353" y="12739"/>
                    </a:cubicBezTo>
                    <a:cubicBezTo>
                      <a:pt x="12338" y="12739"/>
                      <a:pt x="12323" y="12735"/>
                      <a:pt x="12309" y="12727"/>
                    </a:cubicBezTo>
                    <a:lnTo>
                      <a:pt x="11660" y="12294"/>
                    </a:lnTo>
                    <a:cubicBezTo>
                      <a:pt x="11624" y="12269"/>
                      <a:pt x="11582" y="12257"/>
                      <a:pt x="11539" y="12257"/>
                    </a:cubicBezTo>
                    <a:cubicBezTo>
                      <a:pt x="11501" y="12257"/>
                      <a:pt x="11463" y="12266"/>
                      <a:pt x="11429" y="12284"/>
                    </a:cubicBezTo>
                    <a:cubicBezTo>
                      <a:pt x="11275" y="12371"/>
                      <a:pt x="11111" y="12438"/>
                      <a:pt x="10938" y="12486"/>
                    </a:cubicBezTo>
                    <a:cubicBezTo>
                      <a:pt x="10861" y="12511"/>
                      <a:pt x="10798" y="12573"/>
                      <a:pt x="10784" y="12655"/>
                    </a:cubicBezTo>
                    <a:lnTo>
                      <a:pt x="10630" y="13420"/>
                    </a:lnTo>
                    <a:cubicBezTo>
                      <a:pt x="10620" y="13458"/>
                      <a:pt x="10587" y="13487"/>
                      <a:pt x="10543" y="13492"/>
                    </a:cubicBezTo>
                    <a:lnTo>
                      <a:pt x="10130" y="13492"/>
                    </a:lnTo>
                    <a:cubicBezTo>
                      <a:pt x="10086" y="13487"/>
                      <a:pt x="10053" y="13458"/>
                      <a:pt x="10043" y="13420"/>
                    </a:cubicBezTo>
                    <a:lnTo>
                      <a:pt x="9889" y="12655"/>
                    </a:lnTo>
                    <a:cubicBezTo>
                      <a:pt x="9875" y="12573"/>
                      <a:pt x="9812" y="12511"/>
                      <a:pt x="9735" y="12486"/>
                    </a:cubicBezTo>
                    <a:cubicBezTo>
                      <a:pt x="9562" y="12438"/>
                      <a:pt x="9398" y="12371"/>
                      <a:pt x="9244" y="12284"/>
                    </a:cubicBezTo>
                    <a:cubicBezTo>
                      <a:pt x="9211" y="12264"/>
                      <a:pt x="9174" y="12255"/>
                      <a:pt x="9136" y="12255"/>
                    </a:cubicBezTo>
                    <a:cubicBezTo>
                      <a:pt x="9093" y="12255"/>
                      <a:pt x="9050" y="12268"/>
                      <a:pt x="9013" y="12294"/>
                    </a:cubicBezTo>
                    <a:lnTo>
                      <a:pt x="8364" y="12727"/>
                    </a:lnTo>
                    <a:cubicBezTo>
                      <a:pt x="8350" y="12735"/>
                      <a:pt x="8335" y="12739"/>
                      <a:pt x="8320" y="12739"/>
                    </a:cubicBezTo>
                    <a:cubicBezTo>
                      <a:pt x="8298" y="12739"/>
                      <a:pt x="8275" y="12730"/>
                      <a:pt x="8258" y="12713"/>
                    </a:cubicBezTo>
                    <a:lnTo>
                      <a:pt x="7959" y="12419"/>
                    </a:lnTo>
                    <a:cubicBezTo>
                      <a:pt x="7931" y="12390"/>
                      <a:pt x="7926" y="12342"/>
                      <a:pt x="7950" y="12308"/>
                    </a:cubicBezTo>
                    <a:lnTo>
                      <a:pt x="8383" y="11664"/>
                    </a:lnTo>
                    <a:cubicBezTo>
                      <a:pt x="8426" y="11591"/>
                      <a:pt x="8431" y="11505"/>
                      <a:pt x="8392" y="11433"/>
                    </a:cubicBezTo>
                    <a:cubicBezTo>
                      <a:pt x="8306" y="11279"/>
                      <a:pt x="8234" y="11110"/>
                      <a:pt x="8186" y="10942"/>
                    </a:cubicBezTo>
                    <a:cubicBezTo>
                      <a:pt x="8166" y="10860"/>
                      <a:pt x="8099" y="10802"/>
                      <a:pt x="8017" y="10783"/>
                    </a:cubicBezTo>
                    <a:lnTo>
                      <a:pt x="7257" y="10634"/>
                    </a:lnTo>
                    <a:cubicBezTo>
                      <a:pt x="7214" y="10624"/>
                      <a:pt x="7185" y="10586"/>
                      <a:pt x="7185" y="10547"/>
                    </a:cubicBezTo>
                    <a:lnTo>
                      <a:pt x="7185" y="10129"/>
                    </a:lnTo>
                    <a:cubicBezTo>
                      <a:pt x="7185" y="10090"/>
                      <a:pt x="7214" y="10052"/>
                      <a:pt x="7257" y="10047"/>
                    </a:cubicBezTo>
                    <a:lnTo>
                      <a:pt x="7300" y="10037"/>
                    </a:lnTo>
                    <a:cubicBezTo>
                      <a:pt x="7585" y="9993"/>
                      <a:pt x="7528" y="9596"/>
                      <a:pt x="7283" y="9596"/>
                    </a:cubicBezTo>
                    <a:cubicBezTo>
                      <a:pt x="7263" y="9596"/>
                      <a:pt x="7241" y="9598"/>
                      <a:pt x="7218" y="9604"/>
                    </a:cubicBezTo>
                    <a:lnTo>
                      <a:pt x="7170" y="9614"/>
                    </a:lnTo>
                    <a:cubicBezTo>
                      <a:pt x="6925" y="9667"/>
                      <a:pt x="6747" y="9878"/>
                      <a:pt x="6747" y="10129"/>
                    </a:cubicBezTo>
                    <a:lnTo>
                      <a:pt x="6747" y="10547"/>
                    </a:lnTo>
                    <a:cubicBezTo>
                      <a:pt x="6747" y="10798"/>
                      <a:pt x="6925" y="11014"/>
                      <a:pt x="7170" y="11062"/>
                    </a:cubicBezTo>
                    <a:lnTo>
                      <a:pt x="7805" y="11187"/>
                    </a:lnTo>
                    <a:cubicBezTo>
                      <a:pt x="7844" y="11303"/>
                      <a:pt x="7892" y="11418"/>
                      <a:pt x="7945" y="11524"/>
                    </a:cubicBezTo>
                    <a:lnTo>
                      <a:pt x="7584" y="12068"/>
                    </a:lnTo>
                    <a:cubicBezTo>
                      <a:pt x="7445" y="12275"/>
                      <a:pt x="7473" y="12554"/>
                      <a:pt x="7651" y="12727"/>
                    </a:cubicBezTo>
                    <a:lnTo>
                      <a:pt x="7945" y="13025"/>
                    </a:lnTo>
                    <a:cubicBezTo>
                      <a:pt x="8047" y="13125"/>
                      <a:pt x="8180" y="13176"/>
                      <a:pt x="8315" y="13176"/>
                    </a:cubicBezTo>
                    <a:cubicBezTo>
                      <a:pt x="8415" y="13176"/>
                      <a:pt x="8516" y="13148"/>
                      <a:pt x="8604" y="13088"/>
                    </a:cubicBezTo>
                    <a:lnTo>
                      <a:pt x="9148" y="12727"/>
                    </a:lnTo>
                    <a:cubicBezTo>
                      <a:pt x="9254" y="12785"/>
                      <a:pt x="9369" y="12828"/>
                      <a:pt x="9485" y="12867"/>
                    </a:cubicBezTo>
                    <a:lnTo>
                      <a:pt x="9610" y="13502"/>
                    </a:lnTo>
                    <a:cubicBezTo>
                      <a:pt x="9663" y="13747"/>
                      <a:pt x="9875" y="13925"/>
                      <a:pt x="10125" y="13925"/>
                    </a:cubicBezTo>
                    <a:lnTo>
                      <a:pt x="10543" y="13925"/>
                    </a:lnTo>
                    <a:cubicBezTo>
                      <a:pt x="10794" y="13925"/>
                      <a:pt x="11010" y="13747"/>
                      <a:pt x="11058" y="13502"/>
                    </a:cubicBezTo>
                    <a:lnTo>
                      <a:pt x="11188" y="12867"/>
                    </a:lnTo>
                    <a:cubicBezTo>
                      <a:pt x="11299" y="12828"/>
                      <a:pt x="11414" y="12780"/>
                      <a:pt x="11520" y="12727"/>
                    </a:cubicBezTo>
                    <a:lnTo>
                      <a:pt x="12064" y="13088"/>
                    </a:lnTo>
                    <a:cubicBezTo>
                      <a:pt x="12152" y="13148"/>
                      <a:pt x="12254" y="13176"/>
                      <a:pt x="12355" y="13176"/>
                    </a:cubicBezTo>
                    <a:cubicBezTo>
                      <a:pt x="12490" y="13176"/>
                      <a:pt x="12624" y="13125"/>
                      <a:pt x="12723" y="13025"/>
                    </a:cubicBezTo>
                    <a:lnTo>
                      <a:pt x="13021" y="12727"/>
                    </a:lnTo>
                    <a:cubicBezTo>
                      <a:pt x="13195" y="12554"/>
                      <a:pt x="13223" y="12275"/>
                      <a:pt x="13084" y="12068"/>
                    </a:cubicBezTo>
                    <a:lnTo>
                      <a:pt x="12723" y="11524"/>
                    </a:lnTo>
                    <a:cubicBezTo>
                      <a:pt x="12781" y="11418"/>
                      <a:pt x="12824" y="11303"/>
                      <a:pt x="12863" y="11187"/>
                    </a:cubicBezTo>
                    <a:lnTo>
                      <a:pt x="13498" y="11062"/>
                    </a:lnTo>
                    <a:cubicBezTo>
                      <a:pt x="13743" y="11014"/>
                      <a:pt x="13921" y="10798"/>
                      <a:pt x="13921" y="10547"/>
                    </a:cubicBezTo>
                    <a:lnTo>
                      <a:pt x="13921" y="10129"/>
                    </a:lnTo>
                    <a:cubicBezTo>
                      <a:pt x="13921" y="9878"/>
                      <a:pt x="13748" y="9662"/>
                      <a:pt x="13503" y="9614"/>
                    </a:cubicBezTo>
                    <a:lnTo>
                      <a:pt x="12867" y="9484"/>
                    </a:lnTo>
                    <a:cubicBezTo>
                      <a:pt x="12829" y="9368"/>
                      <a:pt x="12781" y="9258"/>
                      <a:pt x="12728" y="9147"/>
                    </a:cubicBezTo>
                    <a:lnTo>
                      <a:pt x="13089" y="8608"/>
                    </a:lnTo>
                    <a:cubicBezTo>
                      <a:pt x="13223" y="8396"/>
                      <a:pt x="13199" y="8122"/>
                      <a:pt x="13021" y="7944"/>
                    </a:cubicBezTo>
                    <a:lnTo>
                      <a:pt x="12728" y="7651"/>
                    </a:lnTo>
                    <a:cubicBezTo>
                      <a:pt x="12625" y="7551"/>
                      <a:pt x="12490" y="7499"/>
                      <a:pt x="12354" y="7499"/>
                    </a:cubicBezTo>
                    <a:cubicBezTo>
                      <a:pt x="12255" y="7499"/>
                      <a:pt x="12156" y="7526"/>
                      <a:pt x="12069" y="7583"/>
                    </a:cubicBezTo>
                    <a:lnTo>
                      <a:pt x="11525" y="7944"/>
                    </a:lnTo>
                    <a:cubicBezTo>
                      <a:pt x="11414" y="7891"/>
                      <a:pt x="11304" y="7843"/>
                      <a:pt x="11188" y="7805"/>
                    </a:cubicBezTo>
                    <a:lnTo>
                      <a:pt x="11063" y="7169"/>
                    </a:lnTo>
                    <a:cubicBezTo>
                      <a:pt x="11010" y="6924"/>
                      <a:pt x="10794" y="6751"/>
                      <a:pt x="10548" y="6751"/>
                    </a:cubicBezTo>
                    <a:close/>
                  </a:path>
                </a:pathLst>
              </a:custGeom>
              <a:grpFill/>
              <a:ln>
                <a:solidFill>
                  <a:srgbClr val="1DD6A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BD06110-F217-E9ED-DBAA-5C3527BAF5DB}"/>
              </a:ext>
            </a:extLst>
          </p:cNvPr>
          <p:cNvGrpSpPr/>
          <p:nvPr/>
        </p:nvGrpSpPr>
        <p:grpSpPr>
          <a:xfrm>
            <a:off x="6503738" y="2370983"/>
            <a:ext cx="2418539" cy="2376355"/>
            <a:chOff x="7004586" y="2424876"/>
            <a:chExt cx="2418539" cy="2376355"/>
          </a:xfrm>
        </p:grpSpPr>
        <p:sp>
          <p:nvSpPr>
            <p:cNvPr id="12" name="Google Shape;855;p45">
              <a:extLst>
                <a:ext uri="{FF2B5EF4-FFF2-40B4-BE49-F238E27FC236}">
                  <a16:creationId xmlns:a16="http://schemas.microsoft.com/office/drawing/2014/main" id="{1F3A9772-817D-CDAE-D20F-847FF8D1A094}"/>
                </a:ext>
              </a:extLst>
            </p:cNvPr>
            <p:cNvSpPr>
              <a:spLocks/>
            </p:cNvSpPr>
            <p:nvPr/>
          </p:nvSpPr>
          <p:spPr>
            <a:xfrm>
              <a:off x="7765258" y="2424876"/>
              <a:ext cx="897197" cy="911593"/>
            </a:xfrm>
            <a:prstGeom prst="ellipse">
              <a:avLst/>
            </a:prstGeom>
            <a:solidFill>
              <a:srgbClr val="1DD6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DD6A1"/>
                </a:solidFill>
              </a:endParaRPr>
            </a:p>
          </p:txBody>
        </p:sp>
        <p:sp>
          <p:nvSpPr>
            <p:cNvPr id="37" name="Google Shape;432;p36">
              <a:extLst>
                <a:ext uri="{FF2B5EF4-FFF2-40B4-BE49-F238E27FC236}">
                  <a16:creationId xmlns:a16="http://schemas.microsoft.com/office/drawing/2014/main" id="{206157DC-7FFB-B629-9AE2-C70CEA134063}"/>
                </a:ext>
              </a:extLst>
            </p:cNvPr>
            <p:cNvSpPr txBox="1">
              <a:spLocks/>
            </p:cNvSpPr>
            <p:nvPr/>
          </p:nvSpPr>
          <p:spPr>
            <a:xfrm>
              <a:off x="7004586" y="4248573"/>
              <a:ext cx="2418539" cy="55265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marL="228600" lvl="0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lvl="1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lvl="5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lvl="6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lvl="7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lvl="8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/>
              <a:r>
                <a:rPr lang="en-US" sz="2800" b="1" dirty="0">
                  <a:solidFill>
                    <a:srgbClr val="1DD6A1"/>
                  </a:solidFill>
                  <a:latin typeface="Inter"/>
                </a:rPr>
                <a:t>Mobile </a:t>
              </a:r>
            </a:p>
            <a:p>
              <a:pPr marL="0" indent="0"/>
              <a:r>
                <a:rPr lang="en-US" sz="2800" b="1" dirty="0">
                  <a:solidFill>
                    <a:srgbClr val="1DD6A1"/>
                  </a:solidFill>
                  <a:latin typeface="Inter"/>
                </a:rPr>
                <a:t>Development Tools </a:t>
              </a:r>
            </a:p>
          </p:txBody>
        </p:sp>
        <p:pic>
          <p:nvPicPr>
            <p:cNvPr id="38" name="그래픽 482">
              <a:extLst>
                <a:ext uri="{FF2B5EF4-FFF2-40B4-BE49-F238E27FC236}">
                  <a16:creationId xmlns:a16="http://schemas.microsoft.com/office/drawing/2014/main" id="{B6B2FB11-2DCB-FA61-1B4D-D40D78D93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66374" y="2594088"/>
              <a:ext cx="294961" cy="5210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4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6;p36">
            <a:extLst>
              <a:ext uri="{FF2B5EF4-FFF2-40B4-BE49-F238E27FC236}">
                <a16:creationId xmlns:a16="http://schemas.microsoft.com/office/drawing/2014/main" id="{9CC13524-533A-C69C-B7EA-B209A9AE661C}"/>
              </a:ext>
            </a:extLst>
          </p:cNvPr>
          <p:cNvSpPr txBox="1">
            <a:spLocks/>
          </p:cNvSpPr>
          <p:nvPr/>
        </p:nvSpPr>
        <p:spPr>
          <a:xfrm>
            <a:off x="1042734" y="597399"/>
            <a:ext cx="10069200" cy="7368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1DD6A1"/>
                </a:solidFill>
                <a:latin typeface="Intern"/>
              </a:rPr>
              <a:t>Front End Tools</a:t>
            </a: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FE6E85BE-506F-5985-0445-B307EC5CF4CF}"/>
              </a:ext>
            </a:extLst>
          </p:cNvPr>
          <p:cNvSpPr/>
          <p:nvPr/>
        </p:nvSpPr>
        <p:spPr>
          <a:xfrm>
            <a:off x="5368208" y="1236305"/>
            <a:ext cx="1418253" cy="195943"/>
          </a:xfrm>
          <a:prstGeom prst="mathMinus">
            <a:avLst/>
          </a:prstGeom>
          <a:solidFill>
            <a:srgbClr val="1DD6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rgbClr val="1DD6A1"/>
              </a:solidFill>
              <a:latin typeface="+mj-lt"/>
            </a:endParaRPr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E5022473-D016-BC70-1DCD-B084D4A42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402" y="2041308"/>
            <a:ext cx="1279235" cy="127923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79A7C8B-A662-2D4C-F171-45D9CFCE5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871" y="1983730"/>
            <a:ext cx="947781" cy="1336813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F246CC5-86C8-CDEB-46FD-8D9A56488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793" y="1971542"/>
            <a:ext cx="2049626" cy="1364104"/>
          </a:xfrm>
          <a:prstGeom prst="rect">
            <a:avLst/>
          </a:prstGeom>
        </p:spPr>
      </p:pic>
      <p:pic>
        <p:nvPicPr>
          <p:cNvPr id="10" name="Picture 9" descr="Icon, bubble chart&#10;&#10;Description automatically generated">
            <a:extLst>
              <a:ext uri="{FF2B5EF4-FFF2-40B4-BE49-F238E27FC236}">
                <a16:creationId xmlns:a16="http://schemas.microsoft.com/office/drawing/2014/main" id="{E5FF06BD-F06A-533F-F232-09D11E2B2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49" y="2041308"/>
            <a:ext cx="1366659" cy="1366659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9A8E602-6E1C-F54D-F314-CCD9A4772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3658" y="3970622"/>
            <a:ext cx="1042270" cy="9063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7DA9C-C972-0EEF-220E-1384CACFD322}"/>
              </a:ext>
            </a:extLst>
          </p:cNvPr>
          <p:cNvSpPr txBox="1"/>
          <p:nvPr/>
        </p:nvSpPr>
        <p:spPr>
          <a:xfrm>
            <a:off x="3311268" y="5030832"/>
            <a:ext cx="12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DD6A1"/>
                </a:solidFill>
                <a:effectLst/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MUI</a:t>
            </a:r>
            <a:endParaRPr lang="en-GB" sz="1400" dirty="0">
              <a:solidFill>
                <a:srgbClr val="1DD6A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553CF-82B1-39DB-0152-96805041EAD6}"/>
              </a:ext>
            </a:extLst>
          </p:cNvPr>
          <p:cNvSpPr txBox="1"/>
          <p:nvPr/>
        </p:nvSpPr>
        <p:spPr>
          <a:xfrm>
            <a:off x="8103743" y="5030832"/>
            <a:ext cx="12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1DD6A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React</a:t>
            </a:r>
            <a:endParaRPr lang="en-GB" sz="1400" dirty="0">
              <a:solidFill>
                <a:srgbClr val="1DD6A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D0D90-6B0A-AE83-225B-38232BE77331}"/>
              </a:ext>
            </a:extLst>
          </p:cNvPr>
          <p:cNvSpPr txBox="1"/>
          <p:nvPr/>
        </p:nvSpPr>
        <p:spPr>
          <a:xfrm>
            <a:off x="2156375" y="3417328"/>
            <a:ext cx="12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1DD6A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Figma</a:t>
            </a:r>
            <a:endParaRPr lang="en-GB" sz="1400" dirty="0">
              <a:solidFill>
                <a:srgbClr val="1DD6A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7C046D-AD13-E1E2-1F4B-69A13162EB23}"/>
              </a:ext>
            </a:extLst>
          </p:cNvPr>
          <p:cNvSpPr txBox="1"/>
          <p:nvPr/>
        </p:nvSpPr>
        <p:spPr>
          <a:xfrm>
            <a:off x="4420912" y="3429000"/>
            <a:ext cx="12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1DD6A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HTML </a:t>
            </a:r>
            <a:endParaRPr lang="en-GB" sz="1400" dirty="0">
              <a:solidFill>
                <a:srgbClr val="1DD6A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E63DCF-6EF9-D48B-B8AD-66F79CB1C493}"/>
              </a:ext>
            </a:extLst>
          </p:cNvPr>
          <p:cNvSpPr txBox="1"/>
          <p:nvPr/>
        </p:nvSpPr>
        <p:spPr>
          <a:xfrm>
            <a:off x="6843711" y="3429000"/>
            <a:ext cx="12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1DD6A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CSS </a:t>
            </a:r>
            <a:endParaRPr lang="en-GB" sz="1400" dirty="0">
              <a:solidFill>
                <a:srgbClr val="1DD6A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F6056A-0728-463C-A156-FEECDA933E5D}"/>
              </a:ext>
            </a:extLst>
          </p:cNvPr>
          <p:cNvSpPr txBox="1"/>
          <p:nvPr/>
        </p:nvSpPr>
        <p:spPr>
          <a:xfrm>
            <a:off x="9027057" y="3407967"/>
            <a:ext cx="1425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1DD6A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JAVA Script</a:t>
            </a:r>
            <a:endParaRPr lang="en-GB" sz="1400" dirty="0">
              <a:solidFill>
                <a:srgbClr val="1DD6A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522566CB-A865-7E1E-91BC-7C7FCCB695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269" y="3804578"/>
            <a:ext cx="1222098" cy="122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4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6;p36">
            <a:extLst>
              <a:ext uri="{FF2B5EF4-FFF2-40B4-BE49-F238E27FC236}">
                <a16:creationId xmlns:a16="http://schemas.microsoft.com/office/drawing/2014/main" id="{9CC13524-533A-C69C-B7EA-B209A9AE661C}"/>
              </a:ext>
            </a:extLst>
          </p:cNvPr>
          <p:cNvSpPr txBox="1">
            <a:spLocks/>
          </p:cNvSpPr>
          <p:nvPr/>
        </p:nvSpPr>
        <p:spPr>
          <a:xfrm>
            <a:off x="1042734" y="597399"/>
            <a:ext cx="10069200" cy="7368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1DD6A1"/>
                </a:solidFill>
                <a:latin typeface="Intern"/>
              </a:rPr>
              <a:t>Back End &amp; Testing Tools</a:t>
            </a: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FE6E85BE-506F-5985-0445-B307EC5CF4CF}"/>
              </a:ext>
            </a:extLst>
          </p:cNvPr>
          <p:cNvSpPr/>
          <p:nvPr/>
        </p:nvSpPr>
        <p:spPr>
          <a:xfrm>
            <a:off x="5368208" y="1236305"/>
            <a:ext cx="1418253" cy="195943"/>
          </a:xfrm>
          <a:prstGeom prst="mathMinus">
            <a:avLst/>
          </a:prstGeom>
          <a:solidFill>
            <a:srgbClr val="1DD6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rgbClr val="1DD6A1"/>
              </a:solidFill>
              <a:latin typeface="+mj-lt"/>
            </a:endParaRPr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B6D100B6-5F57-8B0E-4F9E-C5658CF30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319" y="2184639"/>
            <a:ext cx="881874" cy="916791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1C2D3086-942B-283D-BB52-E6AA0D081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656" y="2214739"/>
            <a:ext cx="1418252" cy="886691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036CE38-9B5E-7097-9A37-29B425B94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411" y="2169629"/>
            <a:ext cx="1567544" cy="933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A3B32-2E8C-B9A0-E494-C1EDA1B82B8E}"/>
              </a:ext>
            </a:extLst>
          </p:cNvPr>
          <p:cNvSpPr txBox="1"/>
          <p:nvPr/>
        </p:nvSpPr>
        <p:spPr>
          <a:xfrm>
            <a:off x="5455388" y="3121223"/>
            <a:ext cx="12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1DD6A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MySQL</a:t>
            </a:r>
            <a:endParaRPr lang="en-GB" sz="1400" dirty="0">
              <a:solidFill>
                <a:srgbClr val="1DD6A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86F76D-6276-D2DB-1970-0AEDBEC55FBC}"/>
              </a:ext>
            </a:extLst>
          </p:cNvPr>
          <p:cNvSpPr txBox="1"/>
          <p:nvPr/>
        </p:nvSpPr>
        <p:spPr>
          <a:xfrm>
            <a:off x="2526346" y="3173108"/>
            <a:ext cx="12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1DD6A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PHP</a:t>
            </a:r>
            <a:endParaRPr lang="en-GB" sz="1400" dirty="0">
              <a:solidFill>
                <a:srgbClr val="1DD6A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2BBD1-EC86-50EF-24C3-DD7EB992CE31}"/>
              </a:ext>
            </a:extLst>
          </p:cNvPr>
          <p:cNvSpPr txBox="1"/>
          <p:nvPr/>
        </p:nvSpPr>
        <p:spPr>
          <a:xfrm>
            <a:off x="8577206" y="3173108"/>
            <a:ext cx="12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1DD6A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Laravel</a:t>
            </a:r>
            <a:endParaRPr lang="en-GB" sz="1400" dirty="0">
              <a:solidFill>
                <a:srgbClr val="1DD6A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048FA3E-4170-D33C-2339-585E97711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841" y="3981893"/>
            <a:ext cx="829238" cy="829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794DB1-4B01-67A0-7D34-989A1BF6C7F9}"/>
              </a:ext>
            </a:extLst>
          </p:cNvPr>
          <p:cNvSpPr txBox="1"/>
          <p:nvPr/>
        </p:nvSpPr>
        <p:spPr>
          <a:xfrm>
            <a:off x="4000410" y="4924349"/>
            <a:ext cx="12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1DD6A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Postman</a:t>
            </a:r>
            <a:endParaRPr lang="en-GB" sz="1400" dirty="0">
              <a:solidFill>
                <a:srgbClr val="1DD6A1"/>
              </a:solidFill>
              <a:latin typeface="Arial Black" panose="020B0A04020102020204" pitchFamily="34" charset="0"/>
            </a:endParaRPr>
          </a:p>
        </p:txBody>
      </p:sp>
      <p:pic>
        <p:nvPicPr>
          <p:cNvPr id="19" name="Picture 18" descr="Blue and black logo with a black background&#10;&#10;Description automatically generated">
            <a:extLst>
              <a:ext uri="{FF2B5EF4-FFF2-40B4-BE49-F238E27FC236}">
                <a16:creationId xmlns:a16="http://schemas.microsoft.com/office/drawing/2014/main" id="{6D14BCDB-396F-4C91-D2D6-5212E8D1BC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58" y="3981893"/>
            <a:ext cx="823252" cy="8232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0D9272-BF50-FCD7-93CD-3724E38929E5}"/>
              </a:ext>
            </a:extLst>
          </p:cNvPr>
          <p:cNvSpPr txBox="1"/>
          <p:nvPr/>
        </p:nvSpPr>
        <p:spPr>
          <a:xfrm>
            <a:off x="1042734" y="4918363"/>
            <a:ext cx="12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1DD6A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Jira</a:t>
            </a:r>
            <a:endParaRPr lang="en-GB" sz="1400" dirty="0">
              <a:solidFill>
                <a:srgbClr val="1DD6A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 descr="A white dragon on a black background&#10;&#10;Description automatically generated">
            <a:extLst>
              <a:ext uri="{FF2B5EF4-FFF2-40B4-BE49-F238E27FC236}">
                <a16:creationId xmlns:a16="http://schemas.microsoft.com/office/drawing/2014/main" id="{B983F61E-12F6-3C3C-3E2D-06E7D6EFA1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40" y="3981893"/>
            <a:ext cx="936556" cy="936470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E81C82-BB5A-E4AE-18A8-77DB0CA08176}"/>
              </a:ext>
            </a:extLst>
          </p:cNvPr>
          <p:cNvSpPr txBox="1"/>
          <p:nvPr/>
        </p:nvSpPr>
        <p:spPr>
          <a:xfrm>
            <a:off x="7211168" y="4918362"/>
            <a:ext cx="12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1DD6A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Kali Linux</a:t>
            </a:r>
            <a:endParaRPr lang="en-GB" sz="1400" dirty="0">
              <a:solidFill>
                <a:srgbClr val="1DD6A1"/>
              </a:solidFill>
              <a:latin typeface="Arial Black" panose="020B0A04020102020204" pitchFamily="34" charset="0"/>
            </a:endParaRPr>
          </a:p>
        </p:txBody>
      </p:sp>
      <p:pic>
        <p:nvPicPr>
          <p:cNvPr id="15" name="Picture 14" descr="A blue eye with a wireframe structure&#10;&#10;Description automatically generated">
            <a:extLst>
              <a:ext uri="{FF2B5EF4-FFF2-40B4-BE49-F238E27FC236}">
                <a16:creationId xmlns:a16="http://schemas.microsoft.com/office/drawing/2014/main" id="{FDFB688D-A126-DDAB-D470-65AA1B1B1B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689" y="3981891"/>
            <a:ext cx="964687" cy="936470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7B577D-660D-CC1B-9DB2-8A5FA467ED94}"/>
              </a:ext>
            </a:extLst>
          </p:cNvPr>
          <p:cNvSpPr txBox="1"/>
          <p:nvPr/>
        </p:nvSpPr>
        <p:spPr>
          <a:xfrm>
            <a:off x="10077984" y="4918361"/>
            <a:ext cx="12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1DD6A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NMAP</a:t>
            </a:r>
            <a:endParaRPr lang="en-GB" sz="1400" dirty="0">
              <a:solidFill>
                <a:srgbClr val="1DD6A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57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6;p36">
            <a:extLst>
              <a:ext uri="{FF2B5EF4-FFF2-40B4-BE49-F238E27FC236}">
                <a16:creationId xmlns:a16="http://schemas.microsoft.com/office/drawing/2014/main" id="{9CC13524-533A-C69C-B7EA-B209A9AE661C}"/>
              </a:ext>
            </a:extLst>
          </p:cNvPr>
          <p:cNvSpPr txBox="1">
            <a:spLocks/>
          </p:cNvSpPr>
          <p:nvPr/>
        </p:nvSpPr>
        <p:spPr>
          <a:xfrm>
            <a:off x="1042734" y="597399"/>
            <a:ext cx="10069200" cy="7368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1DD6A1"/>
                </a:solidFill>
                <a:latin typeface="Intern"/>
              </a:rPr>
              <a:t>Mobile Development Tools</a:t>
            </a: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FE6E85BE-506F-5985-0445-B307EC5CF4CF}"/>
              </a:ext>
            </a:extLst>
          </p:cNvPr>
          <p:cNvSpPr/>
          <p:nvPr/>
        </p:nvSpPr>
        <p:spPr>
          <a:xfrm>
            <a:off x="5368208" y="1236305"/>
            <a:ext cx="1418253" cy="195943"/>
          </a:xfrm>
          <a:prstGeom prst="mathMinus">
            <a:avLst/>
          </a:prstGeom>
          <a:solidFill>
            <a:srgbClr val="1DD6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rgbClr val="1DD6A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36CA7-EF10-2E82-8294-224A8F7BF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695" y="2401788"/>
            <a:ext cx="3081635" cy="2054423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8FC7233-D0A9-0203-77E3-0A2ED81A2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918" y="2850368"/>
            <a:ext cx="1071540" cy="11572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11E204-C7B9-1DB0-248D-E4649CBF8BA3}"/>
              </a:ext>
            </a:extLst>
          </p:cNvPr>
          <p:cNvSpPr txBox="1"/>
          <p:nvPr/>
        </p:nvSpPr>
        <p:spPr>
          <a:xfrm>
            <a:off x="3341845" y="4043555"/>
            <a:ext cx="16577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1DD6A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Android Studio </a:t>
            </a:r>
            <a:endParaRPr lang="en-GB" sz="1400" dirty="0">
              <a:solidFill>
                <a:srgbClr val="1DD6A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BCA053-9555-02F7-4F5D-B6FDD84507E4}"/>
              </a:ext>
            </a:extLst>
          </p:cNvPr>
          <p:cNvSpPr txBox="1"/>
          <p:nvPr/>
        </p:nvSpPr>
        <p:spPr>
          <a:xfrm>
            <a:off x="7369462" y="4043555"/>
            <a:ext cx="12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1DD6A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Kotlin </a:t>
            </a:r>
            <a:endParaRPr lang="en-GB" sz="1400" dirty="0">
              <a:solidFill>
                <a:srgbClr val="1DD6A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15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6;p36">
            <a:extLst>
              <a:ext uri="{FF2B5EF4-FFF2-40B4-BE49-F238E27FC236}">
                <a16:creationId xmlns:a16="http://schemas.microsoft.com/office/drawing/2014/main" id="{9CC13524-533A-C69C-B7EA-B209A9AE661C}"/>
              </a:ext>
            </a:extLst>
          </p:cNvPr>
          <p:cNvSpPr txBox="1">
            <a:spLocks/>
          </p:cNvSpPr>
          <p:nvPr/>
        </p:nvSpPr>
        <p:spPr>
          <a:xfrm>
            <a:off x="1061400" y="597399"/>
            <a:ext cx="10069200" cy="7368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1DD6A1"/>
                </a:solidFill>
                <a:latin typeface="Intern"/>
              </a:rPr>
              <a:t>AI &amp; Data Analysis Tools</a:t>
            </a: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FE6E85BE-506F-5985-0445-B307EC5CF4CF}"/>
              </a:ext>
            </a:extLst>
          </p:cNvPr>
          <p:cNvSpPr/>
          <p:nvPr/>
        </p:nvSpPr>
        <p:spPr>
          <a:xfrm>
            <a:off x="5368208" y="1236305"/>
            <a:ext cx="1418253" cy="195943"/>
          </a:xfrm>
          <a:prstGeom prst="mathMinus">
            <a:avLst/>
          </a:prstGeom>
          <a:solidFill>
            <a:srgbClr val="1DD6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rgbClr val="1DD6A1"/>
              </a:solidFill>
              <a:latin typeface="+mj-lt"/>
            </a:endParaRPr>
          </a:p>
        </p:txBody>
      </p:sp>
      <p:pic>
        <p:nvPicPr>
          <p:cNvPr id="11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4CDDECA7-3541-7EC7-EAE7-39F44D14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7921" y="2389607"/>
            <a:ext cx="1240150" cy="17228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6C7742-87FD-F391-D6CE-BD060858D0C2}"/>
              </a:ext>
            </a:extLst>
          </p:cNvPr>
          <p:cNvSpPr txBox="1"/>
          <p:nvPr/>
        </p:nvSpPr>
        <p:spPr>
          <a:xfrm>
            <a:off x="7012222" y="3657746"/>
            <a:ext cx="12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1DD6A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Streamlit</a:t>
            </a:r>
            <a:endParaRPr lang="en-GB" sz="1400" dirty="0">
              <a:solidFill>
                <a:srgbClr val="1DD6A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F305D6-D237-8FE7-1120-D54FC1E2BC8C}"/>
              </a:ext>
            </a:extLst>
          </p:cNvPr>
          <p:cNvGrpSpPr/>
          <p:nvPr/>
        </p:nvGrpSpPr>
        <p:grpSpPr>
          <a:xfrm>
            <a:off x="3580286" y="2616876"/>
            <a:ext cx="1267524" cy="1348647"/>
            <a:chOff x="3580286" y="2616876"/>
            <a:chExt cx="1267524" cy="13486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514B7F-DF47-787C-3334-01BB49F7C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7253" y1="42681" x2="37253" y2="42681"/>
                          <a14:foregroundMark x1="37253" y1="42681" x2="37253" y2="42681"/>
                          <a14:foregroundMark x1="37253" y1="42681" x2="47181" y2="42232"/>
                          <a14:foregroundMark x1="32663" y1="40732" x2="47481" y2="395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14036" y="2616876"/>
              <a:ext cx="1233774" cy="126827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C02257-5035-BE3E-2D42-8727CBF5C8EE}"/>
                </a:ext>
              </a:extLst>
            </p:cNvPr>
            <p:cNvSpPr txBox="1"/>
            <p:nvPr/>
          </p:nvSpPr>
          <p:spPr>
            <a:xfrm>
              <a:off x="3580286" y="3657746"/>
              <a:ext cx="122209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DD6A1"/>
                  </a:solidFill>
                  <a:latin typeface="Arial Black" panose="020B0A040201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Python</a:t>
              </a:r>
              <a:endParaRPr lang="en-GB" sz="1400" dirty="0">
                <a:solidFill>
                  <a:srgbClr val="1DD6A1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1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43E542-E9B7-4087-A89B-648B4C4663DC}"/>
              </a:ext>
            </a:extLst>
          </p:cNvPr>
          <p:cNvSpPr txBox="1"/>
          <p:nvPr/>
        </p:nvSpPr>
        <p:spPr>
          <a:xfrm>
            <a:off x="292359" y="2274838"/>
            <a:ext cx="116072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dirty="0">
                <a:solidFill>
                  <a:srgbClr val="163E49"/>
                </a:solidFill>
                <a:latin typeface="Intern"/>
              </a:rPr>
              <a:t>Software Development processes</a:t>
            </a:r>
          </a:p>
        </p:txBody>
      </p:sp>
    </p:spTree>
    <p:extLst>
      <p:ext uri="{BB962C8B-B14F-4D97-AF65-F5344CB8AC3E}">
        <p14:creationId xmlns:p14="http://schemas.microsoft.com/office/powerpoint/2010/main" val="136900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45;p66">
            <a:extLst>
              <a:ext uri="{FF2B5EF4-FFF2-40B4-BE49-F238E27FC236}">
                <a16:creationId xmlns:a16="http://schemas.microsoft.com/office/drawing/2014/main" id="{1B05E549-2379-9543-07E4-4F43933BEA7E}"/>
              </a:ext>
            </a:extLst>
          </p:cNvPr>
          <p:cNvSpPr txBox="1">
            <a:spLocks/>
          </p:cNvSpPr>
          <p:nvPr/>
        </p:nvSpPr>
        <p:spPr>
          <a:xfrm>
            <a:off x="1309126" y="653402"/>
            <a:ext cx="3564834" cy="57000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b="1" dirty="0">
                <a:solidFill>
                  <a:srgbClr val="163E49"/>
                </a:solidFill>
                <a:latin typeface="Intern"/>
                <a:cs typeface="Arial" panose="020B0604020202020204" pitchFamily="34" charset="0"/>
              </a:rPr>
              <a:t>Methodology</a:t>
            </a:r>
            <a:endParaRPr lang="en-US" sz="3200" b="1" dirty="0">
              <a:latin typeface="Inter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99BAC7-0FBA-1C25-33F6-2061198FD94F}"/>
              </a:ext>
            </a:extLst>
          </p:cNvPr>
          <p:cNvSpPr txBox="1"/>
          <p:nvPr/>
        </p:nvSpPr>
        <p:spPr>
          <a:xfrm>
            <a:off x="407299" y="1876805"/>
            <a:ext cx="6228524" cy="4237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/>
          <a:p>
            <a:pPr marL="0" indent="0">
              <a:buNone/>
            </a:pPr>
            <a:r>
              <a:rPr lang="en-US" sz="6600" dirty="0">
                <a:solidFill>
                  <a:srgbClr val="163E49"/>
                </a:solidFill>
                <a:latin typeface="Inter"/>
              </a:rPr>
              <a:t>In this project we follow the </a:t>
            </a:r>
            <a:r>
              <a:rPr lang="en-US" sz="6600" b="1" dirty="0">
                <a:solidFill>
                  <a:srgbClr val="163E49"/>
                </a:solidFill>
                <a:latin typeface="Inter"/>
              </a:rPr>
              <a:t>Waterfall </a:t>
            </a:r>
          </a:p>
          <a:p>
            <a:pPr marL="0" indent="0">
              <a:buNone/>
            </a:pPr>
            <a:r>
              <a:rPr lang="en-US" sz="6600" b="1" dirty="0">
                <a:solidFill>
                  <a:srgbClr val="163E49"/>
                </a:solidFill>
                <a:latin typeface="Inter"/>
              </a:rPr>
              <a:t>Development Methodology</a:t>
            </a:r>
            <a:r>
              <a:rPr lang="en-US" sz="6600" dirty="0">
                <a:solidFill>
                  <a:srgbClr val="163E49"/>
                </a:solidFill>
                <a:latin typeface="Inter"/>
              </a:rPr>
              <a:t> which </a:t>
            </a:r>
          </a:p>
          <a:p>
            <a:pPr marL="0" indent="0">
              <a:buNone/>
            </a:pPr>
            <a:r>
              <a:rPr lang="en-US" sz="6600" dirty="0">
                <a:solidFill>
                  <a:srgbClr val="163E49"/>
                </a:solidFill>
                <a:latin typeface="Inter"/>
              </a:rPr>
              <a:t>follows seven phases: </a:t>
            </a:r>
          </a:p>
          <a:p>
            <a:pPr marL="0" indent="0">
              <a:buNone/>
            </a:pPr>
            <a:endParaRPr lang="en-US" sz="6200" dirty="0">
              <a:solidFill>
                <a:srgbClr val="163E49"/>
              </a:solidFill>
              <a:latin typeface="Inter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6200" i="0" dirty="0">
                <a:solidFill>
                  <a:srgbClr val="163E49"/>
                </a:solidFill>
                <a:effectLst/>
                <a:latin typeface="Inter"/>
              </a:rPr>
              <a:t>Requirements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6200" i="0" dirty="0">
                <a:solidFill>
                  <a:srgbClr val="163E49"/>
                </a:solidFill>
                <a:effectLst/>
                <a:latin typeface="Inter"/>
              </a:rPr>
              <a:t>Analysis. 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6200" i="0" dirty="0">
                <a:solidFill>
                  <a:srgbClr val="163E49"/>
                </a:solidFill>
                <a:effectLst/>
                <a:latin typeface="Inter"/>
              </a:rPr>
              <a:t>Design. 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6200" i="0" dirty="0">
                <a:solidFill>
                  <a:srgbClr val="163E49"/>
                </a:solidFill>
                <a:effectLst/>
                <a:latin typeface="Inter"/>
              </a:rPr>
              <a:t>Coding and implementation. 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6200" i="0" dirty="0">
                <a:solidFill>
                  <a:srgbClr val="163E49"/>
                </a:solidFill>
                <a:effectLst/>
                <a:latin typeface="Inter"/>
              </a:rPr>
              <a:t>Testing. 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6200" i="0" dirty="0">
                <a:solidFill>
                  <a:srgbClr val="163E49"/>
                </a:solidFill>
                <a:effectLst/>
                <a:latin typeface="Inter"/>
              </a:rPr>
              <a:t>Operation and deployment. </a:t>
            </a:r>
            <a:br>
              <a:rPr lang="en-US" sz="6200" b="1" dirty="0">
                <a:solidFill>
                  <a:schemeClr val="tx1">
                    <a:alpha val="60000"/>
                  </a:schemeClr>
                </a:solidFill>
              </a:rPr>
            </a:br>
            <a:endParaRPr lang="en-US" sz="6200" b="1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5" name="Minus Sign 4">
            <a:extLst>
              <a:ext uri="{FF2B5EF4-FFF2-40B4-BE49-F238E27FC236}">
                <a16:creationId xmlns:a16="http://schemas.microsoft.com/office/drawing/2014/main" id="{C8D8549E-E95A-F907-BC35-39488FEA9EA5}"/>
              </a:ext>
            </a:extLst>
          </p:cNvPr>
          <p:cNvSpPr/>
          <p:nvPr/>
        </p:nvSpPr>
        <p:spPr>
          <a:xfrm>
            <a:off x="2447730" y="1125431"/>
            <a:ext cx="1418253" cy="195943"/>
          </a:xfrm>
          <a:prstGeom prst="mathMinus">
            <a:avLst/>
          </a:prstGeom>
          <a:solidFill>
            <a:srgbClr val="163E4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A3145-C7EF-DA0C-8BA3-AC2F82F82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21374"/>
            <a:ext cx="5526646" cy="438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43E542-E9B7-4087-A89B-648B4C4663DC}"/>
              </a:ext>
            </a:extLst>
          </p:cNvPr>
          <p:cNvSpPr txBox="1"/>
          <p:nvPr/>
        </p:nvSpPr>
        <p:spPr>
          <a:xfrm>
            <a:off x="292359" y="2828835"/>
            <a:ext cx="11607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dirty="0">
                <a:solidFill>
                  <a:srgbClr val="163E49"/>
                </a:solidFill>
                <a:latin typeface="Intern"/>
              </a:rPr>
              <a:t>Analysis Phase</a:t>
            </a:r>
          </a:p>
        </p:txBody>
      </p:sp>
    </p:spTree>
    <p:extLst>
      <p:ext uri="{BB962C8B-B14F-4D97-AF65-F5344CB8AC3E}">
        <p14:creationId xmlns:p14="http://schemas.microsoft.com/office/powerpoint/2010/main" val="193113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26;p36">
            <a:extLst>
              <a:ext uri="{FF2B5EF4-FFF2-40B4-BE49-F238E27FC236}">
                <a16:creationId xmlns:a16="http://schemas.microsoft.com/office/drawing/2014/main" id="{D26E01F7-966E-2135-1BC4-3B30725529E8}"/>
              </a:ext>
            </a:extLst>
          </p:cNvPr>
          <p:cNvSpPr txBox="1">
            <a:spLocks/>
          </p:cNvSpPr>
          <p:nvPr/>
        </p:nvSpPr>
        <p:spPr>
          <a:xfrm>
            <a:off x="1061399" y="597400"/>
            <a:ext cx="10069200" cy="7368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163E49"/>
                </a:solidFill>
                <a:latin typeface="Intern"/>
              </a:rPr>
              <a:t>Analysis Phase</a:t>
            </a:r>
          </a:p>
        </p:txBody>
      </p:sp>
      <p:sp>
        <p:nvSpPr>
          <p:cNvPr id="6" name="Minus Sign 5">
            <a:extLst>
              <a:ext uri="{FF2B5EF4-FFF2-40B4-BE49-F238E27FC236}">
                <a16:creationId xmlns:a16="http://schemas.microsoft.com/office/drawing/2014/main" id="{8D391657-CD51-BEAB-F8C7-2C55D7AAD0F9}"/>
              </a:ext>
            </a:extLst>
          </p:cNvPr>
          <p:cNvSpPr/>
          <p:nvPr/>
        </p:nvSpPr>
        <p:spPr>
          <a:xfrm>
            <a:off x="5368208" y="1236305"/>
            <a:ext cx="1418253" cy="195943"/>
          </a:xfrm>
          <a:prstGeom prst="mathMinus">
            <a:avLst/>
          </a:prstGeom>
          <a:solidFill>
            <a:srgbClr val="163E4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Google Shape;427;p36">
            <a:extLst>
              <a:ext uri="{FF2B5EF4-FFF2-40B4-BE49-F238E27FC236}">
                <a16:creationId xmlns:a16="http://schemas.microsoft.com/office/drawing/2014/main" id="{619BA81A-E9B0-203D-7A76-A2644EAE7A62}"/>
              </a:ext>
            </a:extLst>
          </p:cNvPr>
          <p:cNvSpPr txBox="1">
            <a:spLocks/>
          </p:cNvSpPr>
          <p:nvPr/>
        </p:nvSpPr>
        <p:spPr>
          <a:xfrm>
            <a:off x="896894" y="3546496"/>
            <a:ext cx="3419299" cy="5526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1" dirty="0">
                <a:solidFill>
                  <a:srgbClr val="1DD6A1"/>
                </a:solidFill>
                <a:latin typeface="Intern"/>
              </a:rPr>
              <a:t>Data Flow Diagram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2F0FDF-0D4C-85F8-B413-A1BE3F7CACA9}"/>
              </a:ext>
            </a:extLst>
          </p:cNvPr>
          <p:cNvGrpSpPr/>
          <p:nvPr/>
        </p:nvGrpSpPr>
        <p:grpSpPr>
          <a:xfrm>
            <a:off x="2157944" y="2343268"/>
            <a:ext cx="897197" cy="911594"/>
            <a:chOff x="2256551" y="2606194"/>
            <a:chExt cx="640642" cy="656714"/>
          </a:xfrm>
        </p:grpSpPr>
        <p:sp>
          <p:nvSpPr>
            <p:cNvPr id="9" name="Google Shape;855;p45">
              <a:extLst>
                <a:ext uri="{FF2B5EF4-FFF2-40B4-BE49-F238E27FC236}">
                  <a16:creationId xmlns:a16="http://schemas.microsoft.com/office/drawing/2014/main" id="{8DC489AE-55C8-5612-99B5-46A2315628F1}"/>
                </a:ext>
              </a:extLst>
            </p:cNvPr>
            <p:cNvSpPr/>
            <p:nvPr/>
          </p:nvSpPr>
          <p:spPr>
            <a:xfrm>
              <a:off x="2256551" y="2606194"/>
              <a:ext cx="640642" cy="656714"/>
            </a:xfrm>
            <a:prstGeom prst="ellipse">
              <a:avLst/>
            </a:prstGeom>
            <a:solidFill>
              <a:srgbClr val="1DD6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" name="Google Shape;670;p42">
              <a:extLst>
                <a:ext uri="{FF2B5EF4-FFF2-40B4-BE49-F238E27FC236}">
                  <a16:creationId xmlns:a16="http://schemas.microsoft.com/office/drawing/2014/main" id="{D5E16A73-2DB5-D14A-D39F-899AB514108F}"/>
                </a:ext>
              </a:extLst>
            </p:cNvPr>
            <p:cNvSpPr/>
            <p:nvPr/>
          </p:nvSpPr>
          <p:spPr>
            <a:xfrm rot="10800000">
              <a:off x="2325579" y="2805807"/>
              <a:ext cx="502585" cy="318427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FEFA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32;p36">
            <a:extLst>
              <a:ext uri="{FF2B5EF4-FFF2-40B4-BE49-F238E27FC236}">
                <a16:creationId xmlns:a16="http://schemas.microsoft.com/office/drawing/2014/main" id="{4241B91B-2685-5937-DF57-5081DD31608C}"/>
              </a:ext>
            </a:extLst>
          </p:cNvPr>
          <p:cNvSpPr txBox="1">
            <a:spLocks/>
          </p:cNvSpPr>
          <p:nvPr/>
        </p:nvSpPr>
        <p:spPr>
          <a:xfrm>
            <a:off x="4644925" y="3546496"/>
            <a:ext cx="2864821" cy="5526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lvl="0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b="1" dirty="0">
                <a:solidFill>
                  <a:srgbClr val="1DD6A1"/>
                </a:solidFill>
                <a:latin typeface="Inter"/>
              </a:rPr>
              <a:t>Use Case Diagram</a:t>
            </a:r>
          </a:p>
        </p:txBody>
      </p:sp>
      <p:sp>
        <p:nvSpPr>
          <p:cNvPr id="12" name="Google Shape;855;p45">
            <a:extLst>
              <a:ext uri="{FF2B5EF4-FFF2-40B4-BE49-F238E27FC236}">
                <a16:creationId xmlns:a16="http://schemas.microsoft.com/office/drawing/2014/main" id="{335A460E-CA95-E5FA-8843-0FC1350504E3}"/>
              </a:ext>
            </a:extLst>
          </p:cNvPr>
          <p:cNvSpPr>
            <a:spLocks/>
          </p:cNvSpPr>
          <p:nvPr/>
        </p:nvSpPr>
        <p:spPr>
          <a:xfrm>
            <a:off x="5647402" y="2343269"/>
            <a:ext cx="897197" cy="911593"/>
          </a:xfrm>
          <a:prstGeom prst="ellipse">
            <a:avLst/>
          </a:prstGeom>
          <a:solidFill>
            <a:srgbClr val="1D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D6A1"/>
              </a:solidFill>
            </a:endParaRPr>
          </a:p>
        </p:txBody>
      </p:sp>
      <p:pic>
        <p:nvPicPr>
          <p:cNvPr id="13" name="그래픽 456">
            <a:extLst>
              <a:ext uri="{FF2B5EF4-FFF2-40B4-BE49-F238E27FC236}">
                <a16:creationId xmlns:a16="http://schemas.microsoft.com/office/drawing/2014/main" id="{B48D4DCE-6BE7-1C02-74C3-528C67E12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1057" y="2542152"/>
            <a:ext cx="549885" cy="513826"/>
          </a:xfrm>
          <a:prstGeom prst="rect">
            <a:avLst/>
          </a:prstGeom>
        </p:spPr>
      </p:pic>
      <p:sp>
        <p:nvSpPr>
          <p:cNvPr id="14" name="Google Shape;432;p36">
            <a:extLst>
              <a:ext uri="{FF2B5EF4-FFF2-40B4-BE49-F238E27FC236}">
                <a16:creationId xmlns:a16="http://schemas.microsoft.com/office/drawing/2014/main" id="{A046AC8B-771A-3DFA-84C5-67FC293A705A}"/>
              </a:ext>
            </a:extLst>
          </p:cNvPr>
          <p:cNvSpPr txBox="1">
            <a:spLocks/>
          </p:cNvSpPr>
          <p:nvPr/>
        </p:nvSpPr>
        <p:spPr>
          <a:xfrm>
            <a:off x="8115722" y="3546496"/>
            <a:ext cx="2864821" cy="5526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lvl="0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b="1" dirty="0">
                <a:solidFill>
                  <a:srgbClr val="1DD6A1"/>
                </a:solidFill>
                <a:latin typeface="Inter"/>
              </a:rPr>
              <a:t>Class Diagram</a:t>
            </a:r>
          </a:p>
        </p:txBody>
      </p:sp>
      <p:sp>
        <p:nvSpPr>
          <p:cNvPr id="15" name="Google Shape;855;p45">
            <a:extLst>
              <a:ext uri="{FF2B5EF4-FFF2-40B4-BE49-F238E27FC236}">
                <a16:creationId xmlns:a16="http://schemas.microsoft.com/office/drawing/2014/main" id="{AF583797-BA5A-BEC4-47DA-A7C9F7986894}"/>
              </a:ext>
            </a:extLst>
          </p:cNvPr>
          <p:cNvSpPr>
            <a:spLocks/>
          </p:cNvSpPr>
          <p:nvPr/>
        </p:nvSpPr>
        <p:spPr>
          <a:xfrm>
            <a:off x="9099535" y="2343269"/>
            <a:ext cx="897197" cy="911593"/>
          </a:xfrm>
          <a:prstGeom prst="ellipse">
            <a:avLst/>
          </a:prstGeom>
          <a:solidFill>
            <a:srgbClr val="1D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D6A1"/>
              </a:solidFill>
            </a:endParaRPr>
          </a:p>
        </p:txBody>
      </p:sp>
      <p:pic>
        <p:nvPicPr>
          <p:cNvPr id="16" name="그래픽 459">
            <a:extLst>
              <a:ext uri="{FF2B5EF4-FFF2-40B4-BE49-F238E27FC236}">
                <a16:creationId xmlns:a16="http://schemas.microsoft.com/office/drawing/2014/main" id="{DC33F3DD-D03C-797B-8CA4-3CEE1312F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4307" y="2559109"/>
            <a:ext cx="407650" cy="52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6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26;p36">
            <a:extLst>
              <a:ext uri="{FF2B5EF4-FFF2-40B4-BE49-F238E27FC236}">
                <a16:creationId xmlns:a16="http://schemas.microsoft.com/office/drawing/2014/main" id="{59CBA5F0-FD61-2B85-1870-09252D19A020}"/>
              </a:ext>
            </a:extLst>
          </p:cNvPr>
          <p:cNvSpPr txBox="1">
            <a:spLocks/>
          </p:cNvSpPr>
          <p:nvPr/>
        </p:nvSpPr>
        <p:spPr>
          <a:xfrm>
            <a:off x="1061399" y="413180"/>
            <a:ext cx="10069200" cy="7368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163E49"/>
                </a:solidFill>
                <a:latin typeface="Intern"/>
              </a:rPr>
              <a:t>Data Flow Diagram</a:t>
            </a:r>
          </a:p>
        </p:txBody>
      </p:sp>
      <p:sp>
        <p:nvSpPr>
          <p:cNvPr id="41" name="Minus Sign 40">
            <a:extLst>
              <a:ext uri="{FF2B5EF4-FFF2-40B4-BE49-F238E27FC236}">
                <a16:creationId xmlns:a16="http://schemas.microsoft.com/office/drawing/2014/main" id="{7B9ECFE6-A0E9-11B8-A71F-71AE95113AD0}"/>
              </a:ext>
            </a:extLst>
          </p:cNvPr>
          <p:cNvSpPr/>
          <p:nvPr/>
        </p:nvSpPr>
        <p:spPr>
          <a:xfrm>
            <a:off x="5321554" y="1019580"/>
            <a:ext cx="1418253" cy="195943"/>
          </a:xfrm>
          <a:prstGeom prst="mathMinus">
            <a:avLst/>
          </a:prstGeom>
          <a:solidFill>
            <a:srgbClr val="163E4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Google Shape;426;p36">
            <a:extLst>
              <a:ext uri="{FF2B5EF4-FFF2-40B4-BE49-F238E27FC236}">
                <a16:creationId xmlns:a16="http://schemas.microsoft.com/office/drawing/2014/main" id="{2E5D118F-09AA-CE12-3391-2284BA0A8BC2}"/>
              </a:ext>
            </a:extLst>
          </p:cNvPr>
          <p:cNvSpPr txBox="1">
            <a:spLocks/>
          </p:cNvSpPr>
          <p:nvPr/>
        </p:nvSpPr>
        <p:spPr>
          <a:xfrm>
            <a:off x="1061399" y="1512633"/>
            <a:ext cx="10069200" cy="7368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1DD6A1"/>
                </a:solidFill>
                <a:latin typeface="Intern"/>
              </a:rPr>
              <a:t>Context Level</a:t>
            </a:r>
          </a:p>
        </p:txBody>
      </p:sp>
      <p:sp>
        <p:nvSpPr>
          <p:cNvPr id="2" name="Minus Sign 1">
            <a:extLst>
              <a:ext uri="{FF2B5EF4-FFF2-40B4-BE49-F238E27FC236}">
                <a16:creationId xmlns:a16="http://schemas.microsoft.com/office/drawing/2014/main" id="{E7B09299-0F47-0AFA-714A-B02D482AF66C}"/>
              </a:ext>
            </a:extLst>
          </p:cNvPr>
          <p:cNvSpPr/>
          <p:nvPr/>
        </p:nvSpPr>
        <p:spPr>
          <a:xfrm>
            <a:off x="5368205" y="2053567"/>
            <a:ext cx="1418253" cy="195943"/>
          </a:xfrm>
          <a:prstGeom prst="mathMinus">
            <a:avLst/>
          </a:prstGeom>
          <a:solidFill>
            <a:srgbClr val="1DD6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B1D81F-A06C-CDC4-243D-18A9009BB15A}"/>
              </a:ext>
            </a:extLst>
          </p:cNvPr>
          <p:cNvGrpSpPr/>
          <p:nvPr/>
        </p:nvGrpSpPr>
        <p:grpSpPr>
          <a:xfrm>
            <a:off x="1605345" y="2612086"/>
            <a:ext cx="8943975" cy="3981450"/>
            <a:chOff x="1605345" y="2612086"/>
            <a:chExt cx="8943975" cy="3981450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FCAD1F2B-34B9-1CDB-813A-A85204505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345" y="2612086"/>
              <a:ext cx="8943975" cy="3981450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33E7BB65-5F65-506F-A44B-BC481A045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8832" y="4683967"/>
              <a:ext cx="0" cy="1196773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B32DE6B-BD2E-702F-6814-5B96C7394EAC}"/>
                </a:ext>
              </a:extLst>
            </p:cNvPr>
            <p:cNvSpPr/>
            <p:nvPr/>
          </p:nvSpPr>
          <p:spPr>
            <a:xfrm>
              <a:off x="4920338" y="4246032"/>
              <a:ext cx="401216" cy="219566"/>
            </a:xfrm>
            <a:prstGeom prst="rect">
              <a:avLst/>
            </a:prstGeom>
            <a:solidFill>
              <a:srgbClr val="F0FD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300E983-0B4E-19F2-E78A-F25E4F87E2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0400" y="4355815"/>
              <a:ext cx="2121154" cy="0"/>
            </a:xfrm>
            <a:prstGeom prst="straightConnector1">
              <a:avLst/>
            </a:prstGeom>
            <a:ln w="12700">
              <a:solidFill>
                <a:srgbClr val="373737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001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23092A-9851-C4BE-60CB-74CBCF31508C}"/>
              </a:ext>
            </a:extLst>
          </p:cNvPr>
          <p:cNvSpPr txBox="1"/>
          <p:nvPr/>
        </p:nvSpPr>
        <p:spPr>
          <a:xfrm>
            <a:off x="2341540" y="405148"/>
            <a:ext cx="7587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163E49"/>
                </a:solidFill>
                <a:latin typeface="+mj-lt"/>
                <a:cs typeface="Arial" panose="020B0604020202020204" pitchFamily="34" charset="0"/>
              </a:rPr>
              <a:t>Our Team </a:t>
            </a:r>
            <a:endParaRPr lang="ko-KR" altLang="en-US" sz="3200" dirty="0">
              <a:solidFill>
                <a:srgbClr val="163E49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1" name="Minus Sign 160">
            <a:extLst>
              <a:ext uri="{FF2B5EF4-FFF2-40B4-BE49-F238E27FC236}">
                <a16:creationId xmlns:a16="http://schemas.microsoft.com/office/drawing/2014/main" id="{F8E5721B-707C-9AB2-6641-C0BA4317884B}"/>
              </a:ext>
            </a:extLst>
          </p:cNvPr>
          <p:cNvSpPr/>
          <p:nvPr/>
        </p:nvSpPr>
        <p:spPr>
          <a:xfrm>
            <a:off x="5419714" y="891951"/>
            <a:ext cx="1418253" cy="195943"/>
          </a:xfrm>
          <a:prstGeom prst="mathMinus">
            <a:avLst/>
          </a:prstGeom>
          <a:solidFill>
            <a:srgbClr val="163E4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3" name="Google Shape;636;p56">
            <a:extLst>
              <a:ext uri="{FF2B5EF4-FFF2-40B4-BE49-F238E27FC236}">
                <a16:creationId xmlns:a16="http://schemas.microsoft.com/office/drawing/2014/main" id="{1BD60752-62FA-B6C8-18C9-7C1545FDC95B}"/>
              </a:ext>
            </a:extLst>
          </p:cNvPr>
          <p:cNvSpPr txBox="1">
            <a:spLocks/>
          </p:cNvSpPr>
          <p:nvPr/>
        </p:nvSpPr>
        <p:spPr>
          <a:xfrm>
            <a:off x="761896" y="3080391"/>
            <a:ext cx="2437962" cy="72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sz="3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US" sz="1600" dirty="0">
                <a:solidFill>
                  <a:srgbClr val="163E49"/>
                </a:solidFill>
              </a:rPr>
              <a:t>Abdelrahman Ashraf </a:t>
            </a:r>
          </a:p>
          <a:p>
            <a:r>
              <a:rPr lang="en-US" sz="1600" dirty="0">
                <a:solidFill>
                  <a:srgbClr val="163E49"/>
                </a:solidFill>
              </a:rPr>
              <a:t>Othman</a:t>
            </a:r>
          </a:p>
        </p:txBody>
      </p:sp>
      <p:sp>
        <p:nvSpPr>
          <p:cNvPr id="165" name="Google Shape;636;p56">
            <a:extLst>
              <a:ext uri="{FF2B5EF4-FFF2-40B4-BE49-F238E27FC236}">
                <a16:creationId xmlns:a16="http://schemas.microsoft.com/office/drawing/2014/main" id="{8047748B-6AA3-3B4C-5AC2-2CDEE4F08161}"/>
              </a:ext>
            </a:extLst>
          </p:cNvPr>
          <p:cNvSpPr txBox="1">
            <a:spLocks/>
          </p:cNvSpPr>
          <p:nvPr/>
        </p:nvSpPr>
        <p:spPr>
          <a:xfrm>
            <a:off x="3475121" y="3080391"/>
            <a:ext cx="2437962" cy="43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sz="3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US" sz="1600" dirty="0">
                <a:solidFill>
                  <a:srgbClr val="163E49"/>
                </a:solidFill>
              </a:rPr>
              <a:t>Abdelrahman Hossam</a:t>
            </a:r>
          </a:p>
        </p:txBody>
      </p:sp>
      <p:sp>
        <p:nvSpPr>
          <p:cNvPr id="166" name="Google Shape;636;p56">
            <a:extLst>
              <a:ext uri="{FF2B5EF4-FFF2-40B4-BE49-F238E27FC236}">
                <a16:creationId xmlns:a16="http://schemas.microsoft.com/office/drawing/2014/main" id="{B3D69819-5034-1D90-6A17-24A777AC21E3}"/>
              </a:ext>
            </a:extLst>
          </p:cNvPr>
          <p:cNvSpPr txBox="1">
            <a:spLocks/>
          </p:cNvSpPr>
          <p:nvPr/>
        </p:nvSpPr>
        <p:spPr>
          <a:xfrm>
            <a:off x="5969118" y="3084720"/>
            <a:ext cx="2876418" cy="43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sz="3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US" sz="1600" dirty="0">
                <a:solidFill>
                  <a:srgbClr val="163E49"/>
                </a:solidFill>
              </a:rPr>
              <a:t>Abdelrahman Ibrahim  </a:t>
            </a:r>
          </a:p>
        </p:txBody>
      </p:sp>
      <p:sp>
        <p:nvSpPr>
          <p:cNvPr id="167" name="Google Shape;636;p56">
            <a:extLst>
              <a:ext uri="{FF2B5EF4-FFF2-40B4-BE49-F238E27FC236}">
                <a16:creationId xmlns:a16="http://schemas.microsoft.com/office/drawing/2014/main" id="{C86CC9BA-A4F4-9E23-71DE-20484D2305D6}"/>
              </a:ext>
            </a:extLst>
          </p:cNvPr>
          <p:cNvSpPr txBox="1">
            <a:spLocks/>
          </p:cNvSpPr>
          <p:nvPr/>
        </p:nvSpPr>
        <p:spPr>
          <a:xfrm>
            <a:off x="8992142" y="3082425"/>
            <a:ext cx="2437962" cy="43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sz="3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US" sz="1600" dirty="0">
                <a:solidFill>
                  <a:srgbClr val="163E49"/>
                </a:solidFill>
                <a:sym typeface="+mn-ea"/>
              </a:rPr>
              <a:t>Abdelrahman Yasser</a:t>
            </a:r>
            <a:endParaRPr lang="en-US" sz="1600" dirty="0">
              <a:solidFill>
                <a:srgbClr val="163E49"/>
              </a:solidFill>
            </a:endParaRPr>
          </a:p>
        </p:txBody>
      </p:sp>
      <p:sp>
        <p:nvSpPr>
          <p:cNvPr id="168" name="Google Shape;636;p56">
            <a:extLst>
              <a:ext uri="{FF2B5EF4-FFF2-40B4-BE49-F238E27FC236}">
                <a16:creationId xmlns:a16="http://schemas.microsoft.com/office/drawing/2014/main" id="{4084FBBA-B404-FD72-77A1-D3369C315B80}"/>
              </a:ext>
            </a:extLst>
          </p:cNvPr>
          <p:cNvSpPr txBox="1">
            <a:spLocks/>
          </p:cNvSpPr>
          <p:nvPr/>
        </p:nvSpPr>
        <p:spPr>
          <a:xfrm>
            <a:off x="3740395" y="5782304"/>
            <a:ext cx="1907416" cy="43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sz="3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US" sz="1600" dirty="0">
                <a:solidFill>
                  <a:srgbClr val="163E49"/>
                </a:solidFill>
              </a:rPr>
              <a:t>Mostafa Badran</a:t>
            </a:r>
          </a:p>
        </p:txBody>
      </p:sp>
      <p:sp>
        <p:nvSpPr>
          <p:cNvPr id="169" name="Google Shape;636;p56">
            <a:extLst>
              <a:ext uri="{FF2B5EF4-FFF2-40B4-BE49-F238E27FC236}">
                <a16:creationId xmlns:a16="http://schemas.microsoft.com/office/drawing/2014/main" id="{1C4A5C31-D1CF-B446-D7AD-3BE6D663E85E}"/>
              </a:ext>
            </a:extLst>
          </p:cNvPr>
          <p:cNvSpPr txBox="1">
            <a:spLocks/>
          </p:cNvSpPr>
          <p:nvPr/>
        </p:nvSpPr>
        <p:spPr>
          <a:xfrm>
            <a:off x="1130301" y="5782304"/>
            <a:ext cx="1701151" cy="43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sz="3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US" sz="1600" dirty="0">
                <a:solidFill>
                  <a:srgbClr val="163E49"/>
                </a:solidFill>
              </a:rPr>
              <a:t>Mostafa Alaa</a:t>
            </a:r>
          </a:p>
        </p:txBody>
      </p:sp>
      <p:sp>
        <p:nvSpPr>
          <p:cNvPr id="170" name="Google Shape;636;p56">
            <a:extLst>
              <a:ext uri="{FF2B5EF4-FFF2-40B4-BE49-F238E27FC236}">
                <a16:creationId xmlns:a16="http://schemas.microsoft.com/office/drawing/2014/main" id="{8A8A631A-8413-9F7D-C85A-316BEFC1344D}"/>
              </a:ext>
            </a:extLst>
          </p:cNvPr>
          <p:cNvSpPr txBox="1">
            <a:spLocks/>
          </p:cNvSpPr>
          <p:nvPr/>
        </p:nvSpPr>
        <p:spPr>
          <a:xfrm>
            <a:off x="6326155" y="5782304"/>
            <a:ext cx="2189254" cy="43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sz="3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US" sz="1600" dirty="0">
                <a:solidFill>
                  <a:srgbClr val="163E49"/>
                </a:solidFill>
              </a:rPr>
              <a:t>Mostafa Gamal Lofty</a:t>
            </a:r>
          </a:p>
        </p:txBody>
      </p:sp>
      <p:sp>
        <p:nvSpPr>
          <p:cNvPr id="171" name="Google Shape;636;p56">
            <a:extLst>
              <a:ext uri="{FF2B5EF4-FFF2-40B4-BE49-F238E27FC236}">
                <a16:creationId xmlns:a16="http://schemas.microsoft.com/office/drawing/2014/main" id="{A31B7495-8754-9AD1-F7D2-9ECEE935EB07}"/>
              </a:ext>
            </a:extLst>
          </p:cNvPr>
          <p:cNvSpPr txBox="1">
            <a:spLocks/>
          </p:cNvSpPr>
          <p:nvPr/>
        </p:nvSpPr>
        <p:spPr>
          <a:xfrm>
            <a:off x="8872865" y="5782304"/>
            <a:ext cx="2676516" cy="43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sz="3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US" sz="1600" dirty="0">
                <a:solidFill>
                  <a:srgbClr val="163E49"/>
                </a:solidFill>
              </a:rPr>
              <a:t>Mohammed Abdelaziz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2239823-0377-4AA9-7279-68EB6E7D4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" b="1424"/>
          <a:stretch/>
        </p:blipFill>
        <p:spPr>
          <a:xfrm>
            <a:off x="1322095" y="1648700"/>
            <a:ext cx="1317567" cy="1299000"/>
          </a:xfrm>
          <a:prstGeom prst="ellipse">
            <a:avLst/>
          </a:prstGeom>
          <a:ln w="12700" cap="rnd">
            <a:solidFill>
              <a:srgbClr val="163E49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C4F7908-F648-76AF-2599-4800F9EC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r="4123"/>
          <a:stretch/>
        </p:blipFill>
        <p:spPr>
          <a:xfrm>
            <a:off x="1322094" y="4198780"/>
            <a:ext cx="1317567" cy="1299000"/>
          </a:xfrm>
          <a:prstGeom prst="ellipse">
            <a:avLst/>
          </a:prstGeom>
          <a:ln w="12700" cap="rnd">
            <a:solidFill>
              <a:srgbClr val="163E49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D757088-3F04-DA8B-ED27-BA0CBD1C2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" b="2148"/>
          <a:stretch/>
        </p:blipFill>
        <p:spPr>
          <a:xfrm>
            <a:off x="4035320" y="4201694"/>
            <a:ext cx="1317567" cy="1299000"/>
          </a:xfrm>
          <a:prstGeom prst="ellipse">
            <a:avLst/>
          </a:prstGeom>
          <a:ln w="6350" cap="rnd">
            <a:solidFill>
              <a:srgbClr val="163E49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52F4AD-6E2D-2454-79E2-17FF310AA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" r="175"/>
          <a:stretch/>
        </p:blipFill>
        <p:spPr>
          <a:xfrm>
            <a:off x="6748544" y="4201694"/>
            <a:ext cx="1317567" cy="1299000"/>
          </a:xfrm>
          <a:prstGeom prst="ellipse">
            <a:avLst/>
          </a:prstGeom>
          <a:ln w="6350" cap="rnd">
            <a:solidFill>
              <a:srgbClr val="163E49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77A8F7-F44F-19BE-980C-41A5134DBF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r="7265"/>
          <a:stretch/>
        </p:blipFill>
        <p:spPr>
          <a:xfrm>
            <a:off x="9461769" y="4201694"/>
            <a:ext cx="1317567" cy="1299000"/>
          </a:xfrm>
          <a:prstGeom prst="ellipse">
            <a:avLst/>
          </a:prstGeom>
          <a:ln w="6350" cap="rnd">
            <a:solidFill>
              <a:srgbClr val="163E49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DFACF97-8132-7720-2DC6-8920B13E2B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4035319" y="1648700"/>
            <a:ext cx="1317567" cy="1299000"/>
          </a:xfrm>
          <a:prstGeom prst="ellipse">
            <a:avLst/>
          </a:prstGeom>
          <a:ln w="12700" cap="rnd">
            <a:solidFill>
              <a:srgbClr val="163E49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12D05C0-E15A-7D33-8D69-A6F27ED0F2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4" b="2834"/>
          <a:stretch/>
        </p:blipFill>
        <p:spPr>
          <a:xfrm>
            <a:off x="6748545" y="1648700"/>
            <a:ext cx="1317567" cy="1299000"/>
          </a:xfrm>
          <a:prstGeom prst="ellipse">
            <a:avLst/>
          </a:prstGeom>
          <a:ln w="6350" cap="rnd">
            <a:solidFill>
              <a:srgbClr val="163E49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EE44594-625D-7427-8451-BB4AF854B7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1" b="3121"/>
          <a:stretch/>
        </p:blipFill>
        <p:spPr>
          <a:xfrm>
            <a:off x="9461770" y="1648700"/>
            <a:ext cx="1317567" cy="1299000"/>
          </a:xfrm>
          <a:prstGeom prst="ellipse">
            <a:avLst/>
          </a:prstGeom>
          <a:ln w="6350" cap="rnd">
            <a:solidFill>
              <a:srgbClr val="163E49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C245E5-B4D1-A3F4-7BC0-5CC90121F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" b="1424"/>
          <a:stretch/>
        </p:blipFill>
        <p:spPr>
          <a:xfrm>
            <a:off x="1322094" y="1648700"/>
            <a:ext cx="1317567" cy="1299000"/>
          </a:xfrm>
          <a:prstGeom prst="ellipse">
            <a:avLst/>
          </a:prstGeom>
          <a:ln w="12700" cap="rnd">
            <a:solidFill>
              <a:srgbClr val="163E49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DC4618-8B35-5E01-3A3E-F0E80FC1D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" b="2148"/>
          <a:stretch/>
        </p:blipFill>
        <p:spPr>
          <a:xfrm>
            <a:off x="4035319" y="4201694"/>
            <a:ext cx="1317567" cy="1299000"/>
          </a:xfrm>
          <a:prstGeom prst="ellipse">
            <a:avLst/>
          </a:prstGeom>
          <a:ln w="12700" cap="rnd">
            <a:solidFill>
              <a:srgbClr val="163E49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C3068C-48E4-EE5E-5393-5FD43AED5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" r="175"/>
          <a:stretch/>
        </p:blipFill>
        <p:spPr>
          <a:xfrm>
            <a:off x="6748543" y="4201694"/>
            <a:ext cx="1317567" cy="1299000"/>
          </a:xfrm>
          <a:prstGeom prst="ellipse">
            <a:avLst/>
          </a:prstGeom>
          <a:ln w="12700" cap="rnd">
            <a:solidFill>
              <a:srgbClr val="163E49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03D123-E992-5EB8-7AB1-217330E43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4035318" y="1648700"/>
            <a:ext cx="1317567" cy="1299000"/>
          </a:xfrm>
          <a:prstGeom prst="ellipse">
            <a:avLst/>
          </a:prstGeom>
          <a:ln w="12700" cap="rnd">
            <a:solidFill>
              <a:srgbClr val="163E49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134B8-4A5D-1420-5F7C-C26CCABC94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4" b="2834"/>
          <a:stretch/>
        </p:blipFill>
        <p:spPr>
          <a:xfrm>
            <a:off x="6748544" y="1648700"/>
            <a:ext cx="1317567" cy="1299000"/>
          </a:xfrm>
          <a:prstGeom prst="ellipse">
            <a:avLst/>
          </a:prstGeom>
          <a:ln w="12700" cap="rnd">
            <a:solidFill>
              <a:srgbClr val="163E49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71A0AF-EC17-7394-CC0A-51A85DC767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1" b="3121"/>
          <a:stretch/>
        </p:blipFill>
        <p:spPr>
          <a:xfrm>
            <a:off x="9461769" y="1648700"/>
            <a:ext cx="1317567" cy="1299000"/>
          </a:xfrm>
          <a:prstGeom prst="ellipse">
            <a:avLst/>
          </a:prstGeom>
          <a:ln w="12700" cap="rnd">
            <a:solidFill>
              <a:srgbClr val="163E49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0953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26;p36">
            <a:extLst>
              <a:ext uri="{FF2B5EF4-FFF2-40B4-BE49-F238E27FC236}">
                <a16:creationId xmlns:a16="http://schemas.microsoft.com/office/drawing/2014/main" id="{32CB5A89-7A8C-3A14-D8B8-A7050F667013}"/>
              </a:ext>
            </a:extLst>
          </p:cNvPr>
          <p:cNvSpPr txBox="1">
            <a:spLocks/>
          </p:cNvSpPr>
          <p:nvPr/>
        </p:nvSpPr>
        <p:spPr>
          <a:xfrm rot="5400000">
            <a:off x="6609166" y="2739128"/>
            <a:ext cx="10069200" cy="93138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1DD6A1"/>
                </a:solidFill>
                <a:latin typeface="Intern"/>
              </a:rPr>
              <a:t>Level 1 (User) </a:t>
            </a:r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EE641079-D0DA-6476-D192-A6E88D15DF55}"/>
              </a:ext>
            </a:extLst>
          </p:cNvPr>
          <p:cNvSpPr/>
          <p:nvPr/>
        </p:nvSpPr>
        <p:spPr>
          <a:xfrm rot="5400000">
            <a:off x="10370974" y="3106849"/>
            <a:ext cx="1418253" cy="195943"/>
          </a:xfrm>
          <a:prstGeom prst="mathMinus">
            <a:avLst/>
          </a:prstGeom>
          <a:solidFill>
            <a:srgbClr val="1DD6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076F2D-F112-414F-07DB-2485A1237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097" y="111967"/>
            <a:ext cx="8100644" cy="6746033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3F2F94-BFC0-42BA-0BC5-33DE3E69B45C}"/>
              </a:ext>
            </a:extLst>
          </p:cNvPr>
          <p:cNvCxnSpPr>
            <a:cxnSpLocks/>
          </p:cNvCxnSpPr>
          <p:nvPr/>
        </p:nvCxnSpPr>
        <p:spPr>
          <a:xfrm flipH="1" flipV="1">
            <a:off x="6170645" y="1147665"/>
            <a:ext cx="730898" cy="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7247EF-9ADE-06C5-9E51-98836F7274C4}"/>
              </a:ext>
            </a:extLst>
          </p:cNvPr>
          <p:cNvSpPr txBox="1"/>
          <p:nvPr/>
        </p:nvSpPr>
        <p:spPr>
          <a:xfrm>
            <a:off x="3760237" y="4693298"/>
            <a:ext cx="447870" cy="215444"/>
          </a:xfrm>
          <a:prstGeom prst="rect">
            <a:avLst/>
          </a:prstGeom>
          <a:solidFill>
            <a:srgbClr val="F0FD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Read</a:t>
            </a:r>
          </a:p>
        </p:txBody>
      </p:sp>
    </p:spTree>
    <p:extLst>
      <p:ext uri="{BB962C8B-B14F-4D97-AF65-F5344CB8AC3E}">
        <p14:creationId xmlns:p14="http://schemas.microsoft.com/office/powerpoint/2010/main" val="131379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26;p36">
            <a:extLst>
              <a:ext uri="{FF2B5EF4-FFF2-40B4-BE49-F238E27FC236}">
                <a16:creationId xmlns:a16="http://schemas.microsoft.com/office/drawing/2014/main" id="{32CB5A89-7A8C-3A14-D8B8-A7050F667013}"/>
              </a:ext>
            </a:extLst>
          </p:cNvPr>
          <p:cNvSpPr txBox="1">
            <a:spLocks/>
          </p:cNvSpPr>
          <p:nvPr/>
        </p:nvSpPr>
        <p:spPr>
          <a:xfrm rot="5400000">
            <a:off x="6581172" y="2739126"/>
            <a:ext cx="10069200" cy="93138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1DD6A1"/>
                </a:solidFill>
                <a:latin typeface="Intern"/>
              </a:rPr>
              <a:t>Level 1 (Doctor) </a:t>
            </a:r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EE641079-D0DA-6476-D192-A6E88D15DF55}"/>
              </a:ext>
            </a:extLst>
          </p:cNvPr>
          <p:cNvSpPr/>
          <p:nvPr/>
        </p:nvSpPr>
        <p:spPr>
          <a:xfrm rot="5400000">
            <a:off x="10370974" y="3106849"/>
            <a:ext cx="1418253" cy="195943"/>
          </a:xfrm>
          <a:prstGeom prst="mathMinus">
            <a:avLst/>
          </a:prstGeom>
          <a:solidFill>
            <a:srgbClr val="1DD6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98FE73B-E79F-E649-70B6-C2C5B6E54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31" y="0"/>
            <a:ext cx="8210938" cy="6858000"/>
          </a:xfrm>
          <a:prstGeom prst="rect">
            <a:avLst/>
          </a:prstGeom>
        </p:spPr>
      </p:pic>
      <p:sp>
        <p:nvSpPr>
          <p:cNvPr id="2" name="Rectangle: Beveled 1">
            <a:extLst>
              <a:ext uri="{FF2B5EF4-FFF2-40B4-BE49-F238E27FC236}">
                <a16:creationId xmlns:a16="http://schemas.microsoft.com/office/drawing/2014/main" id="{505E323B-FFF2-9CB4-E47C-4D298AA24287}"/>
              </a:ext>
            </a:extLst>
          </p:cNvPr>
          <p:cNvSpPr/>
          <p:nvPr/>
        </p:nvSpPr>
        <p:spPr>
          <a:xfrm>
            <a:off x="2295330" y="830425"/>
            <a:ext cx="1452469" cy="485191"/>
          </a:xfrm>
          <a:prstGeom prst="bevel">
            <a:avLst/>
          </a:prstGeom>
          <a:solidFill>
            <a:srgbClr val="FAD7AC"/>
          </a:solidFill>
          <a:ln w="9525" cap="flat">
            <a:solidFill>
              <a:schemeClr val="accent2">
                <a:lumMod val="75000"/>
              </a:schemeClr>
            </a:solidFill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9F781-0864-F913-9A76-43D8196645D6}"/>
              </a:ext>
            </a:extLst>
          </p:cNvPr>
          <p:cNvSpPr txBox="1"/>
          <p:nvPr/>
        </p:nvSpPr>
        <p:spPr>
          <a:xfrm>
            <a:off x="2455510" y="932885"/>
            <a:ext cx="10916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Doctor</a:t>
            </a:r>
          </a:p>
        </p:txBody>
      </p:sp>
    </p:spTree>
    <p:extLst>
      <p:ext uri="{BB962C8B-B14F-4D97-AF65-F5344CB8AC3E}">
        <p14:creationId xmlns:p14="http://schemas.microsoft.com/office/powerpoint/2010/main" val="159364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26;p36">
            <a:extLst>
              <a:ext uri="{FF2B5EF4-FFF2-40B4-BE49-F238E27FC236}">
                <a16:creationId xmlns:a16="http://schemas.microsoft.com/office/drawing/2014/main" id="{32CB5A89-7A8C-3A14-D8B8-A7050F667013}"/>
              </a:ext>
            </a:extLst>
          </p:cNvPr>
          <p:cNvSpPr txBox="1">
            <a:spLocks/>
          </p:cNvSpPr>
          <p:nvPr/>
        </p:nvSpPr>
        <p:spPr>
          <a:xfrm rot="5400000">
            <a:off x="6609166" y="2739126"/>
            <a:ext cx="10069200" cy="93138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1DD6A1"/>
                </a:solidFill>
                <a:latin typeface="Intern"/>
              </a:rPr>
              <a:t>Level 1 (Secretary ) </a:t>
            </a:r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EE641079-D0DA-6476-D192-A6E88D15DF55}"/>
              </a:ext>
            </a:extLst>
          </p:cNvPr>
          <p:cNvSpPr/>
          <p:nvPr/>
        </p:nvSpPr>
        <p:spPr>
          <a:xfrm rot="5400000">
            <a:off x="10370974" y="3106849"/>
            <a:ext cx="1418253" cy="195943"/>
          </a:xfrm>
          <a:prstGeom prst="mathMinus">
            <a:avLst/>
          </a:prstGeom>
          <a:solidFill>
            <a:srgbClr val="1DD6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C09483-745B-C94F-A94D-C026E4533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17" y="0"/>
            <a:ext cx="7928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8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26;p36">
            <a:extLst>
              <a:ext uri="{FF2B5EF4-FFF2-40B4-BE49-F238E27FC236}">
                <a16:creationId xmlns:a16="http://schemas.microsoft.com/office/drawing/2014/main" id="{59CBA5F0-FD61-2B85-1870-09252D19A020}"/>
              </a:ext>
            </a:extLst>
          </p:cNvPr>
          <p:cNvSpPr txBox="1">
            <a:spLocks/>
          </p:cNvSpPr>
          <p:nvPr/>
        </p:nvSpPr>
        <p:spPr>
          <a:xfrm rot="5400000">
            <a:off x="6631776" y="3060561"/>
            <a:ext cx="10069200" cy="7368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163E49"/>
                </a:solidFill>
                <a:latin typeface="Intern"/>
              </a:rPr>
              <a:t>Use Case Diagram </a:t>
            </a:r>
          </a:p>
        </p:txBody>
      </p:sp>
      <p:sp>
        <p:nvSpPr>
          <p:cNvPr id="41" name="Minus Sign 40">
            <a:extLst>
              <a:ext uri="{FF2B5EF4-FFF2-40B4-BE49-F238E27FC236}">
                <a16:creationId xmlns:a16="http://schemas.microsoft.com/office/drawing/2014/main" id="{7B9ECFE6-A0E9-11B8-A71F-71AE95113AD0}"/>
              </a:ext>
            </a:extLst>
          </p:cNvPr>
          <p:cNvSpPr/>
          <p:nvPr/>
        </p:nvSpPr>
        <p:spPr>
          <a:xfrm rot="5400000">
            <a:off x="10490839" y="3331027"/>
            <a:ext cx="1418253" cy="195943"/>
          </a:xfrm>
          <a:prstGeom prst="mathMinus">
            <a:avLst/>
          </a:prstGeom>
          <a:solidFill>
            <a:srgbClr val="163E4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4E7DDBC8-E50D-6115-0D1A-20769D35F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92" y="-2"/>
            <a:ext cx="4460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0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26;p36">
            <a:extLst>
              <a:ext uri="{FF2B5EF4-FFF2-40B4-BE49-F238E27FC236}">
                <a16:creationId xmlns:a16="http://schemas.microsoft.com/office/drawing/2014/main" id="{59CBA5F0-FD61-2B85-1870-09252D19A020}"/>
              </a:ext>
            </a:extLst>
          </p:cNvPr>
          <p:cNvSpPr txBox="1">
            <a:spLocks/>
          </p:cNvSpPr>
          <p:nvPr/>
        </p:nvSpPr>
        <p:spPr>
          <a:xfrm rot="5400000">
            <a:off x="6631775" y="3060559"/>
            <a:ext cx="10069200" cy="7368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163E49"/>
                </a:solidFill>
                <a:latin typeface="Intern"/>
              </a:rPr>
              <a:t>Class Diagram</a:t>
            </a:r>
          </a:p>
        </p:txBody>
      </p:sp>
      <p:sp>
        <p:nvSpPr>
          <p:cNvPr id="41" name="Minus Sign 40">
            <a:extLst>
              <a:ext uri="{FF2B5EF4-FFF2-40B4-BE49-F238E27FC236}">
                <a16:creationId xmlns:a16="http://schemas.microsoft.com/office/drawing/2014/main" id="{7B9ECFE6-A0E9-11B8-A71F-71AE95113AD0}"/>
              </a:ext>
            </a:extLst>
          </p:cNvPr>
          <p:cNvSpPr/>
          <p:nvPr/>
        </p:nvSpPr>
        <p:spPr>
          <a:xfrm rot="5400000">
            <a:off x="10490839" y="3331027"/>
            <a:ext cx="1418253" cy="195943"/>
          </a:xfrm>
          <a:prstGeom prst="mathMinus">
            <a:avLst/>
          </a:prstGeom>
          <a:solidFill>
            <a:srgbClr val="163E4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0012570-22A3-48EC-D594-F12A8B98A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8515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0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43E542-E9B7-4087-A89B-648B4C4663DC}"/>
              </a:ext>
            </a:extLst>
          </p:cNvPr>
          <p:cNvSpPr txBox="1"/>
          <p:nvPr/>
        </p:nvSpPr>
        <p:spPr>
          <a:xfrm>
            <a:off x="292359" y="2828835"/>
            <a:ext cx="11607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dirty="0">
                <a:solidFill>
                  <a:srgbClr val="163E49"/>
                </a:solidFill>
                <a:latin typeface="Intern"/>
              </a:rPr>
              <a:t>Design Phase</a:t>
            </a:r>
          </a:p>
        </p:txBody>
      </p:sp>
    </p:spTree>
    <p:extLst>
      <p:ext uri="{BB962C8B-B14F-4D97-AF65-F5344CB8AC3E}">
        <p14:creationId xmlns:p14="http://schemas.microsoft.com/office/powerpoint/2010/main" val="200049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6;p36">
            <a:extLst>
              <a:ext uri="{FF2B5EF4-FFF2-40B4-BE49-F238E27FC236}">
                <a16:creationId xmlns:a16="http://schemas.microsoft.com/office/drawing/2014/main" id="{0AAA5DBD-AA51-5067-EBB4-29D83A348339}"/>
              </a:ext>
            </a:extLst>
          </p:cNvPr>
          <p:cNvSpPr txBox="1">
            <a:spLocks/>
          </p:cNvSpPr>
          <p:nvPr/>
        </p:nvSpPr>
        <p:spPr>
          <a:xfrm>
            <a:off x="1042734" y="597399"/>
            <a:ext cx="10069200" cy="7368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163E49"/>
                </a:solidFill>
                <a:latin typeface="Intern"/>
              </a:rPr>
              <a:t>Design Phase</a:t>
            </a: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49C15C98-1535-5187-D41B-45EAC5D69E51}"/>
              </a:ext>
            </a:extLst>
          </p:cNvPr>
          <p:cNvSpPr/>
          <p:nvPr/>
        </p:nvSpPr>
        <p:spPr>
          <a:xfrm>
            <a:off x="5368208" y="1236305"/>
            <a:ext cx="1418253" cy="195943"/>
          </a:xfrm>
          <a:prstGeom prst="mathMinus">
            <a:avLst/>
          </a:prstGeom>
          <a:solidFill>
            <a:srgbClr val="163E4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Google Shape;427;p36">
            <a:extLst>
              <a:ext uri="{FF2B5EF4-FFF2-40B4-BE49-F238E27FC236}">
                <a16:creationId xmlns:a16="http://schemas.microsoft.com/office/drawing/2014/main" id="{D5C9A48B-20A3-5F61-D948-D277C625506A}"/>
              </a:ext>
            </a:extLst>
          </p:cNvPr>
          <p:cNvSpPr txBox="1">
            <a:spLocks/>
          </p:cNvSpPr>
          <p:nvPr/>
        </p:nvSpPr>
        <p:spPr>
          <a:xfrm>
            <a:off x="896891" y="3546496"/>
            <a:ext cx="3419299" cy="5526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1" dirty="0">
                <a:solidFill>
                  <a:srgbClr val="1DD6A1"/>
                </a:solidFill>
                <a:latin typeface="Intern"/>
              </a:rPr>
              <a:t>System Architecture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C55F96-668E-D58B-2598-133D252DCF21}"/>
              </a:ext>
            </a:extLst>
          </p:cNvPr>
          <p:cNvGrpSpPr/>
          <p:nvPr/>
        </p:nvGrpSpPr>
        <p:grpSpPr>
          <a:xfrm>
            <a:off x="2157944" y="2343268"/>
            <a:ext cx="897197" cy="911594"/>
            <a:chOff x="2256551" y="2606194"/>
            <a:chExt cx="640642" cy="656714"/>
          </a:xfrm>
        </p:grpSpPr>
        <p:sp>
          <p:nvSpPr>
            <p:cNvPr id="6" name="Google Shape;855;p45">
              <a:extLst>
                <a:ext uri="{FF2B5EF4-FFF2-40B4-BE49-F238E27FC236}">
                  <a16:creationId xmlns:a16="http://schemas.microsoft.com/office/drawing/2014/main" id="{545D3DEA-720D-6636-9A7D-FE968DBADF5C}"/>
                </a:ext>
              </a:extLst>
            </p:cNvPr>
            <p:cNvSpPr/>
            <p:nvPr/>
          </p:nvSpPr>
          <p:spPr>
            <a:xfrm>
              <a:off x="2256551" y="2606194"/>
              <a:ext cx="640642" cy="656714"/>
            </a:xfrm>
            <a:prstGeom prst="ellipse">
              <a:avLst/>
            </a:prstGeom>
            <a:solidFill>
              <a:srgbClr val="1DD6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" name="Google Shape;670;p42">
              <a:extLst>
                <a:ext uri="{FF2B5EF4-FFF2-40B4-BE49-F238E27FC236}">
                  <a16:creationId xmlns:a16="http://schemas.microsoft.com/office/drawing/2014/main" id="{DD901630-3A3E-C772-5413-916F264ED84C}"/>
                </a:ext>
              </a:extLst>
            </p:cNvPr>
            <p:cNvSpPr/>
            <p:nvPr/>
          </p:nvSpPr>
          <p:spPr>
            <a:xfrm rot="10800000">
              <a:off x="2325579" y="2805807"/>
              <a:ext cx="502585" cy="318427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FEFA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32;p36">
            <a:extLst>
              <a:ext uri="{FF2B5EF4-FFF2-40B4-BE49-F238E27FC236}">
                <a16:creationId xmlns:a16="http://schemas.microsoft.com/office/drawing/2014/main" id="{BBF29BEE-35CA-882C-102A-A996AA883C18}"/>
              </a:ext>
            </a:extLst>
          </p:cNvPr>
          <p:cNvSpPr txBox="1">
            <a:spLocks/>
          </p:cNvSpPr>
          <p:nvPr/>
        </p:nvSpPr>
        <p:spPr>
          <a:xfrm>
            <a:off x="4644925" y="3546496"/>
            <a:ext cx="2864821" cy="5526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lvl="0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b="1" dirty="0">
                <a:solidFill>
                  <a:srgbClr val="1DD6A1"/>
                </a:solidFill>
                <a:latin typeface="Inter"/>
              </a:rPr>
              <a:t>Database Design  </a:t>
            </a:r>
          </a:p>
        </p:txBody>
      </p:sp>
      <p:sp>
        <p:nvSpPr>
          <p:cNvPr id="9" name="Google Shape;855;p45">
            <a:extLst>
              <a:ext uri="{FF2B5EF4-FFF2-40B4-BE49-F238E27FC236}">
                <a16:creationId xmlns:a16="http://schemas.microsoft.com/office/drawing/2014/main" id="{25CFC642-F10C-EBF9-4F02-37C7A055C181}"/>
              </a:ext>
            </a:extLst>
          </p:cNvPr>
          <p:cNvSpPr>
            <a:spLocks/>
          </p:cNvSpPr>
          <p:nvPr/>
        </p:nvSpPr>
        <p:spPr>
          <a:xfrm>
            <a:off x="5647402" y="2343269"/>
            <a:ext cx="897197" cy="911593"/>
          </a:xfrm>
          <a:prstGeom prst="ellipse">
            <a:avLst/>
          </a:prstGeom>
          <a:solidFill>
            <a:srgbClr val="1D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D6A1"/>
              </a:solidFill>
            </a:endParaRPr>
          </a:p>
        </p:txBody>
      </p:sp>
      <p:sp>
        <p:nvSpPr>
          <p:cNvPr id="11" name="Google Shape;432;p36">
            <a:extLst>
              <a:ext uri="{FF2B5EF4-FFF2-40B4-BE49-F238E27FC236}">
                <a16:creationId xmlns:a16="http://schemas.microsoft.com/office/drawing/2014/main" id="{53C3F198-07A7-A293-8867-262E8646F500}"/>
              </a:ext>
            </a:extLst>
          </p:cNvPr>
          <p:cNvSpPr txBox="1">
            <a:spLocks/>
          </p:cNvSpPr>
          <p:nvPr/>
        </p:nvSpPr>
        <p:spPr>
          <a:xfrm>
            <a:off x="8115722" y="3546496"/>
            <a:ext cx="2864821" cy="5526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lvl="0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b="1" dirty="0">
                <a:solidFill>
                  <a:srgbClr val="1DD6A1"/>
                </a:solidFill>
                <a:latin typeface="Inter"/>
              </a:rPr>
              <a:t>UI &amp; UX Design </a:t>
            </a:r>
          </a:p>
        </p:txBody>
      </p:sp>
      <p:sp>
        <p:nvSpPr>
          <p:cNvPr id="12" name="Google Shape;855;p45">
            <a:extLst>
              <a:ext uri="{FF2B5EF4-FFF2-40B4-BE49-F238E27FC236}">
                <a16:creationId xmlns:a16="http://schemas.microsoft.com/office/drawing/2014/main" id="{1F3A9772-817D-CDAE-D20F-847FF8D1A094}"/>
              </a:ext>
            </a:extLst>
          </p:cNvPr>
          <p:cNvSpPr>
            <a:spLocks/>
          </p:cNvSpPr>
          <p:nvPr/>
        </p:nvSpPr>
        <p:spPr>
          <a:xfrm>
            <a:off x="9099535" y="2343269"/>
            <a:ext cx="897197" cy="911593"/>
          </a:xfrm>
          <a:prstGeom prst="ellipse">
            <a:avLst/>
          </a:prstGeom>
          <a:solidFill>
            <a:srgbClr val="1D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D6A1"/>
              </a:solidFill>
            </a:endParaRPr>
          </a:p>
        </p:txBody>
      </p:sp>
      <p:pic>
        <p:nvPicPr>
          <p:cNvPr id="14" name="그래픽 527">
            <a:extLst>
              <a:ext uri="{FF2B5EF4-FFF2-40B4-BE49-F238E27FC236}">
                <a16:creationId xmlns:a16="http://schemas.microsoft.com/office/drawing/2014/main" id="{C0A51847-DC58-F60E-144A-453D5A956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6820" y="2559109"/>
            <a:ext cx="418360" cy="493810"/>
          </a:xfrm>
          <a:prstGeom prst="rect">
            <a:avLst/>
          </a:prstGeom>
        </p:spPr>
      </p:pic>
      <p:pic>
        <p:nvPicPr>
          <p:cNvPr id="15" name="그래픽 516">
            <a:extLst>
              <a:ext uri="{FF2B5EF4-FFF2-40B4-BE49-F238E27FC236}">
                <a16:creationId xmlns:a16="http://schemas.microsoft.com/office/drawing/2014/main" id="{2F469AC5-C339-594B-FEE9-E62C0504E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0524" y="2547435"/>
            <a:ext cx="535216" cy="50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6;p36">
            <a:extLst>
              <a:ext uri="{FF2B5EF4-FFF2-40B4-BE49-F238E27FC236}">
                <a16:creationId xmlns:a16="http://schemas.microsoft.com/office/drawing/2014/main" id="{A84EE51E-85DC-7ADA-A989-70C9166AF0FE}"/>
              </a:ext>
            </a:extLst>
          </p:cNvPr>
          <p:cNvSpPr txBox="1">
            <a:spLocks/>
          </p:cNvSpPr>
          <p:nvPr/>
        </p:nvSpPr>
        <p:spPr>
          <a:xfrm>
            <a:off x="1061400" y="262422"/>
            <a:ext cx="10069200" cy="7368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163E49"/>
                </a:solidFill>
                <a:latin typeface="Intern"/>
              </a:rPr>
              <a:t>System </a:t>
            </a:r>
            <a:r>
              <a:rPr lang="en-US" sz="4400" b="1" dirty="0">
                <a:solidFill>
                  <a:srgbClr val="163E49"/>
                </a:solidFill>
                <a:latin typeface="Intern"/>
              </a:rPr>
              <a:t>Architecture</a:t>
            </a:r>
            <a:endParaRPr lang="en-US" b="1" dirty="0">
              <a:solidFill>
                <a:srgbClr val="163E49"/>
              </a:solidFill>
              <a:latin typeface="Intern"/>
            </a:endParaRP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4BB11A61-71CB-9B74-7789-948492DD81CE}"/>
              </a:ext>
            </a:extLst>
          </p:cNvPr>
          <p:cNvSpPr/>
          <p:nvPr/>
        </p:nvSpPr>
        <p:spPr>
          <a:xfrm>
            <a:off x="5386873" y="921858"/>
            <a:ext cx="1418253" cy="195943"/>
          </a:xfrm>
          <a:prstGeom prst="mathMinus">
            <a:avLst/>
          </a:prstGeom>
          <a:solidFill>
            <a:srgbClr val="163E4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4FFAD9-4A64-CD45-964B-A7CC9F594FD7}"/>
              </a:ext>
            </a:extLst>
          </p:cNvPr>
          <p:cNvSpPr txBox="1"/>
          <p:nvPr/>
        </p:nvSpPr>
        <p:spPr>
          <a:xfrm>
            <a:off x="-79584" y="2173121"/>
            <a:ext cx="16546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Roboto Slab" pitchFamily="2" charset="0"/>
                <a:ea typeface="Roboto Slab" pitchFamily="2" charset="0"/>
              </a:rPr>
              <a:t>Patient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CD90D-1648-5479-5E43-B6D4F147A7B4}"/>
              </a:ext>
            </a:extLst>
          </p:cNvPr>
          <p:cNvSpPr txBox="1"/>
          <p:nvPr/>
        </p:nvSpPr>
        <p:spPr>
          <a:xfrm>
            <a:off x="-100051" y="4797707"/>
            <a:ext cx="16546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Roboto Slab" pitchFamily="2" charset="0"/>
                <a:ea typeface="Roboto Slab" pitchFamily="2" charset="0"/>
              </a:rPr>
              <a:t>Doctor</a:t>
            </a:r>
            <a:endParaRPr lang="en-US" sz="1200" b="1" dirty="0">
              <a:solidFill>
                <a:schemeClr val="tx2">
                  <a:lumMod val="2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BCFA8A-54BA-A3E1-927F-8A9B09853324}"/>
              </a:ext>
            </a:extLst>
          </p:cNvPr>
          <p:cNvSpPr txBox="1"/>
          <p:nvPr/>
        </p:nvSpPr>
        <p:spPr>
          <a:xfrm>
            <a:off x="2614652" y="1239308"/>
            <a:ext cx="185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DD6A1"/>
                </a:solidFill>
                <a:latin typeface="Inter"/>
                <a:ea typeface="Roboto" panose="02000000000000000000" pitchFamily="2" charset="0"/>
                <a:cs typeface="Roboto" panose="02000000000000000000" pitchFamily="2" charset="0"/>
              </a:rPr>
              <a:t>Front-End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33FE19-2656-D436-4EC5-0B3AA284603C}"/>
              </a:ext>
            </a:extLst>
          </p:cNvPr>
          <p:cNvSpPr txBox="1"/>
          <p:nvPr/>
        </p:nvSpPr>
        <p:spPr>
          <a:xfrm>
            <a:off x="7565956" y="1236305"/>
            <a:ext cx="2011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DD6A1"/>
                </a:solidFill>
                <a:latin typeface="Inter"/>
                <a:ea typeface="Roboto" panose="02000000000000000000" pitchFamily="2" charset="0"/>
                <a:cs typeface="Roboto" panose="02000000000000000000" pitchFamily="2" charset="0"/>
              </a:rPr>
              <a:t>Back-End</a:t>
            </a:r>
            <a:endParaRPr lang="en-US" b="1" dirty="0">
              <a:solidFill>
                <a:srgbClr val="1DD6A1"/>
              </a:solidFill>
              <a:latin typeface="Inter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D1CBE4-2868-62B0-CD1F-48ED8B8601FD}"/>
              </a:ext>
            </a:extLst>
          </p:cNvPr>
          <p:cNvSpPr txBox="1"/>
          <p:nvPr/>
        </p:nvSpPr>
        <p:spPr>
          <a:xfrm>
            <a:off x="-93338" y="2971802"/>
            <a:ext cx="16546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Roboto Slab" pitchFamily="2" charset="0"/>
                <a:ea typeface="Roboto Slab" pitchFamily="2" charset="0"/>
              </a:rPr>
              <a:t>Doctor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068946-AF82-F6C8-2391-1E44DDA23109}"/>
              </a:ext>
            </a:extLst>
          </p:cNvPr>
          <p:cNvSpPr txBox="1"/>
          <p:nvPr/>
        </p:nvSpPr>
        <p:spPr>
          <a:xfrm>
            <a:off x="13745" y="3881212"/>
            <a:ext cx="1467967" cy="3693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Roboto Slab" pitchFamily="2" charset="0"/>
                <a:ea typeface="Roboto Slab" pitchFamily="2" charset="0"/>
              </a:rPr>
              <a:t>Secretary 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9CB1F94-F095-1FFF-FD87-9A6C1AB18037}"/>
              </a:ext>
            </a:extLst>
          </p:cNvPr>
          <p:cNvGrpSpPr/>
          <p:nvPr/>
        </p:nvGrpSpPr>
        <p:grpSpPr>
          <a:xfrm>
            <a:off x="172320" y="1828960"/>
            <a:ext cx="11794350" cy="4898571"/>
            <a:chOff x="172320" y="1828960"/>
            <a:chExt cx="11794350" cy="4898571"/>
          </a:xfrm>
        </p:grpSpPr>
        <p:pic>
          <p:nvPicPr>
            <p:cNvPr id="7" name="Content Placeholder 3" descr="A close up of a map&#10;&#10;Description automatically generated">
              <a:extLst>
                <a:ext uri="{FF2B5EF4-FFF2-40B4-BE49-F238E27FC236}">
                  <a16:creationId xmlns:a16="http://schemas.microsoft.com/office/drawing/2014/main" id="{E1B27388-E382-C998-74B6-3303DF3ED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304" r="70073" b="79316"/>
            <a:stretch/>
          </p:blipFill>
          <p:spPr>
            <a:xfrm>
              <a:off x="2762165" y="2072584"/>
              <a:ext cx="1314305" cy="923008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DC6664-4BB2-7F13-F396-700531C26997}"/>
                </a:ext>
              </a:extLst>
            </p:cNvPr>
            <p:cNvSpPr txBox="1"/>
            <p:nvPr/>
          </p:nvSpPr>
          <p:spPr>
            <a:xfrm>
              <a:off x="3004872" y="3087925"/>
              <a:ext cx="10715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2">
                      <a:lumMod val="25000"/>
                    </a:schemeClr>
                  </a:solidFill>
                  <a:latin typeface="Roboto Slab" pitchFamily="2" charset="0"/>
                  <a:ea typeface="Roboto Slab" pitchFamily="2" charset="0"/>
                </a:rPr>
                <a:t>Web </a:t>
              </a:r>
            </a:p>
            <a:p>
              <a:pPr algn="ctr"/>
              <a:r>
                <a:rPr lang="en-US" sz="1200" b="1" dirty="0">
                  <a:solidFill>
                    <a:schemeClr val="tx2">
                      <a:lumMod val="25000"/>
                    </a:schemeClr>
                  </a:solidFill>
                  <a:latin typeface="Roboto Slab" pitchFamily="2" charset="0"/>
                  <a:ea typeface="Roboto Slab" pitchFamily="2" charset="0"/>
                </a:rPr>
                <a:t>Application</a:t>
              </a:r>
            </a:p>
          </p:txBody>
        </p:sp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301651DE-0D92-CF99-8249-2B3C873FE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0234" y="3594795"/>
              <a:ext cx="655906" cy="66882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B47C38A-43FC-08BC-753D-B31C3964F6D1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 flipV="1">
              <a:off x="1946140" y="2534088"/>
              <a:ext cx="816025" cy="1395118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E59124EC-9ED3-FAF9-A0C3-6DAA440C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222" y="4661034"/>
              <a:ext cx="655906" cy="6688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 descr="A close up of a map&#10;&#10;Description automatically generated">
              <a:extLst>
                <a:ext uri="{FF2B5EF4-FFF2-40B4-BE49-F238E27FC236}">
                  <a16:creationId xmlns:a16="http://schemas.microsoft.com/office/drawing/2014/main" id="{720BFB39-0862-2F1D-2F20-447D348735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232" t="58127" r="71449" b="12889"/>
            <a:stretch/>
          </p:blipFill>
          <p:spPr>
            <a:xfrm>
              <a:off x="3084699" y="4387512"/>
              <a:ext cx="669236" cy="122582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6FC7B37-C930-C2B6-6BC9-1C0AF1198E42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1963128" y="4995445"/>
              <a:ext cx="1121571" cy="498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A close up of a map&#10;&#10;Description automatically generated">
              <a:extLst>
                <a:ext uri="{FF2B5EF4-FFF2-40B4-BE49-F238E27FC236}">
                  <a16:creationId xmlns:a16="http://schemas.microsoft.com/office/drawing/2014/main" id="{20695C49-AC3B-125A-7242-33E5F5185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1405" b="54215" l="39679" r="50765">
                          <a14:foregroundMark x1="39755" y1="44132" x2="39755" y2="44132"/>
                          <a14:foregroundMark x1="44572" y1="54215" x2="44572" y2="54215"/>
                          <a14:foregroundMark x1="47171" y1="31570" x2="47171" y2="31570"/>
                          <a14:foregroundMark x1="50306" y1="46612" x2="50306" y2="46612"/>
                          <a14:foregroundMark x1="44343" y1="46116" x2="44343" y2="46116"/>
                          <a14:foregroundMark x1="46789" y1="40331" x2="46789" y2="40331"/>
                          <a14:foregroundMark x1="46636" y1="37025" x2="46636" y2="37025"/>
                          <a14:foregroundMark x1="46330" y1="39504" x2="46330" y2="39504"/>
                          <a14:foregroundMark x1="46101" y1="42149" x2="46101" y2="42149"/>
                          <a14:foregroundMark x1="46560" y1="42645" x2="47783" y2="42645"/>
                          <a14:foregroundMark x1="48165" y1="40165" x2="48012" y2="37851"/>
                          <a14:foregroundMark x1="42966" y1="45289" x2="42890" y2="48264"/>
                          <a14:foregroundMark x1="43119" y1="48264" x2="45107" y2="48264"/>
                          <a14:foregroundMark x1="45107" y1="45124" x2="44266" y2="41322"/>
                          <a14:foregroundMark x1="50765" y1="45289" x2="50765" y2="45289"/>
                        </a14:backgroundRemoval>
                      </a14:imgEffect>
                    </a14:imgLayer>
                  </a14:imgProps>
                </a:ext>
              </a:extLst>
            </a:blip>
            <a:srcRect l="39565" t="29457" r="48985" b="44693"/>
            <a:stretch/>
          </p:blipFill>
          <p:spPr>
            <a:xfrm>
              <a:off x="5926696" y="3384791"/>
              <a:ext cx="1046921" cy="1093305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D01CB-A7F1-C5E1-9246-7606885A8715}"/>
                </a:ext>
              </a:extLst>
            </p:cNvPr>
            <p:cNvSpPr txBox="1"/>
            <p:nvPr/>
          </p:nvSpPr>
          <p:spPr>
            <a:xfrm>
              <a:off x="2939206" y="5738194"/>
              <a:ext cx="98619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tx2">
                      <a:lumMod val="25000"/>
                    </a:schemeClr>
                  </a:solidFill>
                  <a:latin typeface="Roboto Slab" pitchFamily="2" charset="0"/>
                  <a:ea typeface="Roboto Slab" pitchFamily="2" charset="0"/>
                </a:rPr>
                <a:t>Mobile </a:t>
              </a:r>
            </a:p>
            <a:p>
              <a:pPr algn="ctr"/>
              <a:r>
                <a:rPr lang="en-US" sz="1100" b="1" dirty="0">
                  <a:solidFill>
                    <a:schemeClr val="tx2">
                      <a:lumMod val="25000"/>
                    </a:schemeClr>
                  </a:solidFill>
                  <a:latin typeface="Roboto Slab" pitchFamily="2" charset="0"/>
                  <a:ea typeface="Roboto Slab" pitchFamily="2" charset="0"/>
                </a:rPr>
                <a:t>Application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4C879D-E69D-6525-E645-B21529A9BBF2}"/>
                </a:ext>
              </a:extLst>
            </p:cNvPr>
            <p:cNvSpPr txBox="1"/>
            <p:nvPr/>
          </p:nvSpPr>
          <p:spPr>
            <a:xfrm>
              <a:off x="5651713" y="4585372"/>
              <a:ext cx="15968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25000"/>
                    </a:schemeClr>
                  </a:solidFill>
                  <a:latin typeface="Roboto Slab" pitchFamily="2" charset="0"/>
                  <a:ea typeface="Roboto Slab" pitchFamily="2" charset="0"/>
                </a:rPr>
                <a:t>Web API</a:t>
              </a:r>
            </a:p>
          </p:txBody>
        </p:sp>
        <p:pic>
          <p:nvPicPr>
            <p:cNvPr id="19" name="Picture 18" descr="A close up of a map&#10;&#10;Description automatically generated">
              <a:extLst>
                <a:ext uri="{FF2B5EF4-FFF2-40B4-BE49-F238E27FC236}">
                  <a16:creationId xmlns:a16="http://schemas.microsoft.com/office/drawing/2014/main" id="{88B8D3FF-FACB-EBD7-5FF7-96162F91B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058" t="29144" r="23545" b="41873"/>
            <a:stretch/>
          </p:blipFill>
          <p:spPr>
            <a:xfrm>
              <a:off x="8022824" y="3316292"/>
              <a:ext cx="1196445" cy="1225826"/>
            </a:xfrm>
            <a:prstGeom prst="rect">
              <a:avLst/>
            </a:prstGeom>
            <a:ln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E5A251-EAF7-1947-F6AC-B58CC75A0A48}"/>
                </a:ext>
              </a:extLst>
            </p:cNvPr>
            <p:cNvSpPr txBox="1"/>
            <p:nvPr/>
          </p:nvSpPr>
          <p:spPr>
            <a:xfrm>
              <a:off x="7814651" y="4582820"/>
              <a:ext cx="15968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25000"/>
                    </a:schemeClr>
                  </a:solidFill>
                  <a:latin typeface="Roboto Slab" pitchFamily="2" charset="0"/>
                  <a:ea typeface="Roboto Slab" pitchFamily="2" charset="0"/>
                </a:rPr>
                <a:t>Web Server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73DB22-DE44-98CA-9E5B-9F4023B8134D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>
            <a:xfrm flipV="1">
              <a:off x="6973617" y="3929205"/>
              <a:ext cx="1049207" cy="2239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800EDDA-4CCE-2AFB-5C42-8A1F34B3AA94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4076470" y="2534088"/>
              <a:ext cx="1850226" cy="1397356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B7D662D-3FD2-0DF1-142C-98083A0846F5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 flipV="1">
              <a:off x="3753935" y="3931444"/>
              <a:ext cx="2172761" cy="1068981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 descr="A blue baseball cap&#10;&#10;Description automatically generated with medium confidence">
              <a:extLst>
                <a:ext uri="{FF2B5EF4-FFF2-40B4-BE49-F238E27FC236}">
                  <a16:creationId xmlns:a16="http://schemas.microsoft.com/office/drawing/2014/main" id="{475D8F54-484D-B7B2-C893-A0383115C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224" y="3273093"/>
              <a:ext cx="1430170" cy="127126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1BF417-2B56-0878-BDA2-B64601B58E69}"/>
                </a:ext>
              </a:extLst>
            </p:cNvPr>
            <p:cNvSpPr txBox="1"/>
            <p:nvPr/>
          </p:nvSpPr>
          <p:spPr>
            <a:xfrm>
              <a:off x="10214866" y="4582820"/>
              <a:ext cx="15968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25000"/>
                    </a:schemeClr>
                  </a:solidFill>
                  <a:latin typeface="Roboto Slab" pitchFamily="2" charset="0"/>
                  <a:ea typeface="Roboto Slab" pitchFamily="2" charset="0"/>
                </a:rPr>
                <a:t>Data Base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73EFFCD-479C-84E0-8A70-23F96D465157}"/>
                </a:ext>
              </a:extLst>
            </p:cNvPr>
            <p:cNvCxnSpPr>
              <a:cxnSpLocks/>
              <a:stCxn id="19" idx="3"/>
              <a:endCxn id="26" idx="1"/>
            </p:cNvCxnSpPr>
            <p:nvPr/>
          </p:nvCxnSpPr>
          <p:spPr>
            <a:xfrm flipV="1">
              <a:off x="9219269" y="3908725"/>
              <a:ext cx="1078955" cy="2048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02B4BD-A0E7-8790-84B4-C6178AF7D99E}"/>
                </a:ext>
              </a:extLst>
            </p:cNvPr>
            <p:cNvSpPr/>
            <p:nvPr/>
          </p:nvSpPr>
          <p:spPr>
            <a:xfrm>
              <a:off x="172320" y="1828960"/>
              <a:ext cx="5502472" cy="4898571"/>
            </a:xfrm>
            <a:prstGeom prst="rect">
              <a:avLst/>
            </a:prstGeom>
            <a:noFill/>
            <a:ln w="22225" cap="sq" cmpd="sng" algn="ctr">
              <a:solidFill>
                <a:schemeClr val="accent6"/>
              </a:solidFill>
              <a:prstDash val="lgDashDot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71847AC-8F78-A8BE-C171-1A7520B564D3}"/>
                </a:ext>
              </a:extLst>
            </p:cNvPr>
            <p:cNvSpPr/>
            <p:nvPr/>
          </p:nvSpPr>
          <p:spPr>
            <a:xfrm>
              <a:off x="5666030" y="1828960"/>
              <a:ext cx="6300640" cy="4898571"/>
            </a:xfrm>
            <a:prstGeom prst="rect">
              <a:avLst/>
            </a:prstGeom>
            <a:noFill/>
            <a:ln w="22225" cap="sq" cmpd="sng" algn="ctr">
              <a:solidFill>
                <a:schemeClr val="accent6"/>
              </a:solidFill>
              <a:prstDash val="lgDashDot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 descr="A close up of a logo&#10;&#10;Description automatically generated">
              <a:extLst>
                <a:ext uri="{FF2B5EF4-FFF2-40B4-BE49-F238E27FC236}">
                  <a16:creationId xmlns:a16="http://schemas.microsoft.com/office/drawing/2014/main" id="{2D94BA78-EE14-A5CA-2BED-6240594B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0234" y="1910190"/>
              <a:ext cx="655906" cy="6688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Picture 31" descr="A close up of a logo&#10;&#10;Description automatically generated">
              <a:extLst>
                <a:ext uri="{FF2B5EF4-FFF2-40B4-BE49-F238E27FC236}">
                  <a16:creationId xmlns:a16="http://schemas.microsoft.com/office/drawing/2014/main" id="{04D34ABD-CAEB-6094-4AE1-E91DAF48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0234" y="2726405"/>
              <a:ext cx="655906" cy="66882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CD45770-D653-7B99-BC5D-41D3B5F842EA}"/>
                </a:ext>
              </a:extLst>
            </p:cNvPr>
            <p:cNvCxnSpPr>
              <a:cxnSpLocks/>
              <a:stCxn id="32" idx="3"/>
              <a:endCxn id="7" idx="1"/>
            </p:cNvCxnSpPr>
            <p:nvPr/>
          </p:nvCxnSpPr>
          <p:spPr>
            <a:xfrm flipV="1">
              <a:off x="1946140" y="2534088"/>
              <a:ext cx="816025" cy="526728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A99186-CB1B-AF96-6AF8-F9EB39AC149C}"/>
                </a:ext>
              </a:extLst>
            </p:cNvPr>
            <p:cNvCxnSpPr>
              <a:cxnSpLocks/>
              <a:stCxn id="31" idx="3"/>
              <a:endCxn id="7" idx="1"/>
            </p:cNvCxnSpPr>
            <p:nvPr/>
          </p:nvCxnSpPr>
          <p:spPr>
            <a:xfrm>
              <a:off x="1946140" y="2244601"/>
              <a:ext cx="816025" cy="289487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64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26;p36">
            <a:extLst>
              <a:ext uri="{FF2B5EF4-FFF2-40B4-BE49-F238E27FC236}">
                <a16:creationId xmlns:a16="http://schemas.microsoft.com/office/drawing/2014/main" id="{59CBA5F0-FD61-2B85-1870-09252D19A020}"/>
              </a:ext>
            </a:extLst>
          </p:cNvPr>
          <p:cNvSpPr txBox="1">
            <a:spLocks/>
          </p:cNvSpPr>
          <p:nvPr/>
        </p:nvSpPr>
        <p:spPr>
          <a:xfrm>
            <a:off x="1061399" y="965836"/>
            <a:ext cx="10069200" cy="7368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163E49"/>
                </a:solidFill>
                <a:latin typeface="Intern"/>
              </a:rPr>
              <a:t>Database Design </a:t>
            </a:r>
          </a:p>
        </p:txBody>
      </p:sp>
      <p:sp>
        <p:nvSpPr>
          <p:cNvPr id="41" name="Minus Sign 40">
            <a:extLst>
              <a:ext uri="{FF2B5EF4-FFF2-40B4-BE49-F238E27FC236}">
                <a16:creationId xmlns:a16="http://schemas.microsoft.com/office/drawing/2014/main" id="{7B9ECFE6-A0E9-11B8-A71F-71AE95113AD0}"/>
              </a:ext>
            </a:extLst>
          </p:cNvPr>
          <p:cNvSpPr/>
          <p:nvPr/>
        </p:nvSpPr>
        <p:spPr>
          <a:xfrm>
            <a:off x="5386873" y="1604742"/>
            <a:ext cx="1418253" cy="195943"/>
          </a:xfrm>
          <a:prstGeom prst="mathMinus">
            <a:avLst/>
          </a:prstGeom>
          <a:solidFill>
            <a:srgbClr val="163E4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62A221-ADAE-A110-BD65-C8BA174FF99F}"/>
              </a:ext>
            </a:extLst>
          </p:cNvPr>
          <p:cNvGrpSpPr/>
          <p:nvPr/>
        </p:nvGrpSpPr>
        <p:grpSpPr>
          <a:xfrm>
            <a:off x="1831412" y="2846014"/>
            <a:ext cx="8529174" cy="1755886"/>
            <a:chOff x="1831413" y="2547435"/>
            <a:chExt cx="8529174" cy="1755886"/>
          </a:xfrm>
        </p:grpSpPr>
        <p:sp>
          <p:nvSpPr>
            <p:cNvPr id="2" name="Google Shape;427;p36">
              <a:extLst>
                <a:ext uri="{FF2B5EF4-FFF2-40B4-BE49-F238E27FC236}">
                  <a16:creationId xmlns:a16="http://schemas.microsoft.com/office/drawing/2014/main" id="{6B403905-EDDC-EE17-ADB2-F8BA58BCB816}"/>
                </a:ext>
              </a:extLst>
            </p:cNvPr>
            <p:cNvSpPr txBox="1">
              <a:spLocks/>
            </p:cNvSpPr>
            <p:nvPr/>
          </p:nvSpPr>
          <p:spPr>
            <a:xfrm>
              <a:off x="1831413" y="3750663"/>
              <a:ext cx="3419299" cy="55265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sz="2800" b="1" dirty="0">
                  <a:solidFill>
                    <a:srgbClr val="1DD6A1"/>
                  </a:solidFill>
                  <a:latin typeface="Intern"/>
                </a:rPr>
                <a:t>ERD Design 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655D2D3-B807-F8CD-174A-820E80BFEA37}"/>
                </a:ext>
              </a:extLst>
            </p:cNvPr>
            <p:cNvGrpSpPr/>
            <p:nvPr/>
          </p:nvGrpSpPr>
          <p:grpSpPr>
            <a:xfrm>
              <a:off x="3092466" y="2547435"/>
              <a:ext cx="897197" cy="911594"/>
              <a:chOff x="2256551" y="2606194"/>
              <a:chExt cx="640642" cy="656714"/>
            </a:xfrm>
          </p:grpSpPr>
          <p:sp>
            <p:nvSpPr>
              <p:cNvPr id="4" name="Google Shape;855;p45">
                <a:extLst>
                  <a:ext uri="{FF2B5EF4-FFF2-40B4-BE49-F238E27FC236}">
                    <a16:creationId xmlns:a16="http://schemas.microsoft.com/office/drawing/2014/main" id="{F55D259F-6533-D313-F590-11F402F53E2B}"/>
                  </a:ext>
                </a:extLst>
              </p:cNvPr>
              <p:cNvSpPr/>
              <p:nvPr/>
            </p:nvSpPr>
            <p:spPr>
              <a:xfrm>
                <a:off x="2256551" y="2606194"/>
                <a:ext cx="640642" cy="656714"/>
              </a:xfrm>
              <a:prstGeom prst="ellipse">
                <a:avLst/>
              </a:prstGeom>
              <a:solidFill>
                <a:srgbClr val="1DD6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5" name="Google Shape;670;p42">
                <a:extLst>
                  <a:ext uri="{FF2B5EF4-FFF2-40B4-BE49-F238E27FC236}">
                    <a16:creationId xmlns:a16="http://schemas.microsoft.com/office/drawing/2014/main" id="{5F44E10D-9843-3948-0728-7385EE89421D}"/>
                  </a:ext>
                </a:extLst>
              </p:cNvPr>
              <p:cNvSpPr/>
              <p:nvPr/>
            </p:nvSpPr>
            <p:spPr>
              <a:xfrm rot="10800000">
                <a:off x="2325579" y="2805807"/>
                <a:ext cx="502585" cy="318427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7688" extrusionOk="0">
                    <a:moveTo>
                      <a:pt x="5923" y="0"/>
                    </a:moveTo>
                    <a:cubicBezTo>
                      <a:pt x="5325" y="0"/>
                      <a:pt x="4821" y="347"/>
                      <a:pt x="4631" y="914"/>
                    </a:cubicBezTo>
                    <a:cubicBezTo>
                      <a:pt x="4505" y="1166"/>
                      <a:pt x="4505" y="1449"/>
                      <a:pt x="4568" y="1764"/>
                    </a:cubicBezTo>
                    <a:cubicBezTo>
                      <a:pt x="4884" y="1922"/>
                      <a:pt x="5199" y="2016"/>
                      <a:pt x="5577" y="2048"/>
                    </a:cubicBezTo>
                    <a:lnTo>
                      <a:pt x="5577" y="2741"/>
                    </a:lnTo>
                    <a:lnTo>
                      <a:pt x="2458" y="2741"/>
                    </a:lnTo>
                    <a:cubicBezTo>
                      <a:pt x="1859" y="2741"/>
                      <a:pt x="1418" y="3214"/>
                      <a:pt x="1418" y="3781"/>
                    </a:cubicBezTo>
                    <a:lnTo>
                      <a:pt x="1418" y="4190"/>
                    </a:lnTo>
                    <a:cubicBezTo>
                      <a:pt x="630" y="4316"/>
                      <a:pt x="0" y="5041"/>
                      <a:pt x="0" y="5891"/>
                    </a:cubicBezTo>
                    <a:cubicBezTo>
                      <a:pt x="0" y="6837"/>
                      <a:pt x="788" y="7687"/>
                      <a:pt x="1765" y="7687"/>
                    </a:cubicBezTo>
                    <a:cubicBezTo>
                      <a:pt x="2710" y="7687"/>
                      <a:pt x="3497" y="6900"/>
                      <a:pt x="3497" y="5891"/>
                    </a:cubicBezTo>
                    <a:cubicBezTo>
                      <a:pt x="3497" y="5072"/>
                      <a:pt x="2930" y="4316"/>
                      <a:pt x="2143" y="4190"/>
                    </a:cubicBezTo>
                    <a:lnTo>
                      <a:pt x="2143" y="3781"/>
                    </a:lnTo>
                    <a:cubicBezTo>
                      <a:pt x="2143" y="3592"/>
                      <a:pt x="2300" y="3434"/>
                      <a:pt x="2489" y="3434"/>
                    </a:cubicBezTo>
                    <a:lnTo>
                      <a:pt x="5608" y="3434"/>
                    </a:lnTo>
                    <a:lnTo>
                      <a:pt x="5608" y="4127"/>
                    </a:lnTo>
                    <a:cubicBezTo>
                      <a:pt x="4821" y="4285"/>
                      <a:pt x="4222" y="5009"/>
                      <a:pt x="4222" y="5860"/>
                    </a:cubicBezTo>
                    <a:cubicBezTo>
                      <a:pt x="4222" y="6805"/>
                      <a:pt x="5010" y="7656"/>
                      <a:pt x="5955" y="7656"/>
                    </a:cubicBezTo>
                    <a:cubicBezTo>
                      <a:pt x="6900" y="7656"/>
                      <a:pt x="7687" y="6868"/>
                      <a:pt x="7687" y="5860"/>
                    </a:cubicBezTo>
                    <a:cubicBezTo>
                      <a:pt x="7687" y="5041"/>
                      <a:pt x="7089" y="4285"/>
                      <a:pt x="6301" y="4127"/>
                    </a:cubicBezTo>
                    <a:lnTo>
                      <a:pt x="6301" y="3434"/>
                    </a:lnTo>
                    <a:lnTo>
                      <a:pt x="9452" y="3434"/>
                    </a:lnTo>
                    <a:cubicBezTo>
                      <a:pt x="9641" y="3434"/>
                      <a:pt x="9798" y="3592"/>
                      <a:pt x="9798" y="3781"/>
                    </a:cubicBezTo>
                    <a:lnTo>
                      <a:pt x="9798" y="4190"/>
                    </a:lnTo>
                    <a:cubicBezTo>
                      <a:pt x="9011" y="4316"/>
                      <a:pt x="8444" y="5041"/>
                      <a:pt x="8444" y="5891"/>
                    </a:cubicBezTo>
                    <a:cubicBezTo>
                      <a:pt x="8444" y="6837"/>
                      <a:pt x="9231" y="7687"/>
                      <a:pt x="10176" y="7687"/>
                    </a:cubicBezTo>
                    <a:cubicBezTo>
                      <a:pt x="11121" y="7687"/>
                      <a:pt x="11909" y="6900"/>
                      <a:pt x="11909" y="5891"/>
                    </a:cubicBezTo>
                    <a:cubicBezTo>
                      <a:pt x="11783" y="5135"/>
                      <a:pt x="11185" y="4379"/>
                      <a:pt x="10397" y="4222"/>
                    </a:cubicBezTo>
                    <a:lnTo>
                      <a:pt x="10397" y="3812"/>
                    </a:lnTo>
                    <a:cubicBezTo>
                      <a:pt x="10397" y="3245"/>
                      <a:pt x="9924" y="2804"/>
                      <a:pt x="9389" y="2804"/>
                    </a:cubicBezTo>
                    <a:lnTo>
                      <a:pt x="6238" y="2804"/>
                    </a:lnTo>
                    <a:lnTo>
                      <a:pt x="6238" y="2079"/>
                    </a:lnTo>
                    <a:cubicBezTo>
                      <a:pt x="6585" y="2048"/>
                      <a:pt x="6900" y="1922"/>
                      <a:pt x="7215" y="1827"/>
                    </a:cubicBezTo>
                    <a:cubicBezTo>
                      <a:pt x="7341" y="1418"/>
                      <a:pt x="7246" y="977"/>
                      <a:pt x="7057" y="630"/>
                    </a:cubicBezTo>
                    <a:cubicBezTo>
                      <a:pt x="6774" y="221"/>
                      <a:pt x="6396" y="0"/>
                      <a:pt x="5923" y="0"/>
                    </a:cubicBezTo>
                    <a:close/>
                  </a:path>
                </a:pathLst>
              </a:custGeom>
              <a:solidFill>
                <a:srgbClr val="FEFA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CB4D6742-9265-7496-8AF5-46903A76FD14}"/>
                </a:ext>
              </a:extLst>
            </p:cNvPr>
            <p:cNvSpPr txBox="1">
              <a:spLocks/>
            </p:cNvSpPr>
            <p:nvPr/>
          </p:nvSpPr>
          <p:spPr>
            <a:xfrm>
              <a:off x="7495766" y="3750663"/>
              <a:ext cx="2864821" cy="55265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marL="228600" lvl="0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lvl="1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lvl="5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lvl="6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lvl="7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lvl="8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/>
              <a:r>
                <a:rPr lang="en-US" sz="2800" b="1" dirty="0">
                  <a:solidFill>
                    <a:srgbClr val="1DD6A1"/>
                  </a:solidFill>
                  <a:latin typeface="Inter"/>
                </a:rPr>
                <a:t>Schema </a:t>
              </a:r>
            </a:p>
          </p:txBody>
        </p:sp>
        <p:sp>
          <p:nvSpPr>
            <p:cNvPr id="9" name="Google Shape;855;p45">
              <a:extLst>
                <a:ext uri="{FF2B5EF4-FFF2-40B4-BE49-F238E27FC236}">
                  <a16:creationId xmlns:a16="http://schemas.microsoft.com/office/drawing/2014/main" id="{ACD72EDF-4D27-EE8F-7D04-23735E7D7D6D}"/>
                </a:ext>
              </a:extLst>
            </p:cNvPr>
            <p:cNvSpPr>
              <a:spLocks/>
            </p:cNvSpPr>
            <p:nvPr/>
          </p:nvSpPr>
          <p:spPr>
            <a:xfrm>
              <a:off x="8479577" y="2589731"/>
              <a:ext cx="897197" cy="911593"/>
            </a:xfrm>
            <a:prstGeom prst="ellipse">
              <a:avLst/>
            </a:prstGeom>
            <a:solidFill>
              <a:srgbClr val="1DD6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DD6A1"/>
                </a:solidFill>
              </a:endParaRPr>
            </a:p>
          </p:txBody>
        </p:sp>
        <p:grpSp>
          <p:nvGrpSpPr>
            <p:cNvPr id="12" name="Google Shape;8381;p81">
              <a:extLst>
                <a:ext uri="{FF2B5EF4-FFF2-40B4-BE49-F238E27FC236}">
                  <a16:creationId xmlns:a16="http://schemas.microsoft.com/office/drawing/2014/main" id="{09318F6E-D2EA-64F1-787A-400E84BBE556}"/>
                </a:ext>
              </a:extLst>
            </p:cNvPr>
            <p:cNvGrpSpPr/>
            <p:nvPr/>
          </p:nvGrpSpPr>
          <p:grpSpPr>
            <a:xfrm>
              <a:off x="8715087" y="2815368"/>
              <a:ext cx="426183" cy="442014"/>
              <a:chOff x="-45673275" y="3199325"/>
              <a:chExt cx="299325" cy="302075"/>
            </a:xfrm>
            <a:solidFill>
              <a:srgbClr val="FEFAFD"/>
            </a:solidFill>
          </p:grpSpPr>
          <p:sp>
            <p:nvSpPr>
              <p:cNvPr id="13" name="Google Shape;8382;p81">
                <a:extLst>
                  <a:ext uri="{FF2B5EF4-FFF2-40B4-BE49-F238E27FC236}">
                    <a16:creationId xmlns:a16="http://schemas.microsoft.com/office/drawing/2014/main" id="{00CABEFE-53E1-4B80-4A51-055E365A2EDC}"/>
                  </a:ext>
                </a:extLst>
              </p:cNvPr>
              <p:cNvSpPr/>
              <p:nvPr/>
            </p:nvSpPr>
            <p:spPr>
              <a:xfrm>
                <a:off x="-45672500" y="3199325"/>
                <a:ext cx="298550" cy="194175"/>
              </a:xfrm>
              <a:custGeom>
                <a:avLst/>
                <a:gdLst/>
                <a:ahLst/>
                <a:cxnLst/>
                <a:rect l="l" t="t" r="r" b="b"/>
                <a:pathLst>
                  <a:path w="11942" h="7767" extrusionOk="0">
                    <a:moveTo>
                      <a:pt x="5947" y="0"/>
                    </a:moveTo>
                    <a:cubicBezTo>
                      <a:pt x="5884" y="0"/>
                      <a:pt x="5829" y="16"/>
                      <a:pt x="5798" y="47"/>
                    </a:cubicBezTo>
                    <a:lnTo>
                      <a:pt x="158" y="3607"/>
                    </a:lnTo>
                    <a:cubicBezTo>
                      <a:pt x="32" y="3670"/>
                      <a:pt x="1" y="3765"/>
                      <a:pt x="1" y="3922"/>
                    </a:cubicBezTo>
                    <a:cubicBezTo>
                      <a:pt x="1" y="4017"/>
                      <a:pt x="64" y="4143"/>
                      <a:pt x="158" y="4237"/>
                    </a:cubicBezTo>
                    <a:lnTo>
                      <a:pt x="5735" y="7735"/>
                    </a:lnTo>
                    <a:cubicBezTo>
                      <a:pt x="5798" y="7766"/>
                      <a:pt x="5861" y="7766"/>
                      <a:pt x="5955" y="7766"/>
                    </a:cubicBezTo>
                    <a:cubicBezTo>
                      <a:pt x="6018" y="7766"/>
                      <a:pt x="6050" y="7766"/>
                      <a:pt x="6144" y="7735"/>
                    </a:cubicBezTo>
                    <a:lnTo>
                      <a:pt x="11784" y="4237"/>
                    </a:lnTo>
                    <a:cubicBezTo>
                      <a:pt x="11878" y="4143"/>
                      <a:pt x="11941" y="4080"/>
                      <a:pt x="11941" y="3922"/>
                    </a:cubicBezTo>
                    <a:cubicBezTo>
                      <a:pt x="11941" y="3796"/>
                      <a:pt x="11847" y="3670"/>
                      <a:pt x="11784" y="3607"/>
                    </a:cubicBezTo>
                    <a:lnTo>
                      <a:pt x="6144" y="47"/>
                    </a:lnTo>
                    <a:cubicBezTo>
                      <a:pt x="6081" y="16"/>
                      <a:pt x="6010" y="0"/>
                      <a:pt x="59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383;p81">
                <a:extLst>
                  <a:ext uri="{FF2B5EF4-FFF2-40B4-BE49-F238E27FC236}">
                    <a16:creationId xmlns:a16="http://schemas.microsoft.com/office/drawing/2014/main" id="{4DC3740A-07D4-9D05-20F0-B913C32B3984}"/>
                  </a:ext>
                </a:extLst>
              </p:cNvPr>
              <p:cNvSpPr/>
              <p:nvPr/>
            </p:nvSpPr>
            <p:spPr>
              <a:xfrm>
                <a:off x="-45673275" y="3387150"/>
                <a:ext cx="299325" cy="114250"/>
              </a:xfrm>
              <a:custGeom>
                <a:avLst/>
                <a:gdLst/>
                <a:ahLst/>
                <a:cxnLst/>
                <a:rect l="l" t="t" r="r" b="b"/>
                <a:pathLst>
                  <a:path w="11973" h="4570" extrusionOk="0">
                    <a:moveTo>
                      <a:pt x="693" y="1"/>
                    </a:moveTo>
                    <a:lnTo>
                      <a:pt x="158" y="348"/>
                    </a:lnTo>
                    <a:cubicBezTo>
                      <a:pt x="32" y="411"/>
                      <a:pt x="0" y="505"/>
                      <a:pt x="0" y="663"/>
                    </a:cubicBezTo>
                    <a:cubicBezTo>
                      <a:pt x="0" y="789"/>
                      <a:pt x="63" y="883"/>
                      <a:pt x="158" y="978"/>
                    </a:cubicBezTo>
                    <a:lnTo>
                      <a:pt x="5797" y="4506"/>
                    </a:lnTo>
                    <a:cubicBezTo>
                      <a:pt x="5829" y="4569"/>
                      <a:pt x="5892" y="4569"/>
                      <a:pt x="5986" y="4569"/>
                    </a:cubicBezTo>
                    <a:cubicBezTo>
                      <a:pt x="6049" y="4569"/>
                      <a:pt x="6112" y="4569"/>
                      <a:pt x="6175" y="4506"/>
                    </a:cubicBezTo>
                    <a:lnTo>
                      <a:pt x="11815" y="978"/>
                    </a:lnTo>
                    <a:cubicBezTo>
                      <a:pt x="11941" y="883"/>
                      <a:pt x="11972" y="820"/>
                      <a:pt x="11972" y="663"/>
                    </a:cubicBezTo>
                    <a:cubicBezTo>
                      <a:pt x="11972" y="537"/>
                      <a:pt x="11878" y="411"/>
                      <a:pt x="11815" y="348"/>
                    </a:cubicBezTo>
                    <a:lnTo>
                      <a:pt x="11248" y="1"/>
                    </a:lnTo>
                    <a:lnTo>
                      <a:pt x="6175" y="3151"/>
                    </a:lnTo>
                    <a:cubicBezTo>
                      <a:pt x="6144" y="3183"/>
                      <a:pt x="6049" y="3183"/>
                      <a:pt x="5986" y="3183"/>
                    </a:cubicBezTo>
                    <a:cubicBezTo>
                      <a:pt x="5892" y="3183"/>
                      <a:pt x="5860" y="3183"/>
                      <a:pt x="5797" y="3151"/>
                    </a:cubicBezTo>
                    <a:lnTo>
                      <a:pt x="69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384;p81">
                <a:extLst>
                  <a:ext uri="{FF2B5EF4-FFF2-40B4-BE49-F238E27FC236}">
                    <a16:creationId xmlns:a16="http://schemas.microsoft.com/office/drawing/2014/main" id="{AF5DC9C8-C09A-9363-D828-B1E6F90A7354}"/>
                  </a:ext>
                </a:extLst>
              </p:cNvPr>
              <p:cNvSpPr/>
              <p:nvPr/>
            </p:nvSpPr>
            <p:spPr>
              <a:xfrm>
                <a:off x="-45673275" y="3334400"/>
                <a:ext cx="299325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11973" h="4537" extrusionOk="0">
                    <a:moveTo>
                      <a:pt x="693" y="0"/>
                    </a:moveTo>
                    <a:lnTo>
                      <a:pt x="158" y="378"/>
                    </a:lnTo>
                    <a:cubicBezTo>
                      <a:pt x="32" y="441"/>
                      <a:pt x="0" y="536"/>
                      <a:pt x="0" y="693"/>
                    </a:cubicBezTo>
                    <a:cubicBezTo>
                      <a:pt x="0" y="851"/>
                      <a:pt x="63" y="914"/>
                      <a:pt x="158" y="1008"/>
                    </a:cubicBezTo>
                    <a:lnTo>
                      <a:pt x="5797" y="4505"/>
                    </a:lnTo>
                    <a:cubicBezTo>
                      <a:pt x="5829" y="4537"/>
                      <a:pt x="5892" y="4537"/>
                      <a:pt x="5986" y="4537"/>
                    </a:cubicBezTo>
                    <a:cubicBezTo>
                      <a:pt x="6049" y="4537"/>
                      <a:pt x="6112" y="4537"/>
                      <a:pt x="6175" y="4505"/>
                    </a:cubicBezTo>
                    <a:lnTo>
                      <a:pt x="11815" y="1008"/>
                    </a:lnTo>
                    <a:cubicBezTo>
                      <a:pt x="11941" y="914"/>
                      <a:pt x="11972" y="851"/>
                      <a:pt x="11972" y="693"/>
                    </a:cubicBezTo>
                    <a:cubicBezTo>
                      <a:pt x="11972" y="536"/>
                      <a:pt x="11878" y="441"/>
                      <a:pt x="11815" y="378"/>
                    </a:cubicBezTo>
                    <a:lnTo>
                      <a:pt x="11248" y="0"/>
                    </a:lnTo>
                    <a:lnTo>
                      <a:pt x="6175" y="3214"/>
                    </a:lnTo>
                    <a:cubicBezTo>
                      <a:pt x="6144" y="3245"/>
                      <a:pt x="6049" y="3245"/>
                      <a:pt x="5986" y="3245"/>
                    </a:cubicBezTo>
                    <a:cubicBezTo>
                      <a:pt x="5892" y="3245"/>
                      <a:pt x="5860" y="3245"/>
                      <a:pt x="5797" y="3214"/>
                    </a:cubicBezTo>
                    <a:lnTo>
                      <a:pt x="69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943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26;p36">
            <a:extLst>
              <a:ext uri="{FF2B5EF4-FFF2-40B4-BE49-F238E27FC236}">
                <a16:creationId xmlns:a16="http://schemas.microsoft.com/office/drawing/2014/main" id="{32CB5A89-7A8C-3A14-D8B8-A7050F667013}"/>
              </a:ext>
            </a:extLst>
          </p:cNvPr>
          <p:cNvSpPr txBox="1">
            <a:spLocks/>
          </p:cNvSpPr>
          <p:nvPr/>
        </p:nvSpPr>
        <p:spPr>
          <a:xfrm rot="5400000">
            <a:off x="6609166" y="2739128"/>
            <a:ext cx="10069200" cy="93138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1DD6A1"/>
                </a:solidFill>
                <a:latin typeface="Intern"/>
              </a:rPr>
              <a:t>ER-Diagram </a:t>
            </a:r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EE641079-D0DA-6476-D192-A6E88D15DF55}"/>
              </a:ext>
            </a:extLst>
          </p:cNvPr>
          <p:cNvSpPr/>
          <p:nvPr/>
        </p:nvSpPr>
        <p:spPr>
          <a:xfrm rot="5400000">
            <a:off x="10370974" y="3106849"/>
            <a:ext cx="1418253" cy="195943"/>
          </a:xfrm>
          <a:prstGeom prst="mathMinus">
            <a:avLst/>
          </a:prstGeom>
          <a:solidFill>
            <a:srgbClr val="1DD6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A7D07C-19FF-0D3E-BC07-CCA5004C2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40" y="748907"/>
            <a:ext cx="10922325" cy="536018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1648E6-8C79-CDB1-B5FD-093C8DC0EDC3}"/>
              </a:ext>
            </a:extLst>
          </p:cNvPr>
          <p:cNvCxnSpPr/>
          <p:nvPr/>
        </p:nvCxnSpPr>
        <p:spPr>
          <a:xfrm>
            <a:off x="9019711" y="2716567"/>
            <a:ext cx="0" cy="7124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F43987-54D1-30B7-6981-D707933B5322}"/>
              </a:ext>
            </a:extLst>
          </p:cNvPr>
          <p:cNvCxnSpPr>
            <a:cxnSpLocks/>
          </p:cNvCxnSpPr>
          <p:nvPr/>
        </p:nvCxnSpPr>
        <p:spPr>
          <a:xfrm flipV="1">
            <a:off x="6122634" y="3098306"/>
            <a:ext cx="189390" cy="1331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19E3F4-C1F2-D574-C9F8-048CE8D110B5}"/>
              </a:ext>
            </a:extLst>
          </p:cNvPr>
          <p:cNvCxnSpPr/>
          <p:nvPr/>
        </p:nvCxnSpPr>
        <p:spPr>
          <a:xfrm>
            <a:off x="6312024" y="3098298"/>
            <a:ext cx="1775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D4855C-42C0-AD78-67EF-252192223914}"/>
              </a:ext>
            </a:extLst>
          </p:cNvPr>
          <p:cNvCxnSpPr/>
          <p:nvPr/>
        </p:nvCxnSpPr>
        <p:spPr>
          <a:xfrm>
            <a:off x="6365288" y="4394446"/>
            <a:ext cx="0" cy="204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683527-EED2-9A23-E7C1-7D22CD44D1BB}"/>
              </a:ext>
            </a:extLst>
          </p:cNvPr>
          <p:cNvCxnSpPr>
            <a:cxnSpLocks/>
          </p:cNvCxnSpPr>
          <p:nvPr/>
        </p:nvCxnSpPr>
        <p:spPr>
          <a:xfrm>
            <a:off x="6122634" y="4099746"/>
            <a:ext cx="269288" cy="294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0D0559-0DD2-F07C-2BA0-143A09EC9A57}"/>
              </a:ext>
            </a:extLst>
          </p:cNvPr>
          <p:cNvCxnSpPr/>
          <p:nvPr/>
        </p:nvCxnSpPr>
        <p:spPr>
          <a:xfrm>
            <a:off x="2982897" y="2495694"/>
            <a:ext cx="1509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5E228E-07E6-8A94-6BC3-A9E25DD8A08A}"/>
              </a:ext>
            </a:extLst>
          </p:cNvPr>
          <p:cNvCxnSpPr/>
          <p:nvPr/>
        </p:nvCxnSpPr>
        <p:spPr>
          <a:xfrm flipH="1" flipV="1">
            <a:off x="3133817" y="2495694"/>
            <a:ext cx="372863" cy="1409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382F02-5D6C-DE76-B891-5E7BB42876E9}"/>
              </a:ext>
            </a:extLst>
          </p:cNvPr>
          <p:cNvCxnSpPr>
            <a:cxnSpLocks/>
          </p:cNvCxnSpPr>
          <p:nvPr/>
        </p:nvCxnSpPr>
        <p:spPr>
          <a:xfrm flipH="1" flipV="1">
            <a:off x="2780522" y="2957804"/>
            <a:ext cx="442067" cy="1404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5D18C5-1887-8B06-F2B0-3FA9D44FEBD8}"/>
              </a:ext>
            </a:extLst>
          </p:cNvPr>
          <p:cNvCxnSpPr/>
          <p:nvPr/>
        </p:nvCxnSpPr>
        <p:spPr>
          <a:xfrm flipV="1">
            <a:off x="2760954" y="2725445"/>
            <a:ext cx="0" cy="230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EC94DB0-36E6-5E06-D470-E29158A71B74}"/>
              </a:ext>
            </a:extLst>
          </p:cNvPr>
          <p:cNvCxnSpPr>
            <a:cxnSpLocks/>
          </p:cNvCxnSpPr>
          <p:nvPr/>
        </p:nvCxnSpPr>
        <p:spPr>
          <a:xfrm flipV="1">
            <a:off x="1944210" y="2929623"/>
            <a:ext cx="355109" cy="2751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E8C58C5-29C7-B277-3C62-3BCD60485F43}"/>
              </a:ext>
            </a:extLst>
          </p:cNvPr>
          <p:cNvCxnSpPr/>
          <p:nvPr/>
        </p:nvCxnSpPr>
        <p:spPr>
          <a:xfrm flipV="1">
            <a:off x="2299319" y="2716567"/>
            <a:ext cx="0" cy="230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9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 txBox="1">
            <a:spLocks noGrp="1"/>
          </p:cNvSpPr>
          <p:nvPr>
            <p:ph type="title"/>
          </p:nvPr>
        </p:nvSpPr>
        <p:spPr>
          <a:xfrm>
            <a:off x="819107" y="1688129"/>
            <a:ext cx="1966252" cy="119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800" b="1" dirty="0">
                <a:latin typeface="Intern"/>
                <a:cs typeface="Advent Pro" panose="020B0604020202020204" charset="0"/>
              </a:rPr>
              <a:t>What is </a:t>
            </a:r>
            <a:br>
              <a:rPr lang="en-US" sz="2800" b="1" dirty="0">
                <a:latin typeface="Intern"/>
                <a:cs typeface="Advent Pro" panose="020B0604020202020204" charset="0"/>
              </a:rPr>
            </a:br>
            <a:r>
              <a:rPr lang="en-US" sz="2800" b="1" dirty="0">
                <a:latin typeface="Intern"/>
                <a:cs typeface="Advent Pro" panose="020B0604020202020204" charset="0"/>
              </a:rPr>
              <a:t>INFLOW ?</a:t>
            </a:r>
          </a:p>
        </p:txBody>
      </p:sp>
      <p:sp>
        <p:nvSpPr>
          <p:cNvPr id="375" name="Google Shape;375;p50"/>
          <p:cNvSpPr txBox="1">
            <a:spLocks noGrp="1"/>
          </p:cNvSpPr>
          <p:nvPr>
            <p:ph type="title" idx="2"/>
          </p:nvPr>
        </p:nvSpPr>
        <p:spPr>
          <a:xfrm>
            <a:off x="2951768" y="1732677"/>
            <a:ext cx="2275088" cy="119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b="1" dirty="0">
                <a:latin typeface="Intern"/>
                <a:cs typeface="Advent Pro" panose="020B0604020202020204" charset="0"/>
              </a:rPr>
              <a:t>INFLOW      </a:t>
            </a:r>
            <a:br>
              <a:rPr lang="en" b="1" dirty="0">
                <a:latin typeface="Intern"/>
                <a:cs typeface="Advent Pro" panose="020B0604020202020204" charset="0"/>
              </a:rPr>
            </a:br>
            <a:r>
              <a:rPr lang="en" b="1" dirty="0">
                <a:latin typeface="Intern"/>
                <a:cs typeface="Advent Pro" panose="020B0604020202020204" charset="0"/>
              </a:rPr>
              <a:t>Objectives</a:t>
            </a:r>
            <a:endParaRPr b="1" dirty="0">
              <a:latin typeface="Intern"/>
              <a:cs typeface="Advent Pro" panose="020B0604020202020204" charset="0"/>
            </a:endParaRPr>
          </a:p>
        </p:txBody>
      </p:sp>
      <p:sp>
        <p:nvSpPr>
          <p:cNvPr id="377" name="Google Shape;377;p50"/>
          <p:cNvSpPr txBox="1">
            <a:spLocks noGrp="1"/>
          </p:cNvSpPr>
          <p:nvPr>
            <p:ph type="title" idx="4"/>
          </p:nvPr>
        </p:nvSpPr>
        <p:spPr>
          <a:xfrm>
            <a:off x="5245423" y="1732677"/>
            <a:ext cx="2139600" cy="119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b="1" dirty="0">
                <a:latin typeface="Intern"/>
                <a:cs typeface="Advent Pro" panose="020B0604020202020204" charset="0"/>
              </a:rPr>
              <a:t>Why </a:t>
            </a:r>
            <a:br>
              <a:rPr lang="en" b="1" dirty="0">
                <a:latin typeface="Intern"/>
                <a:cs typeface="Advent Pro" panose="020B0604020202020204" charset="0"/>
              </a:rPr>
            </a:br>
            <a:r>
              <a:rPr lang="en" b="1" dirty="0">
                <a:latin typeface="Intern"/>
                <a:cs typeface="Advent Pro" panose="020B0604020202020204" charset="0"/>
              </a:rPr>
              <a:t>INFLOW?</a:t>
            </a:r>
            <a:endParaRPr b="1" dirty="0">
              <a:latin typeface="Intern"/>
              <a:cs typeface="Advent Pro" panose="020B0604020202020204" charset="0"/>
            </a:endParaRPr>
          </a:p>
        </p:txBody>
      </p:sp>
      <p:sp>
        <p:nvSpPr>
          <p:cNvPr id="379" name="Google Shape;379;p50"/>
          <p:cNvSpPr/>
          <p:nvPr/>
        </p:nvSpPr>
        <p:spPr>
          <a:xfrm>
            <a:off x="1265646" y="835592"/>
            <a:ext cx="873575" cy="9115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0" name="Google Shape;380;p50"/>
          <p:cNvSpPr/>
          <p:nvPr/>
        </p:nvSpPr>
        <p:spPr>
          <a:xfrm>
            <a:off x="3561763" y="835592"/>
            <a:ext cx="873575" cy="9115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1" name="Google Shape;381;p50"/>
          <p:cNvSpPr/>
          <p:nvPr/>
        </p:nvSpPr>
        <p:spPr>
          <a:xfrm>
            <a:off x="5857846" y="835592"/>
            <a:ext cx="873575" cy="9115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2" name="Google Shape;382;p50"/>
          <p:cNvSpPr/>
          <p:nvPr/>
        </p:nvSpPr>
        <p:spPr>
          <a:xfrm>
            <a:off x="8153979" y="835592"/>
            <a:ext cx="873575" cy="9115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3" name="Google Shape;383;p50"/>
          <p:cNvSpPr txBox="1">
            <a:spLocks noGrp="1"/>
          </p:cNvSpPr>
          <p:nvPr>
            <p:ph type="title" idx="6"/>
          </p:nvPr>
        </p:nvSpPr>
        <p:spPr>
          <a:xfrm>
            <a:off x="7551432" y="1732677"/>
            <a:ext cx="2139600" cy="119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b="1" dirty="0">
                <a:latin typeface="Intern"/>
                <a:cs typeface="Advent Pro" panose="020B0604020202020204" charset="0"/>
              </a:rPr>
              <a:t>Similar    </a:t>
            </a:r>
            <a:br>
              <a:rPr lang="en" b="1" dirty="0">
                <a:latin typeface="Intern"/>
                <a:cs typeface="Advent Pro" panose="020B0604020202020204" charset="0"/>
              </a:rPr>
            </a:br>
            <a:r>
              <a:rPr lang="en" b="1" dirty="0">
                <a:latin typeface="Intern"/>
                <a:cs typeface="Advent Pro" panose="020B0604020202020204" charset="0"/>
              </a:rPr>
              <a:t>Projects</a:t>
            </a:r>
            <a:endParaRPr b="1" dirty="0">
              <a:latin typeface="Intern"/>
              <a:cs typeface="Advent Pro" panose="020B0604020202020204" charset="0"/>
            </a:endParaRPr>
          </a:p>
        </p:txBody>
      </p:sp>
      <p:sp>
        <p:nvSpPr>
          <p:cNvPr id="386" name="Google Shape;386;p50"/>
          <p:cNvSpPr txBox="1">
            <a:spLocks noGrp="1"/>
          </p:cNvSpPr>
          <p:nvPr>
            <p:ph type="title" idx="9"/>
          </p:nvPr>
        </p:nvSpPr>
        <p:spPr>
          <a:xfrm>
            <a:off x="2662406" y="192099"/>
            <a:ext cx="2755600" cy="187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7200" b="1" dirty="0">
                <a:latin typeface="Advent Pro" panose="020B0604020202020204" charset="0"/>
                <a:cs typeface="Advent Pro" panose="020B0604020202020204" charset="0"/>
              </a:rPr>
              <a:t>02</a:t>
            </a:r>
            <a:endParaRPr b="1" dirty="0">
              <a:latin typeface="Advent Pro" panose="020B0604020202020204" charset="0"/>
              <a:cs typeface="Advent Pro" panose="020B0604020202020204" charset="0"/>
            </a:endParaRPr>
          </a:p>
        </p:txBody>
      </p:sp>
      <p:sp>
        <p:nvSpPr>
          <p:cNvPr id="387" name="Google Shape;387;p50"/>
          <p:cNvSpPr txBox="1">
            <a:spLocks noGrp="1"/>
          </p:cNvSpPr>
          <p:nvPr>
            <p:ph type="title" idx="13"/>
          </p:nvPr>
        </p:nvSpPr>
        <p:spPr>
          <a:xfrm>
            <a:off x="4958587" y="185208"/>
            <a:ext cx="2755600" cy="187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7200" b="1" dirty="0">
                <a:latin typeface="Advent Pro" panose="020B0604020202020204" charset="0"/>
                <a:cs typeface="Advent Pro" panose="020B0604020202020204" charset="0"/>
              </a:rPr>
              <a:t>03</a:t>
            </a:r>
            <a:endParaRPr sz="7200" b="1" dirty="0">
              <a:latin typeface="Advent Pro" panose="020B0604020202020204" charset="0"/>
              <a:cs typeface="Advent Pro" panose="020B0604020202020204" charset="0"/>
            </a:endParaRPr>
          </a:p>
        </p:txBody>
      </p:sp>
      <p:sp>
        <p:nvSpPr>
          <p:cNvPr id="388" name="Google Shape;388;p50"/>
          <p:cNvSpPr txBox="1">
            <a:spLocks noGrp="1"/>
          </p:cNvSpPr>
          <p:nvPr>
            <p:ph type="title" idx="14"/>
          </p:nvPr>
        </p:nvSpPr>
        <p:spPr>
          <a:xfrm>
            <a:off x="7244920" y="185208"/>
            <a:ext cx="2755600" cy="187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7200" b="1" dirty="0">
                <a:latin typeface="Advent Pro" panose="020B0604020202020204" charset="0"/>
                <a:cs typeface="Advent Pro" panose="020B0604020202020204" charset="0"/>
              </a:rPr>
              <a:t>04</a:t>
            </a:r>
            <a:endParaRPr b="1" dirty="0">
              <a:latin typeface="Advent Pro" panose="020B0604020202020204" charset="0"/>
              <a:cs typeface="Advent Pro" panose="020B0604020202020204" charset="0"/>
            </a:endParaRPr>
          </a:p>
        </p:txBody>
      </p:sp>
      <p:sp>
        <p:nvSpPr>
          <p:cNvPr id="31" name="Google Shape;375;p50">
            <a:extLst>
              <a:ext uri="{FF2B5EF4-FFF2-40B4-BE49-F238E27FC236}">
                <a16:creationId xmlns:a16="http://schemas.microsoft.com/office/drawing/2014/main" id="{1F9A40C2-4E9E-8921-CC09-109014C0821B}"/>
              </a:ext>
            </a:extLst>
          </p:cNvPr>
          <p:cNvSpPr txBox="1">
            <a:spLocks/>
          </p:cNvSpPr>
          <p:nvPr/>
        </p:nvSpPr>
        <p:spPr>
          <a:xfrm>
            <a:off x="430319" y="5143484"/>
            <a:ext cx="2632764" cy="1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US" sz="2933" dirty="0">
                <a:latin typeface="Intern"/>
              </a:rPr>
              <a:t>Software </a:t>
            </a:r>
          </a:p>
          <a:p>
            <a:r>
              <a:rPr lang="en-US" sz="2933" dirty="0">
                <a:latin typeface="Intern"/>
              </a:rPr>
              <a:t>Development </a:t>
            </a:r>
          </a:p>
        </p:txBody>
      </p:sp>
      <p:sp>
        <p:nvSpPr>
          <p:cNvPr id="32" name="Google Shape;377;p50">
            <a:extLst>
              <a:ext uri="{FF2B5EF4-FFF2-40B4-BE49-F238E27FC236}">
                <a16:creationId xmlns:a16="http://schemas.microsoft.com/office/drawing/2014/main" id="{646EB16A-B8AB-65D7-897E-25FC2BBE1581}"/>
              </a:ext>
            </a:extLst>
          </p:cNvPr>
          <p:cNvSpPr txBox="1">
            <a:spLocks/>
          </p:cNvSpPr>
          <p:nvPr/>
        </p:nvSpPr>
        <p:spPr>
          <a:xfrm>
            <a:off x="3019240" y="5677816"/>
            <a:ext cx="1963132" cy="64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US" sz="2933" dirty="0">
                <a:latin typeface="Intern"/>
              </a:rPr>
              <a:t>Analysis    Phase </a:t>
            </a:r>
          </a:p>
        </p:txBody>
      </p:sp>
      <p:sp>
        <p:nvSpPr>
          <p:cNvPr id="33" name="Google Shape;379;p50">
            <a:extLst>
              <a:ext uri="{FF2B5EF4-FFF2-40B4-BE49-F238E27FC236}">
                <a16:creationId xmlns:a16="http://schemas.microsoft.com/office/drawing/2014/main" id="{2A1FEBF5-4F59-78B5-F3A9-7CCA1A953377}"/>
              </a:ext>
            </a:extLst>
          </p:cNvPr>
          <p:cNvSpPr/>
          <p:nvPr/>
        </p:nvSpPr>
        <p:spPr>
          <a:xfrm>
            <a:off x="1265646" y="4231924"/>
            <a:ext cx="873575" cy="9115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" name="Google Shape;380;p50">
            <a:extLst>
              <a:ext uri="{FF2B5EF4-FFF2-40B4-BE49-F238E27FC236}">
                <a16:creationId xmlns:a16="http://schemas.microsoft.com/office/drawing/2014/main" id="{56A767BD-778E-0AC1-009F-094C416623B7}"/>
              </a:ext>
            </a:extLst>
          </p:cNvPr>
          <p:cNvSpPr/>
          <p:nvPr/>
        </p:nvSpPr>
        <p:spPr>
          <a:xfrm>
            <a:off x="3561763" y="4231924"/>
            <a:ext cx="873575" cy="9115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" name="Google Shape;381;p50">
            <a:extLst>
              <a:ext uri="{FF2B5EF4-FFF2-40B4-BE49-F238E27FC236}">
                <a16:creationId xmlns:a16="http://schemas.microsoft.com/office/drawing/2014/main" id="{20E906FE-8F7E-093F-C578-CBC415CA7F81}"/>
              </a:ext>
            </a:extLst>
          </p:cNvPr>
          <p:cNvSpPr/>
          <p:nvPr/>
        </p:nvSpPr>
        <p:spPr>
          <a:xfrm>
            <a:off x="5857846" y="4231924"/>
            <a:ext cx="873575" cy="9115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" name="Google Shape;382;p50">
            <a:extLst>
              <a:ext uri="{FF2B5EF4-FFF2-40B4-BE49-F238E27FC236}">
                <a16:creationId xmlns:a16="http://schemas.microsoft.com/office/drawing/2014/main" id="{00B08E69-FBAF-71C1-744C-5F1EAA3613F4}"/>
              </a:ext>
            </a:extLst>
          </p:cNvPr>
          <p:cNvSpPr/>
          <p:nvPr/>
        </p:nvSpPr>
        <p:spPr>
          <a:xfrm>
            <a:off x="8153979" y="4231924"/>
            <a:ext cx="873575" cy="9115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" name="Google Shape;383;p50">
            <a:extLst>
              <a:ext uri="{FF2B5EF4-FFF2-40B4-BE49-F238E27FC236}">
                <a16:creationId xmlns:a16="http://schemas.microsoft.com/office/drawing/2014/main" id="{E6A54A86-672D-E5D5-7497-38BA47B29C92}"/>
              </a:ext>
            </a:extLst>
          </p:cNvPr>
          <p:cNvSpPr txBox="1">
            <a:spLocks/>
          </p:cNvSpPr>
          <p:nvPr/>
        </p:nvSpPr>
        <p:spPr>
          <a:xfrm>
            <a:off x="5440333" y="5128559"/>
            <a:ext cx="1810901" cy="1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US" sz="2933" dirty="0">
                <a:latin typeface="Intern"/>
              </a:rPr>
              <a:t>Design</a:t>
            </a:r>
          </a:p>
          <a:p>
            <a:r>
              <a:rPr lang="en-US" sz="2933" dirty="0">
                <a:latin typeface="Intern"/>
              </a:rPr>
              <a:t> Phase</a:t>
            </a:r>
          </a:p>
        </p:txBody>
      </p:sp>
      <p:sp>
        <p:nvSpPr>
          <p:cNvPr id="38" name="Google Shape;385;p50">
            <a:extLst>
              <a:ext uri="{FF2B5EF4-FFF2-40B4-BE49-F238E27FC236}">
                <a16:creationId xmlns:a16="http://schemas.microsoft.com/office/drawing/2014/main" id="{6B02B9E8-2AD3-B4E0-33D5-5B6ED0074DD9}"/>
              </a:ext>
            </a:extLst>
          </p:cNvPr>
          <p:cNvSpPr txBox="1">
            <a:spLocks/>
          </p:cNvSpPr>
          <p:nvPr/>
        </p:nvSpPr>
        <p:spPr>
          <a:xfrm>
            <a:off x="368901" y="3604531"/>
            <a:ext cx="2755600" cy="1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Advent Pro"/>
              <a:buNone/>
              <a:defRPr sz="8000" b="1" i="0" u="none" strike="noStrike" cap="none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" sz="7200" dirty="0"/>
              <a:t>05</a:t>
            </a:r>
            <a:endParaRPr lang="en" sz="10666" dirty="0"/>
          </a:p>
        </p:txBody>
      </p:sp>
      <p:sp>
        <p:nvSpPr>
          <p:cNvPr id="39" name="Google Shape;386;p50">
            <a:extLst>
              <a:ext uri="{FF2B5EF4-FFF2-40B4-BE49-F238E27FC236}">
                <a16:creationId xmlns:a16="http://schemas.microsoft.com/office/drawing/2014/main" id="{690110EC-4C8D-269D-75BB-476A2E9EE834}"/>
              </a:ext>
            </a:extLst>
          </p:cNvPr>
          <p:cNvSpPr txBox="1">
            <a:spLocks/>
          </p:cNvSpPr>
          <p:nvPr/>
        </p:nvSpPr>
        <p:spPr>
          <a:xfrm>
            <a:off x="2668152" y="3605869"/>
            <a:ext cx="2755600" cy="1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Advent Pro"/>
              <a:buNone/>
              <a:defRPr sz="8000" b="1" i="0" u="none" strike="noStrike" cap="none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" sz="7200" dirty="0"/>
              <a:t>06</a:t>
            </a:r>
            <a:endParaRPr lang="en" sz="10666" dirty="0"/>
          </a:p>
        </p:txBody>
      </p:sp>
      <p:sp>
        <p:nvSpPr>
          <p:cNvPr id="40" name="Google Shape;387;p50">
            <a:extLst>
              <a:ext uri="{FF2B5EF4-FFF2-40B4-BE49-F238E27FC236}">
                <a16:creationId xmlns:a16="http://schemas.microsoft.com/office/drawing/2014/main" id="{C375C6DF-E795-12E3-52E1-540C485C18B3}"/>
              </a:ext>
            </a:extLst>
          </p:cNvPr>
          <p:cNvSpPr txBox="1">
            <a:spLocks/>
          </p:cNvSpPr>
          <p:nvPr/>
        </p:nvSpPr>
        <p:spPr>
          <a:xfrm>
            <a:off x="4952266" y="3584034"/>
            <a:ext cx="2755600" cy="1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Advent Pro"/>
              <a:buNone/>
              <a:defRPr sz="8000" b="1" i="0" u="none" strike="noStrike" cap="none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" sz="7200" dirty="0"/>
              <a:t>07</a:t>
            </a:r>
          </a:p>
        </p:txBody>
      </p:sp>
      <p:sp>
        <p:nvSpPr>
          <p:cNvPr id="41" name="Google Shape;388;p50">
            <a:extLst>
              <a:ext uri="{FF2B5EF4-FFF2-40B4-BE49-F238E27FC236}">
                <a16:creationId xmlns:a16="http://schemas.microsoft.com/office/drawing/2014/main" id="{3AE55EDA-3210-C71E-4990-CFD502FED747}"/>
              </a:ext>
            </a:extLst>
          </p:cNvPr>
          <p:cNvSpPr txBox="1">
            <a:spLocks/>
          </p:cNvSpPr>
          <p:nvPr/>
        </p:nvSpPr>
        <p:spPr>
          <a:xfrm>
            <a:off x="7219799" y="3603193"/>
            <a:ext cx="2755600" cy="1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Advent Pro"/>
              <a:buNone/>
              <a:defRPr sz="8000" b="1" i="0" u="none" strike="noStrike" cap="none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Advent Pro"/>
              <a:buNone/>
              <a:defRPr sz="8000" b="1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" sz="7200" dirty="0"/>
              <a:t>08</a:t>
            </a:r>
            <a:endParaRPr lang="en" sz="10666" dirty="0"/>
          </a:p>
        </p:txBody>
      </p:sp>
      <p:sp>
        <p:nvSpPr>
          <p:cNvPr id="42" name="Google Shape;375;p50">
            <a:extLst>
              <a:ext uri="{FF2B5EF4-FFF2-40B4-BE49-F238E27FC236}">
                <a16:creationId xmlns:a16="http://schemas.microsoft.com/office/drawing/2014/main" id="{25735959-70BA-1433-8787-6AFA711CC6AB}"/>
              </a:ext>
            </a:extLst>
          </p:cNvPr>
          <p:cNvSpPr txBox="1">
            <a:spLocks/>
          </p:cNvSpPr>
          <p:nvPr/>
        </p:nvSpPr>
        <p:spPr>
          <a:xfrm rot="5400000">
            <a:off x="8357159" y="2462884"/>
            <a:ext cx="5737448" cy="1932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US" sz="10700" dirty="0">
                <a:latin typeface="Intern"/>
              </a:rPr>
              <a:t>TOPICS</a:t>
            </a:r>
          </a:p>
        </p:txBody>
      </p:sp>
      <p:sp>
        <p:nvSpPr>
          <p:cNvPr id="2" name="Google Shape;377;p50">
            <a:extLst>
              <a:ext uri="{FF2B5EF4-FFF2-40B4-BE49-F238E27FC236}">
                <a16:creationId xmlns:a16="http://schemas.microsoft.com/office/drawing/2014/main" id="{9597C684-E6E9-63F4-337E-CF53ED5E6EAC}"/>
              </a:ext>
            </a:extLst>
          </p:cNvPr>
          <p:cNvSpPr txBox="1">
            <a:spLocks/>
          </p:cNvSpPr>
          <p:nvPr/>
        </p:nvSpPr>
        <p:spPr>
          <a:xfrm>
            <a:off x="7585135" y="6074984"/>
            <a:ext cx="2120962" cy="64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US" sz="2933" dirty="0">
                <a:latin typeface="Intern"/>
              </a:rPr>
              <a:t>AI Feature &amp; Testing </a:t>
            </a:r>
          </a:p>
          <a:p>
            <a:r>
              <a:rPr lang="en-US" sz="2933" dirty="0">
                <a:latin typeface="Intern"/>
              </a:rPr>
              <a:t>Strategy</a:t>
            </a: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5A45C70A-A7D2-849C-40DD-52C5335DAC04}"/>
              </a:ext>
            </a:extLst>
          </p:cNvPr>
          <p:cNvSpPr/>
          <p:nvPr/>
        </p:nvSpPr>
        <p:spPr>
          <a:xfrm rot="5400000">
            <a:off x="9361245" y="3514245"/>
            <a:ext cx="2132044" cy="177898"/>
          </a:xfrm>
          <a:prstGeom prst="mathMinus">
            <a:avLst/>
          </a:pr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Google Shape;385;p50">
            <a:extLst>
              <a:ext uri="{FF2B5EF4-FFF2-40B4-BE49-F238E27FC236}">
                <a16:creationId xmlns:a16="http://schemas.microsoft.com/office/drawing/2014/main" id="{398FD269-D08B-5116-0B0D-DE0FE4D3A9E1}"/>
              </a:ext>
            </a:extLst>
          </p:cNvPr>
          <p:cNvSpPr txBox="1">
            <a:spLocks/>
          </p:cNvSpPr>
          <p:nvPr/>
        </p:nvSpPr>
        <p:spPr>
          <a:xfrm>
            <a:off x="385117" y="209051"/>
            <a:ext cx="2755600" cy="187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10666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rPr lang="en" sz="7200" b="1" dirty="0">
                <a:latin typeface="Advent Pro" panose="020B0604020202020204" charset="0"/>
                <a:cs typeface="Advent Pro" panose="020B0604020202020204" charset="0"/>
              </a:rPr>
              <a:t>01</a:t>
            </a:r>
            <a:endParaRPr lang="en" b="1" dirty="0">
              <a:latin typeface="Advent Pro" panose="020B0604020202020204" charset="0"/>
              <a:cs typeface="Advent Pro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26;p36">
            <a:extLst>
              <a:ext uri="{FF2B5EF4-FFF2-40B4-BE49-F238E27FC236}">
                <a16:creationId xmlns:a16="http://schemas.microsoft.com/office/drawing/2014/main" id="{32CB5A89-7A8C-3A14-D8B8-A7050F667013}"/>
              </a:ext>
            </a:extLst>
          </p:cNvPr>
          <p:cNvSpPr txBox="1">
            <a:spLocks/>
          </p:cNvSpPr>
          <p:nvPr/>
        </p:nvSpPr>
        <p:spPr>
          <a:xfrm rot="5400000">
            <a:off x="6609166" y="2739128"/>
            <a:ext cx="10069200" cy="93138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1DD6A1"/>
                </a:solidFill>
                <a:latin typeface="Intern"/>
              </a:rPr>
              <a:t>Schema  </a:t>
            </a:r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EE641079-D0DA-6476-D192-A6E88D15DF55}"/>
              </a:ext>
            </a:extLst>
          </p:cNvPr>
          <p:cNvSpPr/>
          <p:nvPr/>
        </p:nvSpPr>
        <p:spPr>
          <a:xfrm rot="5400000">
            <a:off x="10370974" y="3106849"/>
            <a:ext cx="1418253" cy="195943"/>
          </a:xfrm>
          <a:prstGeom prst="mathMinus">
            <a:avLst/>
          </a:prstGeom>
          <a:solidFill>
            <a:srgbClr val="1DD6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2AFA2-4FED-7104-9B4E-4D69B16AB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6792" y="0"/>
            <a:ext cx="8472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7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26;p36">
            <a:extLst>
              <a:ext uri="{FF2B5EF4-FFF2-40B4-BE49-F238E27FC236}">
                <a16:creationId xmlns:a16="http://schemas.microsoft.com/office/drawing/2014/main" id="{59CBA5F0-FD61-2B85-1870-09252D19A020}"/>
              </a:ext>
            </a:extLst>
          </p:cNvPr>
          <p:cNvSpPr txBox="1">
            <a:spLocks/>
          </p:cNvSpPr>
          <p:nvPr/>
        </p:nvSpPr>
        <p:spPr>
          <a:xfrm>
            <a:off x="1061400" y="965837"/>
            <a:ext cx="10069200" cy="7368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163E49"/>
                </a:solidFill>
                <a:latin typeface="Intern"/>
              </a:rPr>
              <a:t>UI &amp; UX Design </a:t>
            </a:r>
          </a:p>
        </p:txBody>
      </p:sp>
      <p:sp>
        <p:nvSpPr>
          <p:cNvPr id="41" name="Minus Sign 40">
            <a:extLst>
              <a:ext uri="{FF2B5EF4-FFF2-40B4-BE49-F238E27FC236}">
                <a16:creationId xmlns:a16="http://schemas.microsoft.com/office/drawing/2014/main" id="{7B9ECFE6-A0E9-11B8-A71F-71AE95113AD0}"/>
              </a:ext>
            </a:extLst>
          </p:cNvPr>
          <p:cNvSpPr/>
          <p:nvPr/>
        </p:nvSpPr>
        <p:spPr>
          <a:xfrm>
            <a:off x="5386873" y="1604742"/>
            <a:ext cx="1418253" cy="195943"/>
          </a:xfrm>
          <a:prstGeom prst="mathMinus">
            <a:avLst/>
          </a:prstGeom>
          <a:solidFill>
            <a:srgbClr val="163E4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Google Shape;427;p36">
            <a:extLst>
              <a:ext uri="{FF2B5EF4-FFF2-40B4-BE49-F238E27FC236}">
                <a16:creationId xmlns:a16="http://schemas.microsoft.com/office/drawing/2014/main" id="{6B403905-EDDC-EE17-ADB2-F8BA58BCB816}"/>
              </a:ext>
            </a:extLst>
          </p:cNvPr>
          <p:cNvSpPr txBox="1">
            <a:spLocks/>
          </p:cNvSpPr>
          <p:nvPr/>
        </p:nvSpPr>
        <p:spPr>
          <a:xfrm>
            <a:off x="1831410" y="4325571"/>
            <a:ext cx="3419299" cy="5526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1" dirty="0">
                <a:solidFill>
                  <a:srgbClr val="1DD6A1"/>
                </a:solidFill>
                <a:latin typeface="Intern"/>
              </a:rPr>
              <a:t>Website Application  Design </a:t>
            </a:r>
          </a:p>
        </p:txBody>
      </p:sp>
      <p:sp>
        <p:nvSpPr>
          <p:cNvPr id="4" name="Google Shape;855;p45">
            <a:extLst>
              <a:ext uri="{FF2B5EF4-FFF2-40B4-BE49-F238E27FC236}">
                <a16:creationId xmlns:a16="http://schemas.microsoft.com/office/drawing/2014/main" id="{F55D259F-6533-D313-F590-11F402F53E2B}"/>
              </a:ext>
            </a:extLst>
          </p:cNvPr>
          <p:cNvSpPr/>
          <p:nvPr/>
        </p:nvSpPr>
        <p:spPr>
          <a:xfrm>
            <a:off x="3092465" y="2846014"/>
            <a:ext cx="897197" cy="911594"/>
          </a:xfrm>
          <a:prstGeom prst="ellipse">
            <a:avLst/>
          </a:prstGeom>
          <a:solidFill>
            <a:srgbClr val="1D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" name="Google Shape;432;p36">
            <a:extLst>
              <a:ext uri="{FF2B5EF4-FFF2-40B4-BE49-F238E27FC236}">
                <a16:creationId xmlns:a16="http://schemas.microsoft.com/office/drawing/2014/main" id="{CB4D6742-9265-7496-8AF5-46903A76FD14}"/>
              </a:ext>
            </a:extLst>
          </p:cNvPr>
          <p:cNvSpPr txBox="1">
            <a:spLocks/>
          </p:cNvSpPr>
          <p:nvPr/>
        </p:nvSpPr>
        <p:spPr>
          <a:xfrm>
            <a:off x="7495765" y="4049242"/>
            <a:ext cx="2864821" cy="5526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lvl="0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b="1" dirty="0">
                <a:solidFill>
                  <a:srgbClr val="1DD6A1"/>
                </a:solidFill>
                <a:latin typeface="Inter"/>
              </a:rPr>
              <a:t>Mobile Design  </a:t>
            </a:r>
          </a:p>
        </p:txBody>
      </p:sp>
      <p:sp>
        <p:nvSpPr>
          <p:cNvPr id="9" name="Google Shape;855;p45">
            <a:extLst>
              <a:ext uri="{FF2B5EF4-FFF2-40B4-BE49-F238E27FC236}">
                <a16:creationId xmlns:a16="http://schemas.microsoft.com/office/drawing/2014/main" id="{ACD72EDF-4D27-EE8F-7D04-23735E7D7D6D}"/>
              </a:ext>
            </a:extLst>
          </p:cNvPr>
          <p:cNvSpPr>
            <a:spLocks/>
          </p:cNvSpPr>
          <p:nvPr/>
        </p:nvSpPr>
        <p:spPr>
          <a:xfrm>
            <a:off x="8479576" y="2888310"/>
            <a:ext cx="897197" cy="911593"/>
          </a:xfrm>
          <a:prstGeom prst="ellipse">
            <a:avLst/>
          </a:prstGeom>
          <a:solidFill>
            <a:srgbClr val="1D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D6A1"/>
              </a:solidFill>
            </a:endParaRPr>
          </a:p>
        </p:txBody>
      </p:sp>
      <p:pic>
        <p:nvPicPr>
          <p:cNvPr id="6" name="그래픽 485">
            <a:extLst>
              <a:ext uri="{FF2B5EF4-FFF2-40B4-BE49-F238E27FC236}">
                <a16:creationId xmlns:a16="http://schemas.microsoft.com/office/drawing/2014/main" id="{96278B08-4F2A-98C1-2C61-CBA1DFDE6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9704" y="3095068"/>
            <a:ext cx="462713" cy="413486"/>
          </a:xfrm>
          <a:prstGeom prst="rect">
            <a:avLst/>
          </a:prstGeom>
        </p:spPr>
      </p:pic>
      <p:pic>
        <p:nvPicPr>
          <p:cNvPr id="7" name="그래픽 482">
            <a:extLst>
              <a:ext uri="{FF2B5EF4-FFF2-40B4-BE49-F238E27FC236}">
                <a16:creationId xmlns:a16="http://schemas.microsoft.com/office/drawing/2014/main" id="{42E34FDB-AC90-EFEA-5718-0BDD991D8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1709" y="3095068"/>
            <a:ext cx="274775" cy="4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1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86C3B6-B1D2-A352-AA74-756B985C9945}"/>
              </a:ext>
            </a:extLst>
          </p:cNvPr>
          <p:cNvSpPr txBox="1"/>
          <p:nvPr/>
        </p:nvSpPr>
        <p:spPr>
          <a:xfrm>
            <a:off x="7780957" y="1758781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63E49"/>
                </a:solidFill>
              </a:rPr>
              <a:t>Sign-up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45B99-8375-E13C-FD52-90439474A28E}"/>
              </a:ext>
            </a:extLst>
          </p:cNvPr>
          <p:cNvSpPr txBox="1"/>
          <p:nvPr/>
        </p:nvSpPr>
        <p:spPr>
          <a:xfrm>
            <a:off x="7780957" y="2220446"/>
            <a:ext cx="3884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user can make new account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986CC9-8098-A9B9-0E10-7CA0569D9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49B4709-2842-230F-94DB-F02F985F9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26" y="1311657"/>
            <a:ext cx="5250874" cy="323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642009-C4EA-FD37-558F-600ABC43F22D}"/>
              </a:ext>
            </a:extLst>
          </p:cNvPr>
          <p:cNvSpPr txBox="1"/>
          <p:nvPr/>
        </p:nvSpPr>
        <p:spPr>
          <a:xfrm>
            <a:off x="7780957" y="1758781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63E49"/>
                </a:solidFill>
              </a:rPr>
              <a:t>Login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90808-BED7-F126-7305-4A9F3BAE177D}"/>
              </a:ext>
            </a:extLst>
          </p:cNvPr>
          <p:cNvSpPr txBox="1"/>
          <p:nvPr/>
        </p:nvSpPr>
        <p:spPr>
          <a:xfrm>
            <a:off x="7780957" y="2220446"/>
            <a:ext cx="3712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user can verify his identity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3EDE30-7533-70C1-699C-CB5B0A5EA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7" name="Picture 6" descr="A screenshot of a login form&#10;&#10;Description automatically generated with medium confidence">
            <a:extLst>
              <a:ext uri="{FF2B5EF4-FFF2-40B4-BE49-F238E27FC236}">
                <a16:creationId xmlns:a16="http://schemas.microsoft.com/office/drawing/2014/main" id="{A512C044-CCEF-1C8D-7622-A43126CF7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27" y="1316182"/>
            <a:ext cx="5278582" cy="32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7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986CFE-1FBC-A474-21AF-30730C969BBD}"/>
              </a:ext>
            </a:extLst>
          </p:cNvPr>
          <p:cNvSpPr txBox="1"/>
          <p:nvPr/>
        </p:nvSpPr>
        <p:spPr>
          <a:xfrm>
            <a:off x="7780957" y="1758781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63E49"/>
                </a:solidFill>
              </a:rPr>
              <a:t>Home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16D0F-3A62-C9C6-72E9-5CCD807CE6E4}"/>
              </a:ext>
            </a:extLst>
          </p:cNvPr>
          <p:cNvSpPr txBox="1"/>
          <p:nvPr/>
        </p:nvSpPr>
        <p:spPr>
          <a:xfrm>
            <a:off x="7780958" y="2220446"/>
            <a:ext cx="3712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user can view what we really offer in our system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865C44-EA87-F334-41B0-0878BC168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2CF5C-C1E2-8EBA-2E01-656E2CD5B2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42964" y="1336446"/>
            <a:ext cx="5308857" cy="324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8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986CFE-1FBC-A474-21AF-30730C969BBD}"/>
              </a:ext>
            </a:extLst>
          </p:cNvPr>
          <p:cNvSpPr txBox="1"/>
          <p:nvPr/>
        </p:nvSpPr>
        <p:spPr>
          <a:xfrm>
            <a:off x="7780957" y="1758781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63E49"/>
                </a:solidFill>
              </a:rPr>
              <a:t>Home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16D0F-3A62-C9C6-72E9-5CCD807CE6E4}"/>
              </a:ext>
            </a:extLst>
          </p:cNvPr>
          <p:cNvSpPr txBox="1"/>
          <p:nvPr/>
        </p:nvSpPr>
        <p:spPr>
          <a:xfrm>
            <a:off x="7780958" y="2220446"/>
            <a:ext cx="3712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user can view what we really offer in our system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865C44-EA87-F334-41B0-0878BC168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2CF5C-C1E2-8EBA-2E01-656E2CD5B2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42964" y="1336446"/>
            <a:ext cx="5308857" cy="3244883"/>
          </a:xfrm>
          <a:prstGeom prst="rect">
            <a:avLst/>
          </a:prstGeom>
        </p:spPr>
      </p:pic>
      <p:pic>
        <p:nvPicPr>
          <p:cNvPr id="2051" name="Picture 3" descr="F:\Abdelrhman\Graduation Project\Final design\Home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964" y="1336445"/>
            <a:ext cx="5308858" cy="324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09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986CFE-1FBC-A474-21AF-30730C969BBD}"/>
              </a:ext>
            </a:extLst>
          </p:cNvPr>
          <p:cNvSpPr txBox="1"/>
          <p:nvPr/>
        </p:nvSpPr>
        <p:spPr>
          <a:xfrm>
            <a:off x="7780957" y="1758781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63E49"/>
                </a:solidFill>
              </a:rPr>
              <a:t>Home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16D0F-3A62-C9C6-72E9-5CCD807CE6E4}"/>
              </a:ext>
            </a:extLst>
          </p:cNvPr>
          <p:cNvSpPr txBox="1"/>
          <p:nvPr/>
        </p:nvSpPr>
        <p:spPr>
          <a:xfrm>
            <a:off x="7780958" y="2220446"/>
            <a:ext cx="3712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user can view what we really offer in our system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865C44-EA87-F334-41B0-0878BC168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3074" name="Picture 2" descr="F:\Abdelrhman\Graduation Project\Final design\Hom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94" y="1261642"/>
            <a:ext cx="5335692" cy="32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34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986CFE-1FBC-A474-21AF-30730C969BBD}"/>
              </a:ext>
            </a:extLst>
          </p:cNvPr>
          <p:cNvSpPr txBox="1"/>
          <p:nvPr/>
        </p:nvSpPr>
        <p:spPr>
          <a:xfrm>
            <a:off x="7780957" y="1758781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63E49"/>
                </a:solidFill>
              </a:rPr>
              <a:t>Home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16D0F-3A62-C9C6-72E9-5CCD807CE6E4}"/>
              </a:ext>
            </a:extLst>
          </p:cNvPr>
          <p:cNvSpPr txBox="1"/>
          <p:nvPr/>
        </p:nvSpPr>
        <p:spPr>
          <a:xfrm>
            <a:off x="7780958" y="2220446"/>
            <a:ext cx="3712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user can view what we really offer in our system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865C44-EA87-F334-41B0-0878BC168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4099" name="Picture 3" descr="F:\Abdelrhman\Graduation Project\Final design\Home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87" y="1466756"/>
            <a:ext cx="5242724" cy="306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0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986CFE-1FBC-A474-21AF-30730C969BBD}"/>
              </a:ext>
            </a:extLst>
          </p:cNvPr>
          <p:cNvSpPr txBox="1"/>
          <p:nvPr/>
        </p:nvSpPr>
        <p:spPr>
          <a:xfrm>
            <a:off x="7780957" y="1758781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63E49"/>
                </a:solidFill>
              </a:rPr>
              <a:t>Home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16D0F-3A62-C9C6-72E9-5CCD807CE6E4}"/>
              </a:ext>
            </a:extLst>
          </p:cNvPr>
          <p:cNvSpPr txBox="1"/>
          <p:nvPr/>
        </p:nvSpPr>
        <p:spPr>
          <a:xfrm>
            <a:off x="7780958" y="2220446"/>
            <a:ext cx="3712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user can view what we really offer in our system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865C44-EA87-F334-41B0-0878BC168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5122" name="Picture 2" descr="F:\Abdelrhman\Graduation Project\Final design\Home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895" y="1373811"/>
            <a:ext cx="5315501" cy="316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77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986CFE-1FBC-A474-21AF-30730C969BBD}"/>
              </a:ext>
            </a:extLst>
          </p:cNvPr>
          <p:cNvSpPr txBox="1"/>
          <p:nvPr/>
        </p:nvSpPr>
        <p:spPr>
          <a:xfrm>
            <a:off x="7780957" y="1758781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63E49"/>
                </a:solidFill>
              </a:rPr>
              <a:t>Test home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16D0F-3A62-C9C6-72E9-5CCD807CE6E4}"/>
              </a:ext>
            </a:extLst>
          </p:cNvPr>
          <p:cNvSpPr txBox="1"/>
          <p:nvPr/>
        </p:nvSpPr>
        <p:spPr>
          <a:xfrm>
            <a:off x="7780958" y="2220446"/>
            <a:ext cx="3712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user gets to know about test and its advantages.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865C44-EA87-F334-41B0-0878BC168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C6C7BF-14FF-B077-C9C9-8930169923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61627" y="1317786"/>
            <a:ext cx="5186282" cy="32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7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43E542-E9B7-4087-A89B-648B4C4663DC}"/>
              </a:ext>
            </a:extLst>
          </p:cNvPr>
          <p:cNvSpPr txBox="1"/>
          <p:nvPr/>
        </p:nvSpPr>
        <p:spPr>
          <a:xfrm>
            <a:off x="292359" y="2828835"/>
            <a:ext cx="11607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dirty="0">
                <a:solidFill>
                  <a:srgbClr val="163E49"/>
                </a:solidFill>
                <a:latin typeface="Intern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3106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4E13A7-792F-5D81-EBE7-BDC2F551273D}"/>
              </a:ext>
            </a:extLst>
          </p:cNvPr>
          <p:cNvSpPr txBox="1"/>
          <p:nvPr/>
        </p:nvSpPr>
        <p:spPr>
          <a:xfrm>
            <a:off x="7780957" y="1758781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63E49"/>
                </a:solidFill>
              </a:rPr>
              <a:t>Form page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39D0F-C29D-4307-00F4-1C68E4939F6E}"/>
              </a:ext>
            </a:extLst>
          </p:cNvPr>
          <p:cNvSpPr txBox="1"/>
          <p:nvPr/>
        </p:nvSpPr>
        <p:spPr>
          <a:xfrm>
            <a:off x="7780958" y="2220446"/>
            <a:ext cx="3712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user fill information required by system before entering the test.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4ED9BA-2BD1-B109-9B98-EF8E5C01D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C94E8A-BA91-9468-EDEE-32E693B4A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28" y="1357745"/>
            <a:ext cx="5223164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6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0B6581-CC74-EFFB-B8AC-47F639727C06}"/>
              </a:ext>
            </a:extLst>
          </p:cNvPr>
          <p:cNvSpPr txBox="1"/>
          <p:nvPr/>
        </p:nvSpPr>
        <p:spPr>
          <a:xfrm>
            <a:off x="7780957" y="1758781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63E49"/>
                </a:solidFill>
              </a:rPr>
              <a:t>Test instructions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B7DD60-FC22-6927-9642-DBEFFFAC3321}"/>
              </a:ext>
            </a:extLst>
          </p:cNvPr>
          <p:cNvSpPr txBox="1"/>
          <p:nvPr/>
        </p:nvSpPr>
        <p:spPr>
          <a:xfrm>
            <a:off x="7780958" y="2220446"/>
            <a:ext cx="3712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user know the instruction for clear test results.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1C7450-F207-92CA-2B70-3775A4B09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CFF2E-7021-6355-4DD1-0C75A8F85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2146" y="1306285"/>
            <a:ext cx="5205068" cy="32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9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D22284-0D51-D3A6-FB70-F77B3AC631AF}"/>
              </a:ext>
            </a:extLst>
          </p:cNvPr>
          <p:cNvSpPr txBox="1"/>
          <p:nvPr/>
        </p:nvSpPr>
        <p:spPr>
          <a:xfrm>
            <a:off x="7780957" y="1758781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63E49"/>
                </a:solidFill>
              </a:rPr>
              <a:t>Test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B59E2-2396-377D-C596-C1EB4DF1FEAB}"/>
              </a:ext>
            </a:extLst>
          </p:cNvPr>
          <p:cNvSpPr txBox="1"/>
          <p:nvPr/>
        </p:nvSpPr>
        <p:spPr>
          <a:xfrm>
            <a:off x="7780957" y="2220446"/>
            <a:ext cx="4030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user should arrange colors from what he likes to what he dislikes.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2958A6-8A85-8D3B-AFA1-CBCD06A8F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E4358003-B94A-E6BB-4927-14F226AADB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r="1043"/>
          <a:stretch/>
        </p:blipFill>
        <p:spPr>
          <a:xfrm>
            <a:off x="1754155" y="1325444"/>
            <a:ext cx="5251483" cy="3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3BF52-CCE6-9DAC-0C57-C07685AF425D}"/>
              </a:ext>
            </a:extLst>
          </p:cNvPr>
          <p:cNvSpPr txBox="1"/>
          <p:nvPr/>
        </p:nvSpPr>
        <p:spPr>
          <a:xfrm>
            <a:off x="7780957" y="1758781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63E49"/>
                </a:solidFill>
              </a:rPr>
              <a:t>Meeting test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6780C-346A-8162-008F-7A9CBCEEA7A3}"/>
              </a:ext>
            </a:extLst>
          </p:cNvPr>
          <p:cNvSpPr txBox="1"/>
          <p:nvPr/>
        </p:nvSpPr>
        <p:spPr>
          <a:xfrm>
            <a:off x="7780957" y="2220446"/>
            <a:ext cx="4144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user should choose from online and offline meeting then choose time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33E768-BC1D-BD20-B5E6-E96486977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006B6CA3-E1D4-85C2-6121-EFF234ED98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/>
        </p:blipFill>
        <p:spPr>
          <a:xfrm>
            <a:off x="1763486" y="1325444"/>
            <a:ext cx="5242152" cy="3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3BF52-CCE6-9DAC-0C57-C07685AF425D}"/>
              </a:ext>
            </a:extLst>
          </p:cNvPr>
          <p:cNvSpPr txBox="1"/>
          <p:nvPr/>
        </p:nvSpPr>
        <p:spPr>
          <a:xfrm>
            <a:off x="7780957" y="1758781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63E49"/>
                </a:solidFill>
              </a:rPr>
              <a:t>Choosing coach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6780C-346A-8162-008F-7A9CBCEEA7A3}"/>
              </a:ext>
            </a:extLst>
          </p:cNvPr>
          <p:cNvSpPr txBox="1"/>
          <p:nvPr/>
        </p:nvSpPr>
        <p:spPr>
          <a:xfrm>
            <a:off x="7780957" y="2220446"/>
            <a:ext cx="4144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user choose a coach from available coaches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33E768-BC1D-BD20-B5E6-E96486977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6146" name="Picture 2" descr="F:\Abdelrhman\Graduation Project\Final design\Find coa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86" y="1347670"/>
            <a:ext cx="5262347" cy="320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0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3BF52-CCE6-9DAC-0C57-C07685AF425D}"/>
              </a:ext>
            </a:extLst>
          </p:cNvPr>
          <p:cNvSpPr txBox="1"/>
          <p:nvPr/>
        </p:nvSpPr>
        <p:spPr>
          <a:xfrm>
            <a:off x="7780957" y="1758781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63E49"/>
                </a:solidFill>
              </a:rPr>
              <a:t>Payment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6780C-346A-8162-008F-7A9CBCEEA7A3}"/>
              </a:ext>
            </a:extLst>
          </p:cNvPr>
          <p:cNvSpPr txBox="1"/>
          <p:nvPr/>
        </p:nvSpPr>
        <p:spPr>
          <a:xfrm>
            <a:off x="7780957" y="2220446"/>
            <a:ext cx="4144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user see available packages for payment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33E768-BC1D-BD20-B5E6-E96486977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96" y="1334278"/>
            <a:ext cx="5266699" cy="322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73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3BF52-CCE6-9DAC-0C57-C07685AF425D}"/>
              </a:ext>
            </a:extLst>
          </p:cNvPr>
          <p:cNvSpPr txBox="1"/>
          <p:nvPr/>
        </p:nvSpPr>
        <p:spPr>
          <a:xfrm>
            <a:off x="7780957" y="1758781"/>
            <a:ext cx="3712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63E49"/>
                </a:solidFill>
              </a:rPr>
              <a:t>Login page</a:t>
            </a:r>
          </a:p>
          <a:p>
            <a:endParaRPr lang="en-US" altLang="ko-KR" sz="2400" b="0" dirty="0">
              <a:solidFill>
                <a:srgbClr val="163E4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6780C-346A-8162-008F-7A9CBCEEA7A3}"/>
              </a:ext>
            </a:extLst>
          </p:cNvPr>
          <p:cNvSpPr txBox="1"/>
          <p:nvPr/>
        </p:nvSpPr>
        <p:spPr>
          <a:xfrm>
            <a:off x="7780957" y="2220446"/>
            <a:ext cx="4144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coach can login to her account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33E768-BC1D-BD20-B5E6-E96486977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86" y="1334278"/>
            <a:ext cx="5335125" cy="3219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659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3BF52-CCE6-9DAC-0C57-C07685AF425D}"/>
              </a:ext>
            </a:extLst>
          </p:cNvPr>
          <p:cNvSpPr txBox="1"/>
          <p:nvPr/>
        </p:nvSpPr>
        <p:spPr>
          <a:xfrm>
            <a:off x="7780957" y="1758781"/>
            <a:ext cx="3712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63E49"/>
                </a:solidFill>
              </a:rPr>
              <a:t>Coach profile</a:t>
            </a:r>
          </a:p>
          <a:p>
            <a:endParaRPr lang="en-US" altLang="ko-KR" sz="2400" b="0" dirty="0">
              <a:solidFill>
                <a:srgbClr val="163E4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6780C-346A-8162-008F-7A9CBCEEA7A3}"/>
              </a:ext>
            </a:extLst>
          </p:cNvPr>
          <p:cNvSpPr txBox="1"/>
          <p:nvPr/>
        </p:nvSpPr>
        <p:spPr>
          <a:xfrm>
            <a:off x="7780957" y="2220446"/>
            <a:ext cx="4144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can see and edit her information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33E768-BC1D-BD20-B5E6-E96486977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824" y="1315616"/>
            <a:ext cx="5271796" cy="324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5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3BF52-CCE6-9DAC-0C57-C07685AF425D}"/>
              </a:ext>
            </a:extLst>
          </p:cNvPr>
          <p:cNvSpPr txBox="1"/>
          <p:nvPr/>
        </p:nvSpPr>
        <p:spPr>
          <a:xfrm>
            <a:off x="7780957" y="1758781"/>
            <a:ext cx="3712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63E49"/>
                </a:solidFill>
              </a:rPr>
              <a:t>Appointments page</a:t>
            </a:r>
          </a:p>
          <a:p>
            <a:endParaRPr lang="en-US" altLang="ko-KR" sz="2400" b="0" dirty="0">
              <a:solidFill>
                <a:srgbClr val="163E4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6780C-346A-8162-008F-7A9CBCEEA7A3}"/>
              </a:ext>
            </a:extLst>
          </p:cNvPr>
          <p:cNvSpPr txBox="1"/>
          <p:nvPr/>
        </p:nvSpPr>
        <p:spPr>
          <a:xfrm>
            <a:off x="7780956" y="2220446"/>
            <a:ext cx="4279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coach can see her appointments for the week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33E768-BC1D-BD20-B5E6-E96486977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957" y="1375216"/>
            <a:ext cx="5405377" cy="3138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958" y="1375215"/>
            <a:ext cx="5405376" cy="3138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058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3BF52-CCE6-9DAC-0C57-C07685AF425D}"/>
              </a:ext>
            </a:extLst>
          </p:cNvPr>
          <p:cNvSpPr txBox="1"/>
          <p:nvPr/>
        </p:nvSpPr>
        <p:spPr>
          <a:xfrm>
            <a:off x="7780957" y="1758781"/>
            <a:ext cx="3712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63E49"/>
                </a:solidFill>
              </a:rPr>
              <a:t>Add articles page</a:t>
            </a:r>
          </a:p>
          <a:p>
            <a:endParaRPr lang="en-US" altLang="ko-KR" sz="2400" b="0" dirty="0">
              <a:solidFill>
                <a:srgbClr val="163E4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6780C-346A-8162-008F-7A9CBCEEA7A3}"/>
              </a:ext>
            </a:extLst>
          </p:cNvPr>
          <p:cNvSpPr txBox="1"/>
          <p:nvPr/>
        </p:nvSpPr>
        <p:spPr>
          <a:xfrm>
            <a:off x="7780956" y="2220446"/>
            <a:ext cx="4279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coach can add articles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33E768-BC1D-BD20-B5E6-E96486977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704" y="1320250"/>
            <a:ext cx="5173884" cy="3223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868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309436-26EC-6AEC-07E4-182EE772A6E3}"/>
              </a:ext>
            </a:extLst>
          </p:cNvPr>
          <p:cNvSpPr txBox="1"/>
          <p:nvPr/>
        </p:nvSpPr>
        <p:spPr>
          <a:xfrm>
            <a:off x="4056502" y="456771"/>
            <a:ext cx="4078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163E49"/>
                </a:solidFill>
                <a:latin typeface="Intern"/>
                <a:cs typeface="Arial" panose="020B0604020202020204" pitchFamily="34" charset="0"/>
              </a:rPr>
              <a:t>What Is INFLOW ?</a:t>
            </a:r>
            <a:endParaRPr lang="ko-KR" altLang="en-US" sz="3200" b="1" dirty="0">
              <a:solidFill>
                <a:srgbClr val="163E49"/>
              </a:solidFill>
              <a:latin typeface="Intern"/>
              <a:cs typeface="Arial" panose="020B0604020202020204" pitchFamily="34" charset="0"/>
            </a:endParaRPr>
          </a:p>
        </p:txBody>
      </p:sp>
      <p:sp>
        <p:nvSpPr>
          <p:cNvPr id="3" name="직사각형 38">
            <a:extLst>
              <a:ext uri="{FF2B5EF4-FFF2-40B4-BE49-F238E27FC236}">
                <a16:creationId xmlns:a16="http://schemas.microsoft.com/office/drawing/2014/main" id="{DBA0EBD1-4384-DD30-7263-5338CFFFFC61}"/>
              </a:ext>
            </a:extLst>
          </p:cNvPr>
          <p:cNvSpPr/>
          <p:nvPr/>
        </p:nvSpPr>
        <p:spPr>
          <a:xfrm>
            <a:off x="268009" y="1685110"/>
            <a:ext cx="8183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163E49"/>
                </a:solidFill>
                <a:latin typeface="Inter"/>
              </a:rPr>
              <a:t>INFLOW</a:t>
            </a:r>
            <a:r>
              <a:rPr lang="en-US" sz="2000" dirty="0">
                <a:solidFill>
                  <a:srgbClr val="163E49"/>
                </a:solidFill>
                <a:latin typeface="Inter"/>
              </a:rPr>
              <a:t> is a Customized Psychological Diagnosis System is platform that   enables users to accurately diagnose emotional health conditions, Based on </a:t>
            </a:r>
            <a:r>
              <a:rPr lang="en-US" sz="2000" b="1" i="0" dirty="0">
                <a:solidFill>
                  <a:srgbClr val="163E49"/>
                </a:solidFill>
                <a:effectLst/>
                <a:latin typeface="Inter"/>
              </a:rPr>
              <a:t>Lüscher</a:t>
            </a:r>
            <a:r>
              <a:rPr lang="en-US" sz="2000" b="1" dirty="0">
                <a:solidFill>
                  <a:srgbClr val="163E49"/>
                </a:solidFill>
                <a:latin typeface="Inter"/>
              </a:rPr>
              <a:t> Color Test System</a:t>
            </a:r>
            <a:r>
              <a:rPr lang="en-US" sz="2000" dirty="0">
                <a:solidFill>
                  <a:srgbClr val="163E49"/>
                </a:solidFill>
                <a:latin typeface="Inter"/>
              </a:rPr>
              <a:t>.  </a:t>
            </a:r>
          </a:p>
        </p:txBody>
      </p:sp>
      <p:sp>
        <p:nvSpPr>
          <p:cNvPr id="4" name="Minus Sign 3">
            <a:extLst>
              <a:ext uri="{FF2B5EF4-FFF2-40B4-BE49-F238E27FC236}">
                <a16:creationId xmlns:a16="http://schemas.microsoft.com/office/drawing/2014/main" id="{81C6D195-9026-3DD7-64D4-062E4BF1F6B8}"/>
              </a:ext>
            </a:extLst>
          </p:cNvPr>
          <p:cNvSpPr/>
          <p:nvPr/>
        </p:nvSpPr>
        <p:spPr>
          <a:xfrm>
            <a:off x="5386873" y="1041546"/>
            <a:ext cx="1418253" cy="195943"/>
          </a:xfrm>
          <a:prstGeom prst="mathMinus">
            <a:avLst/>
          </a:prstGeom>
          <a:solidFill>
            <a:srgbClr val="163E4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직사각형 38">
            <a:extLst>
              <a:ext uri="{FF2B5EF4-FFF2-40B4-BE49-F238E27FC236}">
                <a16:creationId xmlns:a16="http://schemas.microsoft.com/office/drawing/2014/main" id="{5592CB26-F278-4554-649E-4A60548E9489}"/>
              </a:ext>
            </a:extLst>
          </p:cNvPr>
          <p:cNvSpPr/>
          <p:nvPr/>
        </p:nvSpPr>
        <p:spPr>
          <a:xfrm>
            <a:off x="1301947" y="2958132"/>
            <a:ext cx="9558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63E49"/>
                </a:solidFill>
                <a:latin typeface="Inter"/>
              </a:rPr>
              <a:t>The system is designed to provide users with a comprehensive set of tools to help them better understand their emotional health. It uses a variety of data sources to provide   users with detailed information about their emotional health, including  symptoms,           risk   factors, and treatment options.</a:t>
            </a:r>
          </a:p>
        </p:txBody>
      </p:sp>
      <p:sp>
        <p:nvSpPr>
          <p:cNvPr id="6" name="직사각형 38">
            <a:extLst>
              <a:ext uri="{FF2B5EF4-FFF2-40B4-BE49-F238E27FC236}">
                <a16:creationId xmlns:a16="http://schemas.microsoft.com/office/drawing/2014/main" id="{1439A80A-8231-B115-12E7-024B78F65B95}"/>
              </a:ext>
            </a:extLst>
          </p:cNvPr>
          <p:cNvSpPr/>
          <p:nvPr/>
        </p:nvSpPr>
        <p:spPr>
          <a:xfrm>
            <a:off x="2896158" y="4573542"/>
            <a:ext cx="9215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163E49"/>
                </a:solidFill>
                <a:latin typeface="Inter"/>
              </a:rPr>
              <a:t>INFLOW </a:t>
            </a:r>
            <a:r>
              <a:rPr lang="en-US" sz="2000" dirty="0">
                <a:solidFill>
                  <a:srgbClr val="163E49"/>
                </a:solidFill>
                <a:latin typeface="Inter"/>
              </a:rPr>
              <a:t>is a Web Application that allow Users to take </a:t>
            </a:r>
            <a:r>
              <a:rPr lang="en-US" sz="2000" b="1" i="0" dirty="0">
                <a:solidFill>
                  <a:srgbClr val="163E49"/>
                </a:solidFill>
                <a:effectLst/>
                <a:latin typeface="Inter"/>
              </a:rPr>
              <a:t>Lüscher</a:t>
            </a:r>
            <a:r>
              <a:rPr lang="en-US" sz="2000" b="1" dirty="0">
                <a:solidFill>
                  <a:srgbClr val="163E49"/>
                </a:solidFill>
                <a:latin typeface="Inter"/>
              </a:rPr>
              <a:t> Test </a:t>
            </a:r>
            <a:r>
              <a:rPr lang="en-US" sz="2000" dirty="0">
                <a:solidFill>
                  <a:srgbClr val="163E49"/>
                </a:solidFill>
                <a:latin typeface="Inter"/>
              </a:rPr>
              <a:t>, Also it’s mange a Private </a:t>
            </a:r>
            <a:r>
              <a:rPr lang="en-US" altLang="ko-KR" sz="2000" dirty="0">
                <a:solidFill>
                  <a:srgbClr val="163E49"/>
                </a:solidFill>
                <a:latin typeface="Inter"/>
                <a:cs typeface="Arial" panose="020B0604020202020204" pitchFamily="34" charset="0"/>
              </a:rPr>
              <a:t>Psychological </a:t>
            </a:r>
            <a:r>
              <a:rPr lang="en-US" sz="2000" dirty="0">
                <a:solidFill>
                  <a:srgbClr val="163E49"/>
                </a:solidFill>
                <a:latin typeface="Inter"/>
              </a:rPr>
              <a:t>clinic, and there is a Mobile Application that help doctor at   his work.    </a:t>
            </a:r>
          </a:p>
        </p:txBody>
      </p:sp>
      <p:grpSp>
        <p:nvGrpSpPr>
          <p:cNvPr id="7" name="Google Shape;3934;p62">
            <a:extLst>
              <a:ext uri="{FF2B5EF4-FFF2-40B4-BE49-F238E27FC236}">
                <a16:creationId xmlns:a16="http://schemas.microsoft.com/office/drawing/2014/main" id="{F052441C-D2C8-FBEC-F868-9C5F440A7F9A}"/>
              </a:ext>
            </a:extLst>
          </p:cNvPr>
          <p:cNvGrpSpPr/>
          <p:nvPr/>
        </p:nvGrpSpPr>
        <p:grpSpPr>
          <a:xfrm>
            <a:off x="92511" y="5306218"/>
            <a:ext cx="2694271" cy="1551782"/>
            <a:chOff x="4471350" y="2042850"/>
            <a:chExt cx="3917799" cy="2256482"/>
          </a:xfrm>
        </p:grpSpPr>
        <p:sp>
          <p:nvSpPr>
            <p:cNvPr id="8" name="Google Shape;3935;p62">
              <a:extLst>
                <a:ext uri="{FF2B5EF4-FFF2-40B4-BE49-F238E27FC236}">
                  <a16:creationId xmlns:a16="http://schemas.microsoft.com/office/drawing/2014/main" id="{2CB31AC7-BD48-A995-40B9-88254199D74B}"/>
                </a:ext>
              </a:extLst>
            </p:cNvPr>
            <p:cNvSpPr/>
            <p:nvPr/>
          </p:nvSpPr>
          <p:spPr>
            <a:xfrm>
              <a:off x="4625558" y="4287010"/>
              <a:ext cx="3763591" cy="21"/>
            </a:xfrm>
            <a:custGeom>
              <a:avLst/>
              <a:gdLst/>
              <a:ahLst/>
              <a:cxnLst/>
              <a:rect l="l" t="t" r="r" b="b"/>
              <a:pathLst>
                <a:path w="181531" h="1" fill="none" extrusionOk="0">
                  <a:moveTo>
                    <a:pt x="1" y="0"/>
                  </a:moveTo>
                  <a:lnTo>
                    <a:pt x="181531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936;p62">
              <a:extLst>
                <a:ext uri="{FF2B5EF4-FFF2-40B4-BE49-F238E27FC236}">
                  <a16:creationId xmlns:a16="http://schemas.microsoft.com/office/drawing/2014/main" id="{CA52F414-67FD-298E-4F4D-EA9603030533}"/>
                </a:ext>
              </a:extLst>
            </p:cNvPr>
            <p:cNvSpPr/>
            <p:nvPr/>
          </p:nvSpPr>
          <p:spPr>
            <a:xfrm>
              <a:off x="4490009" y="4287010"/>
              <a:ext cx="75404" cy="21"/>
            </a:xfrm>
            <a:custGeom>
              <a:avLst/>
              <a:gdLst/>
              <a:ahLst/>
              <a:cxnLst/>
              <a:rect l="l" t="t" r="r" b="b"/>
              <a:pathLst>
                <a:path w="3637" h="1" fill="none" extrusionOk="0">
                  <a:moveTo>
                    <a:pt x="1" y="0"/>
                  </a:moveTo>
                  <a:lnTo>
                    <a:pt x="3637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937;p62">
              <a:extLst>
                <a:ext uri="{FF2B5EF4-FFF2-40B4-BE49-F238E27FC236}">
                  <a16:creationId xmlns:a16="http://schemas.microsoft.com/office/drawing/2014/main" id="{E0C19279-60CF-45A2-05EC-8C78A3007E6C}"/>
                </a:ext>
              </a:extLst>
            </p:cNvPr>
            <p:cNvSpPr/>
            <p:nvPr/>
          </p:nvSpPr>
          <p:spPr>
            <a:xfrm>
              <a:off x="5878708" y="3692259"/>
              <a:ext cx="141790" cy="594774"/>
            </a:xfrm>
            <a:custGeom>
              <a:avLst/>
              <a:gdLst/>
              <a:ahLst/>
              <a:cxnLst/>
              <a:rect l="l" t="t" r="r" b="b"/>
              <a:pathLst>
                <a:path w="6839" h="28688" extrusionOk="0">
                  <a:moveTo>
                    <a:pt x="0" y="0"/>
                  </a:moveTo>
                  <a:lnTo>
                    <a:pt x="0" y="28687"/>
                  </a:lnTo>
                  <a:lnTo>
                    <a:pt x="6838" y="28687"/>
                  </a:lnTo>
                  <a:lnTo>
                    <a:pt x="6838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938;p62">
              <a:extLst>
                <a:ext uri="{FF2B5EF4-FFF2-40B4-BE49-F238E27FC236}">
                  <a16:creationId xmlns:a16="http://schemas.microsoft.com/office/drawing/2014/main" id="{73404195-1ECD-1633-1709-D0A0BB318BE8}"/>
                </a:ext>
              </a:extLst>
            </p:cNvPr>
            <p:cNvSpPr/>
            <p:nvPr/>
          </p:nvSpPr>
          <p:spPr>
            <a:xfrm>
              <a:off x="6813699" y="3692259"/>
              <a:ext cx="141810" cy="594774"/>
            </a:xfrm>
            <a:custGeom>
              <a:avLst/>
              <a:gdLst/>
              <a:ahLst/>
              <a:cxnLst/>
              <a:rect l="l" t="t" r="r" b="b"/>
              <a:pathLst>
                <a:path w="6840" h="28688" extrusionOk="0">
                  <a:moveTo>
                    <a:pt x="1" y="0"/>
                  </a:moveTo>
                  <a:lnTo>
                    <a:pt x="1" y="28687"/>
                  </a:lnTo>
                  <a:lnTo>
                    <a:pt x="6839" y="28687"/>
                  </a:lnTo>
                  <a:lnTo>
                    <a:pt x="683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939;p62">
              <a:extLst>
                <a:ext uri="{FF2B5EF4-FFF2-40B4-BE49-F238E27FC236}">
                  <a16:creationId xmlns:a16="http://schemas.microsoft.com/office/drawing/2014/main" id="{F9D70D14-F882-32FD-AAE9-4A4324BB344D}"/>
                </a:ext>
              </a:extLst>
            </p:cNvPr>
            <p:cNvSpPr/>
            <p:nvPr/>
          </p:nvSpPr>
          <p:spPr>
            <a:xfrm>
              <a:off x="5878708" y="3630020"/>
              <a:ext cx="1076805" cy="92674"/>
            </a:xfrm>
            <a:custGeom>
              <a:avLst/>
              <a:gdLst/>
              <a:ahLst/>
              <a:cxnLst/>
              <a:rect l="l" t="t" r="r" b="b"/>
              <a:pathLst>
                <a:path w="51938" h="4470" extrusionOk="0">
                  <a:moveTo>
                    <a:pt x="0" y="0"/>
                  </a:moveTo>
                  <a:lnTo>
                    <a:pt x="0" y="4470"/>
                  </a:lnTo>
                  <a:lnTo>
                    <a:pt x="51937" y="4470"/>
                  </a:lnTo>
                  <a:lnTo>
                    <a:pt x="51937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940;p62">
              <a:extLst>
                <a:ext uri="{FF2B5EF4-FFF2-40B4-BE49-F238E27FC236}">
                  <a16:creationId xmlns:a16="http://schemas.microsoft.com/office/drawing/2014/main" id="{80A5FC62-8D5E-A1E5-D9AB-03EDB9CB34B2}"/>
                </a:ext>
              </a:extLst>
            </p:cNvPr>
            <p:cNvSpPr/>
            <p:nvPr/>
          </p:nvSpPr>
          <p:spPr>
            <a:xfrm>
              <a:off x="6216875" y="3209525"/>
              <a:ext cx="356889" cy="315383"/>
            </a:xfrm>
            <a:custGeom>
              <a:avLst/>
              <a:gdLst/>
              <a:ahLst/>
              <a:cxnLst/>
              <a:rect l="l" t="t" r="r" b="b"/>
              <a:pathLst>
                <a:path w="17214" h="15212" extrusionOk="0">
                  <a:moveTo>
                    <a:pt x="8974" y="1"/>
                  </a:moveTo>
                  <a:cubicBezTo>
                    <a:pt x="8974" y="1"/>
                    <a:pt x="6772" y="2903"/>
                    <a:pt x="6239" y="4171"/>
                  </a:cubicBezTo>
                  <a:cubicBezTo>
                    <a:pt x="5738" y="5405"/>
                    <a:pt x="5638" y="9374"/>
                    <a:pt x="5638" y="9374"/>
                  </a:cubicBezTo>
                  <a:cubicBezTo>
                    <a:pt x="5638" y="9374"/>
                    <a:pt x="4571" y="7807"/>
                    <a:pt x="3970" y="7073"/>
                  </a:cubicBezTo>
                  <a:cubicBezTo>
                    <a:pt x="3337" y="6339"/>
                    <a:pt x="835" y="2070"/>
                    <a:pt x="835" y="2069"/>
                  </a:cubicBezTo>
                  <a:lnTo>
                    <a:pt x="835" y="2069"/>
                  </a:lnTo>
                  <a:cubicBezTo>
                    <a:pt x="835" y="2070"/>
                    <a:pt x="1869" y="5638"/>
                    <a:pt x="2503" y="7073"/>
                  </a:cubicBezTo>
                  <a:cubicBezTo>
                    <a:pt x="3136" y="8540"/>
                    <a:pt x="3737" y="10308"/>
                    <a:pt x="3737" y="10308"/>
                  </a:cubicBezTo>
                  <a:lnTo>
                    <a:pt x="1" y="8340"/>
                  </a:lnTo>
                  <a:lnTo>
                    <a:pt x="1" y="8340"/>
                  </a:lnTo>
                  <a:cubicBezTo>
                    <a:pt x="1" y="8340"/>
                    <a:pt x="2903" y="10742"/>
                    <a:pt x="3970" y="11976"/>
                  </a:cubicBezTo>
                  <a:cubicBezTo>
                    <a:pt x="4704" y="12910"/>
                    <a:pt x="5405" y="13878"/>
                    <a:pt x="6038" y="14912"/>
                  </a:cubicBezTo>
                  <a:lnTo>
                    <a:pt x="10408" y="15212"/>
                  </a:lnTo>
                  <a:cubicBezTo>
                    <a:pt x="10408" y="15212"/>
                    <a:pt x="12510" y="13944"/>
                    <a:pt x="13610" y="13644"/>
                  </a:cubicBezTo>
                  <a:cubicBezTo>
                    <a:pt x="14711" y="13344"/>
                    <a:pt x="17213" y="12610"/>
                    <a:pt x="17213" y="12610"/>
                  </a:cubicBezTo>
                  <a:lnTo>
                    <a:pt x="16579" y="12076"/>
                  </a:lnTo>
                  <a:lnTo>
                    <a:pt x="15212" y="11876"/>
                  </a:lnTo>
                  <a:lnTo>
                    <a:pt x="16246" y="8640"/>
                  </a:lnTo>
                  <a:lnTo>
                    <a:pt x="14911" y="10108"/>
                  </a:lnTo>
                  <a:cubicBezTo>
                    <a:pt x="14911" y="10108"/>
                    <a:pt x="15011" y="7406"/>
                    <a:pt x="15112" y="6973"/>
                  </a:cubicBezTo>
                  <a:cubicBezTo>
                    <a:pt x="15212" y="6572"/>
                    <a:pt x="15212" y="2069"/>
                    <a:pt x="15212" y="2069"/>
                  </a:cubicBezTo>
                  <a:lnTo>
                    <a:pt x="15212" y="2069"/>
                  </a:lnTo>
                  <a:lnTo>
                    <a:pt x="12910" y="6039"/>
                  </a:lnTo>
                  <a:lnTo>
                    <a:pt x="11976" y="9474"/>
                  </a:lnTo>
                  <a:cubicBezTo>
                    <a:pt x="11976" y="8607"/>
                    <a:pt x="11909" y="7740"/>
                    <a:pt x="11776" y="6873"/>
                  </a:cubicBezTo>
                  <a:cubicBezTo>
                    <a:pt x="11576" y="5738"/>
                    <a:pt x="10842" y="1969"/>
                    <a:pt x="10842" y="1969"/>
                  </a:cubicBezTo>
                  <a:lnTo>
                    <a:pt x="9908" y="6873"/>
                  </a:lnTo>
                  <a:lnTo>
                    <a:pt x="9808" y="2303"/>
                  </a:lnTo>
                  <a:lnTo>
                    <a:pt x="8540" y="8841"/>
                  </a:lnTo>
                  <a:cubicBezTo>
                    <a:pt x="8540" y="8841"/>
                    <a:pt x="8240" y="5638"/>
                    <a:pt x="8240" y="5105"/>
                  </a:cubicBezTo>
                  <a:cubicBezTo>
                    <a:pt x="8240" y="4571"/>
                    <a:pt x="8974" y="1"/>
                    <a:pt x="89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41;p62">
              <a:extLst>
                <a:ext uri="{FF2B5EF4-FFF2-40B4-BE49-F238E27FC236}">
                  <a16:creationId xmlns:a16="http://schemas.microsoft.com/office/drawing/2014/main" id="{7AD6DF1B-8789-A002-D23A-8189B9546AAC}"/>
                </a:ext>
              </a:extLst>
            </p:cNvPr>
            <p:cNvSpPr/>
            <p:nvPr/>
          </p:nvSpPr>
          <p:spPr>
            <a:xfrm>
              <a:off x="6230019" y="3237203"/>
              <a:ext cx="356184" cy="283558"/>
            </a:xfrm>
            <a:custGeom>
              <a:avLst/>
              <a:gdLst/>
              <a:ahLst/>
              <a:cxnLst/>
              <a:rect l="l" t="t" r="r" b="b"/>
              <a:pathLst>
                <a:path w="17180" h="13677" fill="none" extrusionOk="0">
                  <a:moveTo>
                    <a:pt x="6138" y="13577"/>
                  </a:moveTo>
                  <a:cubicBezTo>
                    <a:pt x="6138" y="13577"/>
                    <a:pt x="4370" y="9707"/>
                    <a:pt x="2602" y="8773"/>
                  </a:cubicBezTo>
                  <a:cubicBezTo>
                    <a:pt x="834" y="7839"/>
                    <a:pt x="1" y="7406"/>
                    <a:pt x="1" y="7406"/>
                  </a:cubicBezTo>
                  <a:cubicBezTo>
                    <a:pt x="1" y="7406"/>
                    <a:pt x="2602" y="7506"/>
                    <a:pt x="3937" y="8473"/>
                  </a:cubicBezTo>
                  <a:cubicBezTo>
                    <a:pt x="4804" y="9073"/>
                    <a:pt x="5538" y="9907"/>
                    <a:pt x="6038" y="10841"/>
                  </a:cubicBezTo>
                  <a:cubicBezTo>
                    <a:pt x="5771" y="9540"/>
                    <a:pt x="5605" y="8239"/>
                    <a:pt x="5605" y="6905"/>
                  </a:cubicBezTo>
                  <a:cubicBezTo>
                    <a:pt x="5605" y="4704"/>
                    <a:pt x="6138" y="0"/>
                    <a:pt x="6138" y="0"/>
                  </a:cubicBezTo>
                  <a:cubicBezTo>
                    <a:pt x="6138" y="0"/>
                    <a:pt x="6038" y="5838"/>
                    <a:pt x="6572" y="7839"/>
                  </a:cubicBezTo>
                  <a:cubicBezTo>
                    <a:pt x="6939" y="9173"/>
                    <a:pt x="7406" y="10441"/>
                    <a:pt x="8006" y="11675"/>
                  </a:cubicBezTo>
                  <a:cubicBezTo>
                    <a:pt x="8006" y="11675"/>
                    <a:pt x="8240" y="9807"/>
                    <a:pt x="8540" y="7939"/>
                  </a:cubicBezTo>
                  <a:cubicBezTo>
                    <a:pt x="8940" y="6105"/>
                    <a:pt x="9407" y="4303"/>
                    <a:pt x="10008" y="2502"/>
                  </a:cubicBezTo>
                  <a:lnTo>
                    <a:pt x="9174" y="10007"/>
                  </a:lnTo>
                  <a:cubicBezTo>
                    <a:pt x="9707" y="9073"/>
                    <a:pt x="10208" y="8106"/>
                    <a:pt x="10608" y="7105"/>
                  </a:cubicBezTo>
                  <a:cubicBezTo>
                    <a:pt x="11242" y="5538"/>
                    <a:pt x="14377" y="3469"/>
                    <a:pt x="14377" y="3469"/>
                  </a:cubicBezTo>
                  <a:cubicBezTo>
                    <a:pt x="14377" y="3469"/>
                    <a:pt x="11976" y="6472"/>
                    <a:pt x="11442" y="8139"/>
                  </a:cubicBezTo>
                  <a:cubicBezTo>
                    <a:pt x="10942" y="9807"/>
                    <a:pt x="10408" y="11275"/>
                    <a:pt x="10408" y="11275"/>
                  </a:cubicBezTo>
                  <a:cubicBezTo>
                    <a:pt x="10975" y="10374"/>
                    <a:pt x="11676" y="9574"/>
                    <a:pt x="12509" y="8873"/>
                  </a:cubicBezTo>
                  <a:cubicBezTo>
                    <a:pt x="13744" y="7839"/>
                    <a:pt x="16045" y="7205"/>
                    <a:pt x="16045" y="7205"/>
                  </a:cubicBezTo>
                  <a:cubicBezTo>
                    <a:pt x="16045" y="7205"/>
                    <a:pt x="12910" y="9507"/>
                    <a:pt x="12610" y="10241"/>
                  </a:cubicBezTo>
                  <a:cubicBezTo>
                    <a:pt x="12276" y="10975"/>
                    <a:pt x="11776" y="12309"/>
                    <a:pt x="11776" y="12309"/>
                  </a:cubicBezTo>
                  <a:cubicBezTo>
                    <a:pt x="11776" y="12309"/>
                    <a:pt x="14678" y="9807"/>
                    <a:pt x="17179" y="9073"/>
                  </a:cubicBezTo>
                  <a:cubicBezTo>
                    <a:pt x="17179" y="9073"/>
                    <a:pt x="13343" y="11809"/>
                    <a:pt x="12276" y="13677"/>
                  </a:cubicBezTo>
                  <a:close/>
                </a:path>
              </a:pathLst>
            </a:custGeom>
            <a:solidFill>
              <a:schemeClr val="accent6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42;p62">
              <a:extLst>
                <a:ext uri="{FF2B5EF4-FFF2-40B4-BE49-F238E27FC236}">
                  <a16:creationId xmlns:a16="http://schemas.microsoft.com/office/drawing/2014/main" id="{AB891C02-50FE-061A-640B-63BDC44A2E82}"/>
                </a:ext>
              </a:extLst>
            </p:cNvPr>
            <p:cNvSpPr/>
            <p:nvPr/>
          </p:nvSpPr>
          <p:spPr>
            <a:xfrm>
              <a:off x="6306791" y="3501376"/>
              <a:ext cx="210248" cy="124499"/>
            </a:xfrm>
            <a:custGeom>
              <a:avLst/>
              <a:gdLst/>
              <a:ahLst/>
              <a:cxnLst/>
              <a:rect l="l" t="t" r="r" b="b"/>
              <a:pathLst>
                <a:path w="10141" h="6005" extrusionOk="0">
                  <a:moveTo>
                    <a:pt x="267" y="1"/>
                  </a:moveTo>
                  <a:cubicBezTo>
                    <a:pt x="100" y="601"/>
                    <a:pt x="0" y="1235"/>
                    <a:pt x="0" y="1869"/>
                  </a:cubicBezTo>
                  <a:cubicBezTo>
                    <a:pt x="0" y="5705"/>
                    <a:pt x="2268" y="6005"/>
                    <a:pt x="5070" y="6005"/>
                  </a:cubicBezTo>
                  <a:cubicBezTo>
                    <a:pt x="7872" y="6005"/>
                    <a:pt x="10141" y="5805"/>
                    <a:pt x="10141" y="1869"/>
                  </a:cubicBezTo>
                  <a:cubicBezTo>
                    <a:pt x="10141" y="1235"/>
                    <a:pt x="10041" y="601"/>
                    <a:pt x="9874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43;p62">
              <a:extLst>
                <a:ext uri="{FF2B5EF4-FFF2-40B4-BE49-F238E27FC236}">
                  <a16:creationId xmlns:a16="http://schemas.microsoft.com/office/drawing/2014/main" id="{CB6E5010-06D5-764E-8849-FEFCF24B4D8B}"/>
                </a:ext>
              </a:extLst>
            </p:cNvPr>
            <p:cNvSpPr/>
            <p:nvPr/>
          </p:nvSpPr>
          <p:spPr>
            <a:xfrm>
              <a:off x="6306791" y="3529033"/>
              <a:ext cx="210248" cy="15943"/>
            </a:xfrm>
            <a:custGeom>
              <a:avLst/>
              <a:gdLst/>
              <a:ahLst/>
              <a:cxnLst/>
              <a:rect l="l" t="t" r="r" b="b"/>
              <a:pathLst>
                <a:path w="10141" h="769" extrusionOk="0">
                  <a:moveTo>
                    <a:pt x="0" y="1"/>
                  </a:moveTo>
                  <a:cubicBezTo>
                    <a:pt x="0" y="168"/>
                    <a:pt x="0" y="368"/>
                    <a:pt x="0" y="535"/>
                  </a:cubicBezTo>
                  <a:lnTo>
                    <a:pt x="0" y="768"/>
                  </a:lnTo>
                  <a:lnTo>
                    <a:pt x="10141" y="768"/>
                  </a:lnTo>
                  <a:lnTo>
                    <a:pt x="10141" y="535"/>
                  </a:lnTo>
                  <a:cubicBezTo>
                    <a:pt x="10141" y="368"/>
                    <a:pt x="10141" y="201"/>
                    <a:pt x="10107" y="1"/>
                  </a:cubicBezTo>
                  <a:close/>
                </a:path>
              </a:pathLst>
            </a:custGeom>
            <a:solidFill>
              <a:srgbClr val="3E8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944;p62">
              <a:extLst>
                <a:ext uri="{FF2B5EF4-FFF2-40B4-BE49-F238E27FC236}">
                  <a16:creationId xmlns:a16="http://schemas.microsoft.com/office/drawing/2014/main" id="{37248A97-6EEA-9ABF-CF3A-5BF85B43EA21}"/>
                </a:ext>
              </a:extLst>
            </p:cNvPr>
            <p:cNvSpPr/>
            <p:nvPr/>
          </p:nvSpPr>
          <p:spPr>
            <a:xfrm>
              <a:off x="6307475" y="3557395"/>
              <a:ext cx="208880" cy="7630"/>
            </a:xfrm>
            <a:custGeom>
              <a:avLst/>
              <a:gdLst/>
              <a:ahLst/>
              <a:cxnLst/>
              <a:rect l="l" t="t" r="r" b="b"/>
              <a:pathLst>
                <a:path w="10075" h="368" extrusionOk="0">
                  <a:moveTo>
                    <a:pt x="1" y="1"/>
                  </a:moveTo>
                  <a:cubicBezTo>
                    <a:pt x="1" y="134"/>
                    <a:pt x="34" y="267"/>
                    <a:pt x="67" y="368"/>
                  </a:cubicBezTo>
                  <a:lnTo>
                    <a:pt x="10041" y="368"/>
                  </a:lnTo>
                  <a:cubicBezTo>
                    <a:pt x="10041" y="267"/>
                    <a:pt x="10074" y="134"/>
                    <a:pt x="10074" y="1"/>
                  </a:cubicBezTo>
                  <a:close/>
                </a:path>
              </a:pathLst>
            </a:custGeom>
            <a:solidFill>
              <a:srgbClr val="3E8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945;p62">
              <a:extLst>
                <a:ext uri="{FF2B5EF4-FFF2-40B4-BE49-F238E27FC236}">
                  <a16:creationId xmlns:a16="http://schemas.microsoft.com/office/drawing/2014/main" id="{6034F82A-21B0-E39D-E20C-18117A4BA190}"/>
                </a:ext>
              </a:extLst>
            </p:cNvPr>
            <p:cNvSpPr/>
            <p:nvPr/>
          </p:nvSpPr>
          <p:spPr>
            <a:xfrm>
              <a:off x="8075142" y="3688797"/>
              <a:ext cx="104450" cy="594090"/>
            </a:xfrm>
            <a:custGeom>
              <a:avLst/>
              <a:gdLst/>
              <a:ahLst/>
              <a:cxnLst/>
              <a:rect l="l" t="t" r="r" b="b"/>
              <a:pathLst>
                <a:path w="5038" h="28655" extrusionOk="0">
                  <a:moveTo>
                    <a:pt x="2702" y="0"/>
                  </a:moveTo>
                  <a:lnTo>
                    <a:pt x="0" y="234"/>
                  </a:lnTo>
                  <a:lnTo>
                    <a:pt x="4203" y="28654"/>
                  </a:lnTo>
                  <a:lnTo>
                    <a:pt x="5037" y="28654"/>
                  </a:lnTo>
                  <a:lnTo>
                    <a:pt x="2702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946;p62">
              <a:extLst>
                <a:ext uri="{FF2B5EF4-FFF2-40B4-BE49-F238E27FC236}">
                  <a16:creationId xmlns:a16="http://schemas.microsoft.com/office/drawing/2014/main" id="{07101C8C-BE67-2C99-AA9C-6238BCCB8A88}"/>
                </a:ext>
              </a:extLst>
            </p:cNvPr>
            <p:cNvSpPr/>
            <p:nvPr/>
          </p:nvSpPr>
          <p:spPr>
            <a:xfrm>
              <a:off x="7709982" y="3688797"/>
              <a:ext cx="104450" cy="594090"/>
            </a:xfrm>
            <a:custGeom>
              <a:avLst/>
              <a:gdLst/>
              <a:ahLst/>
              <a:cxnLst/>
              <a:rect l="l" t="t" r="r" b="b"/>
              <a:pathLst>
                <a:path w="5038" h="28655" extrusionOk="0">
                  <a:moveTo>
                    <a:pt x="2703" y="0"/>
                  </a:moveTo>
                  <a:lnTo>
                    <a:pt x="1" y="234"/>
                  </a:lnTo>
                  <a:lnTo>
                    <a:pt x="4204" y="28654"/>
                  </a:lnTo>
                  <a:lnTo>
                    <a:pt x="5038" y="28654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947;p62">
              <a:extLst>
                <a:ext uri="{FF2B5EF4-FFF2-40B4-BE49-F238E27FC236}">
                  <a16:creationId xmlns:a16="http://schemas.microsoft.com/office/drawing/2014/main" id="{312D635C-200A-63D5-9AE3-145623C51604}"/>
                </a:ext>
              </a:extLst>
            </p:cNvPr>
            <p:cNvSpPr/>
            <p:nvPr/>
          </p:nvSpPr>
          <p:spPr>
            <a:xfrm>
              <a:off x="7673327" y="3688797"/>
              <a:ext cx="104450" cy="594090"/>
            </a:xfrm>
            <a:custGeom>
              <a:avLst/>
              <a:gdLst/>
              <a:ahLst/>
              <a:cxnLst/>
              <a:rect l="l" t="t" r="r" b="b"/>
              <a:pathLst>
                <a:path w="5038" h="28655" extrusionOk="0">
                  <a:moveTo>
                    <a:pt x="2336" y="0"/>
                  </a:moveTo>
                  <a:lnTo>
                    <a:pt x="1" y="28654"/>
                  </a:lnTo>
                  <a:lnTo>
                    <a:pt x="801" y="28654"/>
                  </a:lnTo>
                  <a:lnTo>
                    <a:pt x="5038" y="234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48;p62">
              <a:extLst>
                <a:ext uri="{FF2B5EF4-FFF2-40B4-BE49-F238E27FC236}">
                  <a16:creationId xmlns:a16="http://schemas.microsoft.com/office/drawing/2014/main" id="{DEA6A275-9C34-80BB-2F14-E4B937B414EF}"/>
                </a:ext>
              </a:extLst>
            </p:cNvPr>
            <p:cNvSpPr/>
            <p:nvPr/>
          </p:nvSpPr>
          <p:spPr>
            <a:xfrm>
              <a:off x="7259073" y="3688797"/>
              <a:ext cx="105155" cy="594090"/>
            </a:xfrm>
            <a:custGeom>
              <a:avLst/>
              <a:gdLst/>
              <a:ahLst/>
              <a:cxnLst/>
              <a:rect l="l" t="t" r="r" b="b"/>
              <a:pathLst>
                <a:path w="5072" h="28655" extrusionOk="0">
                  <a:moveTo>
                    <a:pt x="2369" y="0"/>
                  </a:moveTo>
                  <a:lnTo>
                    <a:pt x="1" y="28654"/>
                  </a:lnTo>
                  <a:lnTo>
                    <a:pt x="835" y="28654"/>
                  </a:lnTo>
                  <a:lnTo>
                    <a:pt x="5071" y="234"/>
                  </a:lnTo>
                  <a:lnTo>
                    <a:pt x="236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49;p62">
              <a:extLst>
                <a:ext uri="{FF2B5EF4-FFF2-40B4-BE49-F238E27FC236}">
                  <a16:creationId xmlns:a16="http://schemas.microsoft.com/office/drawing/2014/main" id="{2811237D-9760-18EE-3594-F9F2C4351113}"/>
                </a:ext>
              </a:extLst>
            </p:cNvPr>
            <p:cNvSpPr/>
            <p:nvPr/>
          </p:nvSpPr>
          <p:spPr>
            <a:xfrm>
              <a:off x="7216198" y="2738899"/>
              <a:ext cx="1142506" cy="970675"/>
            </a:xfrm>
            <a:custGeom>
              <a:avLst/>
              <a:gdLst/>
              <a:ahLst/>
              <a:cxnLst/>
              <a:rect l="l" t="t" r="r" b="b"/>
              <a:pathLst>
                <a:path w="55107" h="46819" extrusionOk="0">
                  <a:moveTo>
                    <a:pt x="25224" y="0"/>
                  </a:moveTo>
                  <a:cubicBezTo>
                    <a:pt x="23217" y="0"/>
                    <a:pt x="22917" y="1419"/>
                    <a:pt x="22917" y="1419"/>
                  </a:cubicBezTo>
                  <a:cubicBezTo>
                    <a:pt x="22917" y="1419"/>
                    <a:pt x="18614" y="16563"/>
                    <a:pt x="16713" y="17597"/>
                  </a:cubicBezTo>
                  <a:cubicBezTo>
                    <a:pt x="14778" y="18631"/>
                    <a:pt x="4871" y="18298"/>
                    <a:pt x="2436" y="18831"/>
                  </a:cubicBezTo>
                  <a:cubicBezTo>
                    <a:pt x="1" y="19332"/>
                    <a:pt x="535" y="22801"/>
                    <a:pt x="535" y="22801"/>
                  </a:cubicBezTo>
                  <a:lnTo>
                    <a:pt x="3136" y="46818"/>
                  </a:lnTo>
                  <a:lnTo>
                    <a:pt x="44499" y="46818"/>
                  </a:lnTo>
                  <a:cubicBezTo>
                    <a:pt x="44499" y="46818"/>
                    <a:pt x="52338" y="8224"/>
                    <a:pt x="53706" y="4555"/>
                  </a:cubicBezTo>
                  <a:cubicBezTo>
                    <a:pt x="55107" y="919"/>
                    <a:pt x="51971" y="51"/>
                    <a:pt x="51971" y="51"/>
                  </a:cubicBezTo>
                  <a:lnTo>
                    <a:pt x="25919" y="51"/>
                  </a:lnTo>
                  <a:cubicBezTo>
                    <a:pt x="25667" y="16"/>
                    <a:pt x="25436" y="0"/>
                    <a:pt x="25224" y="0"/>
                  </a:cubicBezTo>
                  <a:close/>
                </a:path>
              </a:pathLst>
            </a:custGeom>
            <a:solidFill>
              <a:srgbClr val="3E8E5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50;p62">
              <a:extLst>
                <a:ext uri="{FF2B5EF4-FFF2-40B4-BE49-F238E27FC236}">
                  <a16:creationId xmlns:a16="http://schemas.microsoft.com/office/drawing/2014/main" id="{CE07C90F-C33B-3F42-499F-6B5A23A8DFF2}"/>
                </a:ext>
              </a:extLst>
            </p:cNvPr>
            <p:cNvSpPr/>
            <p:nvPr/>
          </p:nvSpPr>
          <p:spPr>
            <a:xfrm>
              <a:off x="7281215" y="3596123"/>
              <a:ext cx="430863" cy="21"/>
            </a:xfrm>
            <a:custGeom>
              <a:avLst/>
              <a:gdLst/>
              <a:ahLst/>
              <a:cxnLst/>
              <a:rect l="l" t="t" r="r" b="b"/>
              <a:pathLst>
                <a:path w="20782" h="1" fill="none" extrusionOk="0">
                  <a:moveTo>
                    <a:pt x="20782" y="1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51;p62">
              <a:extLst>
                <a:ext uri="{FF2B5EF4-FFF2-40B4-BE49-F238E27FC236}">
                  <a16:creationId xmlns:a16="http://schemas.microsoft.com/office/drawing/2014/main" id="{D2171B9D-DE13-5752-39A2-730A6C4B9FB0}"/>
                </a:ext>
              </a:extLst>
            </p:cNvPr>
            <p:cNvSpPr/>
            <p:nvPr/>
          </p:nvSpPr>
          <p:spPr>
            <a:xfrm>
              <a:off x="7681641" y="2064640"/>
              <a:ext cx="363793" cy="422653"/>
            </a:xfrm>
            <a:custGeom>
              <a:avLst/>
              <a:gdLst/>
              <a:ahLst/>
              <a:cxnLst/>
              <a:rect l="l" t="t" r="r" b="b"/>
              <a:pathLst>
                <a:path w="17547" h="20386" extrusionOk="0">
                  <a:moveTo>
                    <a:pt x="10580" y="1"/>
                  </a:moveTo>
                  <a:cubicBezTo>
                    <a:pt x="7235" y="1"/>
                    <a:pt x="2699" y="3863"/>
                    <a:pt x="2602" y="5954"/>
                  </a:cubicBezTo>
                  <a:cubicBezTo>
                    <a:pt x="2502" y="8156"/>
                    <a:pt x="1268" y="7789"/>
                    <a:pt x="867" y="9023"/>
                  </a:cubicBezTo>
                  <a:cubicBezTo>
                    <a:pt x="501" y="10291"/>
                    <a:pt x="2035" y="10091"/>
                    <a:pt x="2035" y="10958"/>
                  </a:cubicBezTo>
                  <a:cubicBezTo>
                    <a:pt x="2035" y="11792"/>
                    <a:pt x="0" y="12859"/>
                    <a:pt x="200" y="13626"/>
                  </a:cubicBezTo>
                  <a:cubicBezTo>
                    <a:pt x="400" y="14394"/>
                    <a:pt x="2502" y="15161"/>
                    <a:pt x="2502" y="15628"/>
                  </a:cubicBezTo>
                  <a:cubicBezTo>
                    <a:pt x="2502" y="16128"/>
                    <a:pt x="1368" y="16996"/>
                    <a:pt x="2302" y="17763"/>
                  </a:cubicBezTo>
                  <a:cubicBezTo>
                    <a:pt x="3269" y="18530"/>
                    <a:pt x="4237" y="17930"/>
                    <a:pt x="4603" y="18897"/>
                  </a:cubicBezTo>
                  <a:cubicBezTo>
                    <a:pt x="4911" y="19641"/>
                    <a:pt x="5496" y="20385"/>
                    <a:pt x="5870" y="20385"/>
                  </a:cubicBezTo>
                  <a:cubicBezTo>
                    <a:pt x="5983" y="20385"/>
                    <a:pt x="6076" y="20318"/>
                    <a:pt x="6138" y="20164"/>
                  </a:cubicBezTo>
                  <a:cubicBezTo>
                    <a:pt x="6438" y="19497"/>
                    <a:pt x="5471" y="15561"/>
                    <a:pt x="5871" y="12759"/>
                  </a:cubicBezTo>
                  <a:cubicBezTo>
                    <a:pt x="6238" y="9991"/>
                    <a:pt x="7005" y="8756"/>
                    <a:pt x="9974" y="7589"/>
                  </a:cubicBezTo>
                  <a:cubicBezTo>
                    <a:pt x="12943" y="6455"/>
                    <a:pt x="15044" y="5587"/>
                    <a:pt x="16312" y="4420"/>
                  </a:cubicBezTo>
                  <a:cubicBezTo>
                    <a:pt x="17546" y="3286"/>
                    <a:pt x="16879" y="2418"/>
                    <a:pt x="16879" y="2418"/>
                  </a:cubicBezTo>
                  <a:cubicBezTo>
                    <a:pt x="15144" y="1084"/>
                    <a:pt x="13110" y="250"/>
                    <a:pt x="10941" y="17"/>
                  </a:cubicBezTo>
                  <a:cubicBezTo>
                    <a:pt x="10823" y="6"/>
                    <a:pt x="10702" y="1"/>
                    <a:pt x="105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52;p62">
              <a:extLst>
                <a:ext uri="{FF2B5EF4-FFF2-40B4-BE49-F238E27FC236}">
                  <a16:creationId xmlns:a16="http://schemas.microsoft.com/office/drawing/2014/main" id="{AD3524B3-8BC1-E30D-53C8-59DC2A7C2A3A}"/>
                </a:ext>
              </a:extLst>
            </p:cNvPr>
            <p:cNvSpPr/>
            <p:nvPr/>
          </p:nvSpPr>
          <p:spPr>
            <a:xfrm>
              <a:off x="7703762" y="2085040"/>
              <a:ext cx="242757" cy="314678"/>
            </a:xfrm>
            <a:custGeom>
              <a:avLst/>
              <a:gdLst/>
              <a:ahLst/>
              <a:cxnLst/>
              <a:rect l="l" t="t" r="r" b="b"/>
              <a:pathLst>
                <a:path w="11709" h="15178" fill="none" extrusionOk="0">
                  <a:moveTo>
                    <a:pt x="11709" y="1801"/>
                  </a:moveTo>
                  <a:cubicBezTo>
                    <a:pt x="11709" y="1801"/>
                    <a:pt x="9207" y="0"/>
                    <a:pt x="7406" y="1568"/>
                  </a:cubicBezTo>
                  <a:cubicBezTo>
                    <a:pt x="5605" y="3102"/>
                    <a:pt x="5738" y="5004"/>
                    <a:pt x="4404" y="5604"/>
                  </a:cubicBezTo>
                  <a:cubicBezTo>
                    <a:pt x="3103" y="6205"/>
                    <a:pt x="1201" y="6571"/>
                    <a:pt x="1902" y="8239"/>
                  </a:cubicBezTo>
                  <a:cubicBezTo>
                    <a:pt x="2636" y="9907"/>
                    <a:pt x="3937" y="12409"/>
                    <a:pt x="2502" y="12909"/>
                  </a:cubicBezTo>
                  <a:cubicBezTo>
                    <a:pt x="1068" y="13410"/>
                    <a:pt x="1" y="14711"/>
                    <a:pt x="468" y="15178"/>
                  </a:cubicBezTo>
                </a:path>
              </a:pathLst>
            </a:custGeom>
            <a:noFill/>
            <a:ln w="10850" cap="rnd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53;p62">
              <a:extLst>
                <a:ext uri="{FF2B5EF4-FFF2-40B4-BE49-F238E27FC236}">
                  <a16:creationId xmlns:a16="http://schemas.microsoft.com/office/drawing/2014/main" id="{CB2B974C-4D4E-D9B2-1876-9234CF21E2C6}"/>
                </a:ext>
              </a:extLst>
            </p:cNvPr>
            <p:cNvSpPr/>
            <p:nvPr/>
          </p:nvSpPr>
          <p:spPr>
            <a:xfrm>
              <a:off x="7681641" y="2058752"/>
              <a:ext cx="363793" cy="437787"/>
            </a:xfrm>
            <a:custGeom>
              <a:avLst/>
              <a:gdLst/>
              <a:ahLst/>
              <a:cxnLst/>
              <a:rect l="l" t="t" r="r" b="b"/>
              <a:pathLst>
                <a:path w="17547" h="21116" fill="none" extrusionOk="0">
                  <a:moveTo>
                    <a:pt x="16879" y="2702"/>
                  </a:moveTo>
                  <a:cubicBezTo>
                    <a:pt x="15144" y="1368"/>
                    <a:pt x="13110" y="534"/>
                    <a:pt x="10941" y="301"/>
                  </a:cubicBezTo>
                  <a:cubicBezTo>
                    <a:pt x="7572" y="1"/>
                    <a:pt x="2702" y="4070"/>
                    <a:pt x="2602" y="6238"/>
                  </a:cubicBezTo>
                  <a:cubicBezTo>
                    <a:pt x="2502" y="8440"/>
                    <a:pt x="1268" y="8073"/>
                    <a:pt x="867" y="9307"/>
                  </a:cubicBezTo>
                  <a:cubicBezTo>
                    <a:pt x="501" y="10575"/>
                    <a:pt x="2035" y="10375"/>
                    <a:pt x="2035" y="11242"/>
                  </a:cubicBezTo>
                  <a:cubicBezTo>
                    <a:pt x="2035" y="12076"/>
                    <a:pt x="0" y="13143"/>
                    <a:pt x="200" y="13910"/>
                  </a:cubicBezTo>
                  <a:cubicBezTo>
                    <a:pt x="400" y="14678"/>
                    <a:pt x="2502" y="15445"/>
                    <a:pt x="2502" y="15912"/>
                  </a:cubicBezTo>
                  <a:cubicBezTo>
                    <a:pt x="2502" y="16412"/>
                    <a:pt x="1368" y="17280"/>
                    <a:pt x="2302" y="18047"/>
                  </a:cubicBezTo>
                  <a:cubicBezTo>
                    <a:pt x="3269" y="18814"/>
                    <a:pt x="4237" y="18214"/>
                    <a:pt x="4603" y="19181"/>
                  </a:cubicBezTo>
                  <a:cubicBezTo>
                    <a:pt x="5004" y="20148"/>
                    <a:pt x="5871" y="21116"/>
                    <a:pt x="6138" y="20448"/>
                  </a:cubicBezTo>
                  <a:cubicBezTo>
                    <a:pt x="6438" y="19781"/>
                    <a:pt x="5471" y="15845"/>
                    <a:pt x="5871" y="13043"/>
                  </a:cubicBezTo>
                  <a:cubicBezTo>
                    <a:pt x="6238" y="10275"/>
                    <a:pt x="7005" y="9040"/>
                    <a:pt x="9974" y="7873"/>
                  </a:cubicBezTo>
                  <a:cubicBezTo>
                    <a:pt x="12943" y="6739"/>
                    <a:pt x="15044" y="5871"/>
                    <a:pt x="16312" y="4704"/>
                  </a:cubicBezTo>
                  <a:cubicBezTo>
                    <a:pt x="17546" y="3570"/>
                    <a:pt x="16879" y="2702"/>
                    <a:pt x="16879" y="2702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54;p62">
              <a:extLst>
                <a:ext uri="{FF2B5EF4-FFF2-40B4-BE49-F238E27FC236}">
                  <a16:creationId xmlns:a16="http://schemas.microsoft.com/office/drawing/2014/main" id="{C9F7CAB4-9E25-449C-1B8A-B2390DB22FA5}"/>
                </a:ext>
              </a:extLst>
            </p:cNvPr>
            <p:cNvSpPr/>
            <p:nvPr/>
          </p:nvSpPr>
          <p:spPr>
            <a:xfrm>
              <a:off x="7748026" y="2132082"/>
              <a:ext cx="392135" cy="532514"/>
            </a:xfrm>
            <a:custGeom>
              <a:avLst/>
              <a:gdLst/>
              <a:ahLst/>
              <a:cxnLst/>
              <a:rect l="l" t="t" r="r" b="b"/>
              <a:pathLst>
                <a:path w="18914" h="25685" extrusionOk="0">
                  <a:moveTo>
                    <a:pt x="12190" y="0"/>
                  </a:moveTo>
                  <a:cubicBezTo>
                    <a:pt x="10090" y="0"/>
                    <a:pt x="7939" y="967"/>
                    <a:pt x="7939" y="967"/>
                  </a:cubicBezTo>
                  <a:lnTo>
                    <a:pt x="7573" y="1167"/>
                  </a:lnTo>
                  <a:cubicBezTo>
                    <a:pt x="7573" y="1167"/>
                    <a:pt x="2769" y="3368"/>
                    <a:pt x="2102" y="5203"/>
                  </a:cubicBezTo>
                  <a:cubicBezTo>
                    <a:pt x="1435" y="7004"/>
                    <a:pt x="1902" y="10273"/>
                    <a:pt x="1702" y="10740"/>
                  </a:cubicBezTo>
                  <a:cubicBezTo>
                    <a:pt x="1502" y="11241"/>
                    <a:pt x="0" y="12108"/>
                    <a:pt x="167" y="12475"/>
                  </a:cubicBezTo>
                  <a:cubicBezTo>
                    <a:pt x="467" y="12909"/>
                    <a:pt x="834" y="13276"/>
                    <a:pt x="1235" y="13609"/>
                  </a:cubicBezTo>
                  <a:cubicBezTo>
                    <a:pt x="1235" y="13609"/>
                    <a:pt x="1435" y="18613"/>
                    <a:pt x="2669" y="18980"/>
                  </a:cubicBezTo>
                  <a:cubicBezTo>
                    <a:pt x="2864" y="19043"/>
                    <a:pt x="3111" y="19069"/>
                    <a:pt x="3389" y="19069"/>
                  </a:cubicBezTo>
                  <a:cubicBezTo>
                    <a:pt x="4874" y="19069"/>
                    <a:pt x="7239" y="18312"/>
                    <a:pt x="7239" y="18312"/>
                  </a:cubicBezTo>
                  <a:lnTo>
                    <a:pt x="9274" y="25684"/>
                  </a:lnTo>
                  <a:lnTo>
                    <a:pt x="17513" y="23416"/>
                  </a:lnTo>
                  <a:lnTo>
                    <a:pt x="14444" y="16411"/>
                  </a:lnTo>
                  <a:cubicBezTo>
                    <a:pt x="14444" y="16411"/>
                    <a:pt x="18180" y="11508"/>
                    <a:pt x="18547" y="8272"/>
                  </a:cubicBezTo>
                  <a:cubicBezTo>
                    <a:pt x="18914" y="5003"/>
                    <a:pt x="15678" y="600"/>
                    <a:pt x="13277" y="99"/>
                  </a:cubicBezTo>
                  <a:cubicBezTo>
                    <a:pt x="12924" y="30"/>
                    <a:pt x="12558" y="0"/>
                    <a:pt x="12190" y="0"/>
                  </a:cubicBezTo>
                  <a:close/>
                </a:path>
              </a:pathLst>
            </a:custGeom>
            <a:solidFill>
              <a:srgbClr val="B2B2B2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55;p62">
              <a:extLst>
                <a:ext uri="{FF2B5EF4-FFF2-40B4-BE49-F238E27FC236}">
                  <a16:creationId xmlns:a16="http://schemas.microsoft.com/office/drawing/2014/main" id="{E2059160-A0FA-F1DE-68DC-F248C2926924}"/>
                </a:ext>
              </a:extLst>
            </p:cNvPr>
            <p:cNvSpPr/>
            <p:nvPr/>
          </p:nvSpPr>
          <p:spPr>
            <a:xfrm>
              <a:off x="7810949" y="2322924"/>
              <a:ext cx="18017" cy="38065"/>
            </a:xfrm>
            <a:custGeom>
              <a:avLst/>
              <a:gdLst/>
              <a:ahLst/>
              <a:cxnLst/>
              <a:rect l="l" t="t" r="r" b="b"/>
              <a:pathLst>
                <a:path w="869" h="1836" extrusionOk="0">
                  <a:moveTo>
                    <a:pt x="435" y="1"/>
                  </a:moveTo>
                  <a:cubicBezTo>
                    <a:pt x="201" y="1"/>
                    <a:pt x="1" y="401"/>
                    <a:pt x="1" y="902"/>
                  </a:cubicBezTo>
                  <a:cubicBezTo>
                    <a:pt x="1" y="1435"/>
                    <a:pt x="201" y="1836"/>
                    <a:pt x="435" y="1836"/>
                  </a:cubicBezTo>
                  <a:cubicBezTo>
                    <a:pt x="668" y="1836"/>
                    <a:pt x="868" y="1435"/>
                    <a:pt x="868" y="902"/>
                  </a:cubicBezTo>
                  <a:cubicBezTo>
                    <a:pt x="868" y="401"/>
                    <a:pt x="668" y="1"/>
                    <a:pt x="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956;p62">
              <a:extLst>
                <a:ext uri="{FF2B5EF4-FFF2-40B4-BE49-F238E27FC236}">
                  <a16:creationId xmlns:a16="http://schemas.microsoft.com/office/drawing/2014/main" id="{F9957A85-FA57-2371-2F6D-72372AF0A055}"/>
                </a:ext>
              </a:extLst>
            </p:cNvPr>
            <p:cNvSpPr/>
            <p:nvPr/>
          </p:nvSpPr>
          <p:spPr>
            <a:xfrm>
              <a:off x="7806802" y="2261390"/>
              <a:ext cx="45674" cy="29751"/>
            </a:xfrm>
            <a:custGeom>
              <a:avLst/>
              <a:gdLst/>
              <a:ahLst/>
              <a:cxnLst/>
              <a:rect l="l" t="t" r="r" b="b"/>
              <a:pathLst>
                <a:path w="2203" h="1435" fill="none" extrusionOk="0">
                  <a:moveTo>
                    <a:pt x="1" y="1268"/>
                  </a:moveTo>
                  <a:cubicBezTo>
                    <a:pt x="1" y="1268"/>
                    <a:pt x="1068" y="0"/>
                    <a:pt x="2202" y="143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957;p62">
              <a:extLst>
                <a:ext uri="{FF2B5EF4-FFF2-40B4-BE49-F238E27FC236}">
                  <a16:creationId xmlns:a16="http://schemas.microsoft.com/office/drawing/2014/main" id="{CE983CC1-DA64-B60E-4806-5FF930A7D842}"/>
                </a:ext>
              </a:extLst>
            </p:cNvPr>
            <p:cNvSpPr/>
            <p:nvPr/>
          </p:nvSpPr>
          <p:spPr>
            <a:xfrm>
              <a:off x="7228057" y="3132069"/>
              <a:ext cx="473655" cy="111686"/>
            </a:xfrm>
            <a:custGeom>
              <a:avLst/>
              <a:gdLst/>
              <a:ahLst/>
              <a:cxnLst/>
              <a:rect l="l" t="t" r="r" b="b"/>
              <a:pathLst>
                <a:path w="22846" h="5387" extrusionOk="0">
                  <a:moveTo>
                    <a:pt x="22846" y="1"/>
                  </a:moveTo>
                  <a:lnTo>
                    <a:pt x="22846" y="1"/>
                  </a:lnTo>
                  <a:cubicBezTo>
                    <a:pt x="22845" y="1"/>
                    <a:pt x="14573" y="1769"/>
                    <a:pt x="13272" y="1936"/>
                  </a:cubicBezTo>
                  <a:cubicBezTo>
                    <a:pt x="13074" y="1967"/>
                    <a:pt x="12873" y="1980"/>
                    <a:pt x="12674" y="1980"/>
                  </a:cubicBezTo>
                  <a:cubicBezTo>
                    <a:pt x="11602" y="1980"/>
                    <a:pt x="10585" y="1592"/>
                    <a:pt x="10303" y="1535"/>
                  </a:cubicBezTo>
                  <a:cubicBezTo>
                    <a:pt x="9936" y="1469"/>
                    <a:pt x="7234" y="68"/>
                    <a:pt x="6867" y="68"/>
                  </a:cubicBezTo>
                  <a:cubicBezTo>
                    <a:pt x="6534" y="68"/>
                    <a:pt x="5533" y="935"/>
                    <a:pt x="4399" y="1202"/>
                  </a:cubicBezTo>
                  <a:cubicBezTo>
                    <a:pt x="4165" y="1251"/>
                    <a:pt x="3916" y="1268"/>
                    <a:pt x="3667" y="1268"/>
                  </a:cubicBezTo>
                  <a:cubicBezTo>
                    <a:pt x="3172" y="1268"/>
                    <a:pt x="2674" y="1203"/>
                    <a:pt x="2286" y="1203"/>
                  </a:cubicBezTo>
                  <a:cubicBezTo>
                    <a:pt x="1949" y="1203"/>
                    <a:pt x="1695" y="1252"/>
                    <a:pt x="1597" y="1435"/>
                  </a:cubicBezTo>
                  <a:cubicBezTo>
                    <a:pt x="1330" y="1969"/>
                    <a:pt x="2531" y="2136"/>
                    <a:pt x="3131" y="2202"/>
                  </a:cubicBezTo>
                  <a:cubicBezTo>
                    <a:pt x="3732" y="2303"/>
                    <a:pt x="5100" y="2303"/>
                    <a:pt x="5100" y="2303"/>
                  </a:cubicBezTo>
                  <a:cubicBezTo>
                    <a:pt x="5100" y="2303"/>
                    <a:pt x="2865" y="3570"/>
                    <a:pt x="2531" y="3737"/>
                  </a:cubicBezTo>
                  <a:cubicBezTo>
                    <a:pt x="2486" y="3764"/>
                    <a:pt x="2405" y="3775"/>
                    <a:pt x="2299" y="3775"/>
                  </a:cubicBezTo>
                  <a:cubicBezTo>
                    <a:pt x="1914" y="3775"/>
                    <a:pt x="1201" y="3635"/>
                    <a:pt x="681" y="3635"/>
                  </a:cubicBezTo>
                  <a:cubicBezTo>
                    <a:pt x="284" y="3635"/>
                    <a:pt x="0" y="3716"/>
                    <a:pt x="63" y="4004"/>
                  </a:cubicBezTo>
                  <a:cubicBezTo>
                    <a:pt x="229" y="4771"/>
                    <a:pt x="3632" y="5205"/>
                    <a:pt x="5100" y="5371"/>
                  </a:cubicBezTo>
                  <a:cubicBezTo>
                    <a:pt x="5188" y="5382"/>
                    <a:pt x="5286" y="5387"/>
                    <a:pt x="5390" y="5387"/>
                  </a:cubicBezTo>
                  <a:cubicBezTo>
                    <a:pt x="6985" y="5387"/>
                    <a:pt x="10303" y="4271"/>
                    <a:pt x="10303" y="4271"/>
                  </a:cubicBezTo>
                  <a:cubicBezTo>
                    <a:pt x="10303" y="4271"/>
                    <a:pt x="14820" y="5278"/>
                    <a:pt x="17081" y="5278"/>
                  </a:cubicBezTo>
                  <a:cubicBezTo>
                    <a:pt x="17184" y="5278"/>
                    <a:pt x="17282" y="5276"/>
                    <a:pt x="17375" y="5271"/>
                  </a:cubicBezTo>
                  <a:cubicBezTo>
                    <a:pt x="19510" y="5205"/>
                    <a:pt x="22412" y="5038"/>
                    <a:pt x="22412" y="5038"/>
                  </a:cubicBezTo>
                  <a:lnTo>
                    <a:pt x="22846" y="1"/>
                  </a:lnTo>
                  <a:close/>
                </a:path>
              </a:pathLst>
            </a:custGeom>
            <a:solidFill>
              <a:srgbClr val="B2B2B2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958;p62">
              <a:extLst>
                <a:ext uri="{FF2B5EF4-FFF2-40B4-BE49-F238E27FC236}">
                  <a16:creationId xmlns:a16="http://schemas.microsoft.com/office/drawing/2014/main" id="{CB8FB982-AE89-A36E-6C12-69C276D1A86B}"/>
                </a:ext>
              </a:extLst>
            </p:cNvPr>
            <p:cNvSpPr/>
            <p:nvPr/>
          </p:nvSpPr>
          <p:spPr>
            <a:xfrm>
              <a:off x="7236267" y="3200548"/>
              <a:ext cx="152861" cy="37360"/>
            </a:xfrm>
            <a:custGeom>
              <a:avLst/>
              <a:gdLst/>
              <a:ahLst/>
              <a:cxnLst/>
              <a:rect l="l" t="t" r="r" b="b"/>
              <a:pathLst>
                <a:path w="7373" h="1802" extrusionOk="0">
                  <a:moveTo>
                    <a:pt x="2235" y="0"/>
                  </a:moveTo>
                  <a:cubicBezTo>
                    <a:pt x="1801" y="0"/>
                    <a:pt x="3069" y="1201"/>
                    <a:pt x="3069" y="1201"/>
                  </a:cubicBezTo>
                  <a:cubicBezTo>
                    <a:pt x="3069" y="1201"/>
                    <a:pt x="1368" y="434"/>
                    <a:pt x="701" y="434"/>
                  </a:cubicBezTo>
                  <a:cubicBezTo>
                    <a:pt x="0" y="434"/>
                    <a:pt x="3403" y="1802"/>
                    <a:pt x="3403" y="1802"/>
                  </a:cubicBezTo>
                  <a:lnTo>
                    <a:pt x="7372" y="1101"/>
                  </a:lnTo>
                  <a:cubicBezTo>
                    <a:pt x="7372" y="1101"/>
                    <a:pt x="5404" y="501"/>
                    <a:pt x="4470" y="334"/>
                  </a:cubicBezTo>
                  <a:cubicBezTo>
                    <a:pt x="4391" y="320"/>
                    <a:pt x="4329" y="314"/>
                    <a:pt x="4282" y="314"/>
                  </a:cubicBezTo>
                  <a:cubicBezTo>
                    <a:pt x="3760" y="314"/>
                    <a:pt x="5137" y="1101"/>
                    <a:pt x="5137" y="1101"/>
                  </a:cubicBezTo>
                  <a:cubicBezTo>
                    <a:pt x="5137" y="1101"/>
                    <a:pt x="2702" y="0"/>
                    <a:pt x="2235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959;p62">
              <a:extLst>
                <a:ext uri="{FF2B5EF4-FFF2-40B4-BE49-F238E27FC236}">
                  <a16:creationId xmlns:a16="http://schemas.microsoft.com/office/drawing/2014/main" id="{DE6CA775-6B0E-33CF-3595-95400F8A5735}"/>
                </a:ext>
              </a:extLst>
            </p:cNvPr>
            <p:cNvSpPr/>
            <p:nvPr/>
          </p:nvSpPr>
          <p:spPr>
            <a:xfrm>
              <a:off x="7236267" y="3200548"/>
              <a:ext cx="152861" cy="37360"/>
            </a:xfrm>
            <a:custGeom>
              <a:avLst/>
              <a:gdLst/>
              <a:ahLst/>
              <a:cxnLst/>
              <a:rect l="l" t="t" r="r" b="b"/>
              <a:pathLst>
                <a:path w="7373" h="1802" fill="none" extrusionOk="0">
                  <a:moveTo>
                    <a:pt x="3403" y="1802"/>
                  </a:moveTo>
                  <a:cubicBezTo>
                    <a:pt x="3403" y="1802"/>
                    <a:pt x="0" y="434"/>
                    <a:pt x="701" y="434"/>
                  </a:cubicBezTo>
                  <a:cubicBezTo>
                    <a:pt x="1368" y="434"/>
                    <a:pt x="3069" y="1201"/>
                    <a:pt x="3069" y="1201"/>
                  </a:cubicBezTo>
                  <a:cubicBezTo>
                    <a:pt x="3069" y="1201"/>
                    <a:pt x="1801" y="0"/>
                    <a:pt x="2235" y="0"/>
                  </a:cubicBezTo>
                  <a:cubicBezTo>
                    <a:pt x="2702" y="0"/>
                    <a:pt x="5137" y="1101"/>
                    <a:pt x="5137" y="1101"/>
                  </a:cubicBezTo>
                  <a:cubicBezTo>
                    <a:pt x="5137" y="1101"/>
                    <a:pt x="3503" y="167"/>
                    <a:pt x="4470" y="334"/>
                  </a:cubicBezTo>
                  <a:cubicBezTo>
                    <a:pt x="5404" y="501"/>
                    <a:pt x="7372" y="1101"/>
                    <a:pt x="7372" y="110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960;p62">
              <a:extLst>
                <a:ext uri="{FF2B5EF4-FFF2-40B4-BE49-F238E27FC236}">
                  <a16:creationId xmlns:a16="http://schemas.microsoft.com/office/drawing/2014/main" id="{2515CAFB-46C8-EAF3-0CC2-38476CC088DF}"/>
                </a:ext>
              </a:extLst>
            </p:cNvPr>
            <p:cNvSpPr/>
            <p:nvPr/>
          </p:nvSpPr>
          <p:spPr>
            <a:xfrm>
              <a:off x="6966538" y="3228019"/>
              <a:ext cx="636032" cy="1059908"/>
            </a:xfrm>
            <a:custGeom>
              <a:avLst/>
              <a:gdLst/>
              <a:ahLst/>
              <a:cxnLst/>
              <a:rect l="l" t="t" r="r" b="b"/>
              <a:pathLst>
                <a:path w="30678" h="51123" extrusionOk="0">
                  <a:moveTo>
                    <a:pt x="9061" y="1"/>
                  </a:moveTo>
                  <a:cubicBezTo>
                    <a:pt x="8646" y="1"/>
                    <a:pt x="8407" y="10"/>
                    <a:pt x="8407" y="10"/>
                  </a:cubicBezTo>
                  <a:cubicBezTo>
                    <a:pt x="8407" y="10"/>
                    <a:pt x="2569" y="10"/>
                    <a:pt x="1302" y="3312"/>
                  </a:cubicBezTo>
                  <a:cubicBezTo>
                    <a:pt x="1" y="6581"/>
                    <a:pt x="10475" y="44175"/>
                    <a:pt x="10475" y="44175"/>
                  </a:cubicBezTo>
                  <a:cubicBezTo>
                    <a:pt x="10475" y="44175"/>
                    <a:pt x="6739" y="48311"/>
                    <a:pt x="4171" y="49312"/>
                  </a:cubicBezTo>
                  <a:cubicBezTo>
                    <a:pt x="1602" y="50312"/>
                    <a:pt x="1202" y="50612"/>
                    <a:pt x="2169" y="50879"/>
                  </a:cubicBezTo>
                  <a:cubicBezTo>
                    <a:pt x="2635" y="51019"/>
                    <a:pt x="3912" y="51123"/>
                    <a:pt x="5387" y="51123"/>
                  </a:cubicBezTo>
                  <a:cubicBezTo>
                    <a:pt x="7077" y="51123"/>
                    <a:pt x="9025" y="50987"/>
                    <a:pt x="10308" y="50612"/>
                  </a:cubicBezTo>
                  <a:cubicBezTo>
                    <a:pt x="12743" y="49912"/>
                    <a:pt x="16012" y="48044"/>
                    <a:pt x="17313" y="47477"/>
                  </a:cubicBezTo>
                  <a:cubicBezTo>
                    <a:pt x="18581" y="46910"/>
                    <a:pt x="16746" y="45742"/>
                    <a:pt x="15879" y="43607"/>
                  </a:cubicBezTo>
                  <a:cubicBezTo>
                    <a:pt x="15012" y="41473"/>
                    <a:pt x="11843" y="28397"/>
                    <a:pt x="11676" y="24260"/>
                  </a:cubicBezTo>
                  <a:cubicBezTo>
                    <a:pt x="11542" y="20124"/>
                    <a:pt x="10108" y="8716"/>
                    <a:pt x="10108" y="8716"/>
                  </a:cubicBezTo>
                  <a:lnTo>
                    <a:pt x="10108" y="8716"/>
                  </a:lnTo>
                  <a:cubicBezTo>
                    <a:pt x="10108" y="8716"/>
                    <a:pt x="14678" y="12018"/>
                    <a:pt x="23251" y="13586"/>
                  </a:cubicBezTo>
                  <a:cubicBezTo>
                    <a:pt x="23836" y="13693"/>
                    <a:pt x="24342" y="13744"/>
                    <a:pt x="24776" y="13744"/>
                  </a:cubicBezTo>
                  <a:cubicBezTo>
                    <a:pt x="30678" y="13744"/>
                    <a:pt x="23255" y="4415"/>
                    <a:pt x="19682" y="2178"/>
                  </a:cubicBezTo>
                  <a:cubicBezTo>
                    <a:pt x="16508" y="180"/>
                    <a:pt x="10955" y="1"/>
                    <a:pt x="9061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961;p62">
              <a:extLst>
                <a:ext uri="{FF2B5EF4-FFF2-40B4-BE49-F238E27FC236}">
                  <a16:creationId xmlns:a16="http://schemas.microsoft.com/office/drawing/2014/main" id="{03EDFF29-DDDF-BFDA-9E2D-A959B051CE4A}"/>
                </a:ext>
              </a:extLst>
            </p:cNvPr>
            <p:cNvSpPr/>
            <p:nvPr/>
          </p:nvSpPr>
          <p:spPr>
            <a:xfrm>
              <a:off x="6990754" y="4140390"/>
              <a:ext cx="359647" cy="147532"/>
            </a:xfrm>
            <a:custGeom>
              <a:avLst/>
              <a:gdLst/>
              <a:ahLst/>
              <a:cxnLst/>
              <a:rect l="l" t="t" r="r" b="b"/>
              <a:pathLst>
                <a:path w="17347" h="7116" extrusionOk="0">
                  <a:moveTo>
                    <a:pt x="14878" y="1"/>
                  </a:moveTo>
                  <a:lnTo>
                    <a:pt x="10741" y="2169"/>
                  </a:lnTo>
                  <a:lnTo>
                    <a:pt x="9074" y="434"/>
                  </a:lnTo>
                  <a:cubicBezTo>
                    <a:pt x="8240" y="1335"/>
                    <a:pt x="5204" y="4471"/>
                    <a:pt x="3003" y="5305"/>
                  </a:cubicBezTo>
                  <a:cubicBezTo>
                    <a:pt x="434" y="6305"/>
                    <a:pt x="0" y="6605"/>
                    <a:pt x="1001" y="6872"/>
                  </a:cubicBezTo>
                  <a:cubicBezTo>
                    <a:pt x="1467" y="7012"/>
                    <a:pt x="2737" y="7116"/>
                    <a:pt x="4207" y="7116"/>
                  </a:cubicBezTo>
                  <a:cubicBezTo>
                    <a:pt x="5892" y="7116"/>
                    <a:pt x="7840" y="6980"/>
                    <a:pt x="9140" y="6605"/>
                  </a:cubicBezTo>
                  <a:cubicBezTo>
                    <a:pt x="11575" y="5905"/>
                    <a:pt x="14844" y="4037"/>
                    <a:pt x="16145" y="3470"/>
                  </a:cubicBezTo>
                  <a:cubicBezTo>
                    <a:pt x="17346" y="2936"/>
                    <a:pt x="15778" y="1902"/>
                    <a:pt x="14878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962;p62">
              <a:extLst>
                <a:ext uri="{FF2B5EF4-FFF2-40B4-BE49-F238E27FC236}">
                  <a16:creationId xmlns:a16="http://schemas.microsoft.com/office/drawing/2014/main" id="{85B7FF49-F2C3-3BF9-5194-F660108463DE}"/>
                </a:ext>
              </a:extLst>
            </p:cNvPr>
            <p:cNvSpPr/>
            <p:nvPr/>
          </p:nvSpPr>
          <p:spPr>
            <a:xfrm>
              <a:off x="6998362" y="4187432"/>
              <a:ext cx="339578" cy="100200"/>
            </a:xfrm>
            <a:custGeom>
              <a:avLst/>
              <a:gdLst/>
              <a:ahLst/>
              <a:cxnLst/>
              <a:rect l="l" t="t" r="r" b="b"/>
              <a:pathLst>
                <a:path w="16379" h="4833" extrusionOk="0">
                  <a:moveTo>
                    <a:pt x="15945" y="0"/>
                  </a:moveTo>
                  <a:cubicBezTo>
                    <a:pt x="13110" y="1334"/>
                    <a:pt x="7139" y="4070"/>
                    <a:pt x="6105" y="4236"/>
                  </a:cubicBezTo>
                  <a:cubicBezTo>
                    <a:pt x="5874" y="4267"/>
                    <a:pt x="5562" y="4279"/>
                    <a:pt x="5203" y="4279"/>
                  </a:cubicBezTo>
                  <a:cubicBezTo>
                    <a:pt x="3591" y="4279"/>
                    <a:pt x="1025" y="4024"/>
                    <a:pt x="534" y="3970"/>
                  </a:cubicBezTo>
                  <a:lnTo>
                    <a:pt x="534" y="3970"/>
                  </a:lnTo>
                  <a:cubicBezTo>
                    <a:pt x="0" y="4270"/>
                    <a:pt x="67" y="4437"/>
                    <a:pt x="667" y="4603"/>
                  </a:cubicBezTo>
                  <a:cubicBezTo>
                    <a:pt x="1116" y="4738"/>
                    <a:pt x="2309" y="4832"/>
                    <a:pt x="3709" y="4832"/>
                  </a:cubicBezTo>
                  <a:cubicBezTo>
                    <a:pt x="5430" y="4832"/>
                    <a:pt x="7463" y="4689"/>
                    <a:pt x="8807" y="4303"/>
                  </a:cubicBezTo>
                  <a:cubicBezTo>
                    <a:pt x="11208" y="3603"/>
                    <a:pt x="14511" y="1735"/>
                    <a:pt x="15778" y="1168"/>
                  </a:cubicBezTo>
                  <a:cubicBezTo>
                    <a:pt x="16379" y="901"/>
                    <a:pt x="16279" y="534"/>
                    <a:pt x="15945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963;p62">
              <a:extLst>
                <a:ext uri="{FF2B5EF4-FFF2-40B4-BE49-F238E27FC236}">
                  <a16:creationId xmlns:a16="http://schemas.microsoft.com/office/drawing/2014/main" id="{E7B3E2FB-2FAE-61F0-757E-23EB11A185FA}"/>
                </a:ext>
              </a:extLst>
            </p:cNvPr>
            <p:cNvSpPr/>
            <p:nvPr/>
          </p:nvSpPr>
          <p:spPr>
            <a:xfrm>
              <a:off x="6861425" y="2593337"/>
              <a:ext cx="1282201" cy="1705994"/>
            </a:xfrm>
            <a:custGeom>
              <a:avLst/>
              <a:gdLst/>
              <a:ahLst/>
              <a:cxnLst/>
              <a:rect l="l" t="t" r="r" b="b"/>
              <a:pathLst>
                <a:path w="61845" h="82286" extrusionOk="0">
                  <a:moveTo>
                    <a:pt x="59710" y="1"/>
                  </a:moveTo>
                  <a:lnTo>
                    <a:pt x="50036" y="2769"/>
                  </a:lnTo>
                  <a:cubicBezTo>
                    <a:pt x="50036" y="2769"/>
                    <a:pt x="49169" y="6339"/>
                    <a:pt x="46567" y="8240"/>
                  </a:cubicBezTo>
                  <a:cubicBezTo>
                    <a:pt x="43999" y="10175"/>
                    <a:pt x="40730" y="12009"/>
                    <a:pt x="39962" y="15245"/>
                  </a:cubicBezTo>
                  <a:cubicBezTo>
                    <a:pt x="39195" y="18481"/>
                    <a:pt x="39395" y="21549"/>
                    <a:pt x="39562" y="24451"/>
                  </a:cubicBezTo>
                  <a:cubicBezTo>
                    <a:pt x="39762" y="27320"/>
                    <a:pt x="37461" y="33358"/>
                    <a:pt x="37461" y="33358"/>
                  </a:cubicBezTo>
                  <a:cubicBezTo>
                    <a:pt x="37461" y="33358"/>
                    <a:pt x="23700" y="30380"/>
                    <a:pt x="18390" y="30380"/>
                  </a:cubicBezTo>
                  <a:cubicBezTo>
                    <a:pt x="18223" y="30380"/>
                    <a:pt x="18064" y="30383"/>
                    <a:pt x="17913" y="30389"/>
                  </a:cubicBezTo>
                  <a:cubicBezTo>
                    <a:pt x="13010" y="30589"/>
                    <a:pt x="9474" y="29922"/>
                    <a:pt x="8707" y="34792"/>
                  </a:cubicBezTo>
                  <a:cubicBezTo>
                    <a:pt x="7940" y="39696"/>
                    <a:pt x="11209" y="73487"/>
                    <a:pt x="11209" y="73487"/>
                  </a:cubicBezTo>
                  <a:cubicBezTo>
                    <a:pt x="11209" y="73487"/>
                    <a:pt x="6238" y="78057"/>
                    <a:pt x="4037" y="79424"/>
                  </a:cubicBezTo>
                  <a:cubicBezTo>
                    <a:pt x="1835" y="80792"/>
                    <a:pt x="1" y="81626"/>
                    <a:pt x="1235" y="82126"/>
                  </a:cubicBezTo>
                  <a:cubicBezTo>
                    <a:pt x="1542" y="82239"/>
                    <a:pt x="2140" y="82286"/>
                    <a:pt x="2902" y="82286"/>
                  </a:cubicBezTo>
                  <a:cubicBezTo>
                    <a:pt x="5290" y="82286"/>
                    <a:pt x="9289" y="81829"/>
                    <a:pt x="11008" y="81526"/>
                  </a:cubicBezTo>
                  <a:cubicBezTo>
                    <a:pt x="13310" y="81159"/>
                    <a:pt x="17346" y="80959"/>
                    <a:pt x="17913" y="79624"/>
                  </a:cubicBezTo>
                  <a:cubicBezTo>
                    <a:pt x="18514" y="78290"/>
                    <a:pt x="16479" y="72052"/>
                    <a:pt x="16579" y="71485"/>
                  </a:cubicBezTo>
                  <a:cubicBezTo>
                    <a:pt x="16679" y="70885"/>
                    <a:pt x="16846" y="57408"/>
                    <a:pt x="17713" y="52538"/>
                  </a:cubicBezTo>
                  <a:cubicBezTo>
                    <a:pt x="18314" y="48969"/>
                    <a:pt x="18681" y="45400"/>
                    <a:pt x="18881" y="41797"/>
                  </a:cubicBezTo>
                  <a:cubicBezTo>
                    <a:pt x="18881" y="41797"/>
                    <a:pt x="40263" y="47735"/>
                    <a:pt x="45533" y="47735"/>
                  </a:cubicBezTo>
                  <a:cubicBezTo>
                    <a:pt x="50804" y="47735"/>
                    <a:pt x="54239" y="46968"/>
                    <a:pt x="55774" y="38161"/>
                  </a:cubicBezTo>
                  <a:cubicBezTo>
                    <a:pt x="57308" y="29322"/>
                    <a:pt x="56074" y="28087"/>
                    <a:pt x="57875" y="24518"/>
                  </a:cubicBezTo>
                  <a:cubicBezTo>
                    <a:pt x="59710" y="20982"/>
                    <a:pt x="61411" y="16579"/>
                    <a:pt x="61645" y="11109"/>
                  </a:cubicBezTo>
                  <a:cubicBezTo>
                    <a:pt x="61845" y="5638"/>
                    <a:pt x="59710" y="1"/>
                    <a:pt x="597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964;p62">
              <a:extLst>
                <a:ext uri="{FF2B5EF4-FFF2-40B4-BE49-F238E27FC236}">
                  <a16:creationId xmlns:a16="http://schemas.microsoft.com/office/drawing/2014/main" id="{2805EB4A-3DCE-1351-4D13-6113F972F203}"/>
                </a:ext>
              </a:extLst>
            </p:cNvPr>
            <p:cNvSpPr/>
            <p:nvPr/>
          </p:nvSpPr>
          <p:spPr>
            <a:xfrm>
              <a:off x="6861425" y="3213693"/>
              <a:ext cx="1122458" cy="1085637"/>
            </a:xfrm>
            <a:custGeom>
              <a:avLst/>
              <a:gdLst/>
              <a:ahLst/>
              <a:cxnLst/>
              <a:rect l="l" t="t" r="r" b="b"/>
              <a:pathLst>
                <a:path w="54140" h="52364" extrusionOk="0">
                  <a:moveTo>
                    <a:pt x="18390" y="458"/>
                  </a:moveTo>
                  <a:cubicBezTo>
                    <a:pt x="18223" y="458"/>
                    <a:pt x="18064" y="461"/>
                    <a:pt x="17913" y="467"/>
                  </a:cubicBezTo>
                  <a:cubicBezTo>
                    <a:pt x="13010" y="667"/>
                    <a:pt x="9474" y="0"/>
                    <a:pt x="8707" y="4870"/>
                  </a:cubicBezTo>
                  <a:cubicBezTo>
                    <a:pt x="7940" y="9774"/>
                    <a:pt x="11209" y="43565"/>
                    <a:pt x="11209" y="43565"/>
                  </a:cubicBezTo>
                  <a:cubicBezTo>
                    <a:pt x="11209" y="43565"/>
                    <a:pt x="6238" y="48135"/>
                    <a:pt x="4037" y="49502"/>
                  </a:cubicBezTo>
                  <a:cubicBezTo>
                    <a:pt x="1835" y="50870"/>
                    <a:pt x="1" y="51704"/>
                    <a:pt x="1235" y="52204"/>
                  </a:cubicBezTo>
                  <a:cubicBezTo>
                    <a:pt x="1542" y="52317"/>
                    <a:pt x="2140" y="52364"/>
                    <a:pt x="2902" y="52364"/>
                  </a:cubicBezTo>
                  <a:cubicBezTo>
                    <a:pt x="5290" y="52364"/>
                    <a:pt x="9289" y="51907"/>
                    <a:pt x="11008" y="51604"/>
                  </a:cubicBezTo>
                  <a:cubicBezTo>
                    <a:pt x="13310" y="51237"/>
                    <a:pt x="17346" y="51037"/>
                    <a:pt x="17913" y="49702"/>
                  </a:cubicBezTo>
                  <a:cubicBezTo>
                    <a:pt x="18514" y="48368"/>
                    <a:pt x="16479" y="42130"/>
                    <a:pt x="16579" y="41563"/>
                  </a:cubicBezTo>
                  <a:cubicBezTo>
                    <a:pt x="16679" y="40963"/>
                    <a:pt x="16846" y="27486"/>
                    <a:pt x="17713" y="22616"/>
                  </a:cubicBezTo>
                  <a:cubicBezTo>
                    <a:pt x="18314" y="19047"/>
                    <a:pt x="18681" y="15478"/>
                    <a:pt x="18881" y="11875"/>
                  </a:cubicBezTo>
                  <a:cubicBezTo>
                    <a:pt x="18881" y="11875"/>
                    <a:pt x="40263" y="17813"/>
                    <a:pt x="45533" y="17813"/>
                  </a:cubicBezTo>
                  <a:cubicBezTo>
                    <a:pt x="49369" y="17813"/>
                    <a:pt x="52271" y="17413"/>
                    <a:pt x="54139" y="13710"/>
                  </a:cubicBezTo>
                  <a:cubicBezTo>
                    <a:pt x="50770" y="12909"/>
                    <a:pt x="46367" y="11408"/>
                    <a:pt x="42865" y="8573"/>
                  </a:cubicBezTo>
                  <a:cubicBezTo>
                    <a:pt x="39562" y="5871"/>
                    <a:pt x="38161" y="4136"/>
                    <a:pt x="37594" y="3069"/>
                  </a:cubicBezTo>
                  <a:cubicBezTo>
                    <a:pt x="37527" y="3302"/>
                    <a:pt x="37461" y="3436"/>
                    <a:pt x="37461" y="3436"/>
                  </a:cubicBezTo>
                  <a:cubicBezTo>
                    <a:pt x="37461" y="3436"/>
                    <a:pt x="23700" y="458"/>
                    <a:pt x="18390" y="458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965;p62">
              <a:extLst>
                <a:ext uri="{FF2B5EF4-FFF2-40B4-BE49-F238E27FC236}">
                  <a16:creationId xmlns:a16="http://schemas.microsoft.com/office/drawing/2014/main" id="{A67827F0-9804-4AE6-C215-D28A6B194A79}"/>
                </a:ext>
              </a:extLst>
            </p:cNvPr>
            <p:cNvSpPr/>
            <p:nvPr/>
          </p:nvSpPr>
          <p:spPr>
            <a:xfrm>
              <a:off x="6861425" y="4123099"/>
              <a:ext cx="379011" cy="175936"/>
            </a:xfrm>
            <a:custGeom>
              <a:avLst/>
              <a:gdLst/>
              <a:ahLst/>
              <a:cxnLst/>
              <a:rect l="l" t="t" r="r" b="b"/>
              <a:pathLst>
                <a:path w="18281" h="8486" extrusionOk="0">
                  <a:moveTo>
                    <a:pt x="10875" y="1"/>
                  </a:moveTo>
                  <a:cubicBezTo>
                    <a:pt x="9741" y="1035"/>
                    <a:pt x="5871" y="4504"/>
                    <a:pt x="4037" y="5638"/>
                  </a:cubicBezTo>
                  <a:cubicBezTo>
                    <a:pt x="1835" y="6972"/>
                    <a:pt x="1" y="7840"/>
                    <a:pt x="1235" y="8307"/>
                  </a:cubicBezTo>
                  <a:cubicBezTo>
                    <a:pt x="1557" y="8434"/>
                    <a:pt x="2199" y="8486"/>
                    <a:pt x="3015" y="8486"/>
                  </a:cubicBezTo>
                  <a:cubicBezTo>
                    <a:pt x="5414" y="8486"/>
                    <a:pt x="9316" y="8038"/>
                    <a:pt x="11008" y="7740"/>
                  </a:cubicBezTo>
                  <a:cubicBezTo>
                    <a:pt x="13310" y="7373"/>
                    <a:pt x="17346" y="7173"/>
                    <a:pt x="17913" y="5838"/>
                  </a:cubicBezTo>
                  <a:cubicBezTo>
                    <a:pt x="18280" y="5038"/>
                    <a:pt x="17680" y="2503"/>
                    <a:pt x="17180" y="468"/>
                  </a:cubicBezTo>
                  <a:lnTo>
                    <a:pt x="12409" y="2002"/>
                  </a:lnTo>
                  <a:lnTo>
                    <a:pt x="10875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66;p62">
              <a:extLst>
                <a:ext uri="{FF2B5EF4-FFF2-40B4-BE49-F238E27FC236}">
                  <a16:creationId xmlns:a16="http://schemas.microsoft.com/office/drawing/2014/main" id="{548E23C1-305D-5B91-95B4-0626DDDE4ECF}"/>
                </a:ext>
              </a:extLst>
            </p:cNvPr>
            <p:cNvSpPr/>
            <p:nvPr/>
          </p:nvSpPr>
          <p:spPr>
            <a:xfrm>
              <a:off x="6876642" y="4239989"/>
              <a:ext cx="357573" cy="58652"/>
            </a:xfrm>
            <a:custGeom>
              <a:avLst/>
              <a:gdLst/>
              <a:ahLst/>
              <a:cxnLst/>
              <a:rect l="l" t="t" r="r" b="b"/>
              <a:pathLst>
                <a:path w="17247" h="2829" extrusionOk="0">
                  <a:moveTo>
                    <a:pt x="17246" y="0"/>
                  </a:moveTo>
                  <a:cubicBezTo>
                    <a:pt x="12543" y="968"/>
                    <a:pt x="4404" y="1668"/>
                    <a:pt x="267" y="1968"/>
                  </a:cubicBezTo>
                  <a:cubicBezTo>
                    <a:pt x="0" y="2268"/>
                    <a:pt x="67" y="2502"/>
                    <a:pt x="501" y="2669"/>
                  </a:cubicBezTo>
                  <a:cubicBezTo>
                    <a:pt x="809" y="2782"/>
                    <a:pt x="1412" y="2829"/>
                    <a:pt x="2180" y="2829"/>
                  </a:cubicBezTo>
                  <a:cubicBezTo>
                    <a:pt x="4569" y="2829"/>
                    <a:pt x="8558" y="2379"/>
                    <a:pt x="10274" y="2102"/>
                  </a:cubicBezTo>
                  <a:cubicBezTo>
                    <a:pt x="12576" y="1701"/>
                    <a:pt x="16612" y="1535"/>
                    <a:pt x="17179" y="167"/>
                  </a:cubicBezTo>
                  <a:cubicBezTo>
                    <a:pt x="17213" y="100"/>
                    <a:pt x="17246" y="67"/>
                    <a:pt x="17246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67;p62">
              <a:extLst>
                <a:ext uri="{FF2B5EF4-FFF2-40B4-BE49-F238E27FC236}">
                  <a16:creationId xmlns:a16="http://schemas.microsoft.com/office/drawing/2014/main" id="{3E99D161-FC25-34BA-1E7B-500CB029024F}"/>
                </a:ext>
              </a:extLst>
            </p:cNvPr>
            <p:cNvSpPr/>
            <p:nvPr/>
          </p:nvSpPr>
          <p:spPr>
            <a:xfrm>
              <a:off x="7549534" y="2593337"/>
              <a:ext cx="594090" cy="987593"/>
            </a:xfrm>
            <a:custGeom>
              <a:avLst/>
              <a:gdLst/>
              <a:ahLst/>
              <a:cxnLst/>
              <a:rect l="l" t="t" r="r" b="b"/>
              <a:pathLst>
                <a:path w="28655" h="47635" extrusionOk="0">
                  <a:moveTo>
                    <a:pt x="26520" y="1"/>
                  </a:moveTo>
                  <a:lnTo>
                    <a:pt x="16846" y="2769"/>
                  </a:lnTo>
                  <a:cubicBezTo>
                    <a:pt x="16846" y="2769"/>
                    <a:pt x="15979" y="6339"/>
                    <a:pt x="13377" y="8240"/>
                  </a:cubicBezTo>
                  <a:cubicBezTo>
                    <a:pt x="10809" y="10175"/>
                    <a:pt x="7540" y="12009"/>
                    <a:pt x="6772" y="15245"/>
                  </a:cubicBezTo>
                  <a:cubicBezTo>
                    <a:pt x="6005" y="18481"/>
                    <a:pt x="6205" y="21549"/>
                    <a:pt x="6372" y="24451"/>
                  </a:cubicBezTo>
                  <a:cubicBezTo>
                    <a:pt x="6572" y="27320"/>
                    <a:pt x="4271" y="33358"/>
                    <a:pt x="4271" y="33358"/>
                  </a:cubicBezTo>
                  <a:cubicBezTo>
                    <a:pt x="4271" y="33358"/>
                    <a:pt x="2503" y="32958"/>
                    <a:pt x="1" y="32491"/>
                  </a:cubicBezTo>
                  <a:lnTo>
                    <a:pt x="1" y="32491"/>
                  </a:lnTo>
                  <a:cubicBezTo>
                    <a:pt x="601" y="36193"/>
                    <a:pt x="3270" y="46834"/>
                    <a:pt x="14745" y="47635"/>
                  </a:cubicBezTo>
                  <a:cubicBezTo>
                    <a:pt x="18648" y="47268"/>
                    <a:pt x="21283" y="45533"/>
                    <a:pt x="22584" y="38161"/>
                  </a:cubicBezTo>
                  <a:cubicBezTo>
                    <a:pt x="24118" y="29322"/>
                    <a:pt x="22851" y="28087"/>
                    <a:pt x="24685" y="24552"/>
                  </a:cubicBezTo>
                  <a:cubicBezTo>
                    <a:pt x="26520" y="20982"/>
                    <a:pt x="28221" y="16579"/>
                    <a:pt x="28455" y="11109"/>
                  </a:cubicBezTo>
                  <a:cubicBezTo>
                    <a:pt x="28655" y="5671"/>
                    <a:pt x="26520" y="1"/>
                    <a:pt x="2652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68;p62">
              <a:extLst>
                <a:ext uri="{FF2B5EF4-FFF2-40B4-BE49-F238E27FC236}">
                  <a16:creationId xmlns:a16="http://schemas.microsoft.com/office/drawing/2014/main" id="{51FC204E-CD06-66C3-FCEC-45F0C85845F7}"/>
                </a:ext>
              </a:extLst>
            </p:cNvPr>
            <p:cNvSpPr/>
            <p:nvPr/>
          </p:nvSpPr>
          <p:spPr>
            <a:xfrm>
              <a:off x="7880817" y="2641063"/>
              <a:ext cx="230297" cy="61576"/>
            </a:xfrm>
            <a:custGeom>
              <a:avLst/>
              <a:gdLst/>
              <a:ahLst/>
              <a:cxnLst/>
              <a:rect l="l" t="t" r="r" b="b"/>
              <a:pathLst>
                <a:path w="11108" h="2970" fill="none" extrusionOk="0">
                  <a:moveTo>
                    <a:pt x="0" y="2969"/>
                  </a:moveTo>
                  <a:lnTo>
                    <a:pt x="11108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69;p62">
              <a:extLst>
                <a:ext uri="{FF2B5EF4-FFF2-40B4-BE49-F238E27FC236}">
                  <a16:creationId xmlns:a16="http://schemas.microsoft.com/office/drawing/2014/main" id="{CBEAACD8-E699-F0F7-A19F-8577DFB9121B}"/>
                </a:ext>
              </a:extLst>
            </p:cNvPr>
            <p:cNvSpPr/>
            <p:nvPr/>
          </p:nvSpPr>
          <p:spPr>
            <a:xfrm>
              <a:off x="7368353" y="2904448"/>
              <a:ext cx="32529" cy="66510"/>
            </a:xfrm>
            <a:custGeom>
              <a:avLst/>
              <a:gdLst/>
              <a:ahLst/>
              <a:cxnLst/>
              <a:rect l="l" t="t" r="r" b="b"/>
              <a:pathLst>
                <a:path w="1569" h="3208" extrusionOk="0">
                  <a:moveTo>
                    <a:pt x="636" y="1"/>
                  </a:moveTo>
                  <a:cubicBezTo>
                    <a:pt x="603" y="1"/>
                    <a:pt x="569" y="13"/>
                    <a:pt x="534" y="39"/>
                  </a:cubicBezTo>
                  <a:cubicBezTo>
                    <a:pt x="0" y="472"/>
                    <a:pt x="634" y="3041"/>
                    <a:pt x="634" y="3041"/>
                  </a:cubicBezTo>
                  <a:cubicBezTo>
                    <a:pt x="934" y="3141"/>
                    <a:pt x="1235" y="3208"/>
                    <a:pt x="1568" y="3208"/>
                  </a:cubicBezTo>
                  <a:lnTo>
                    <a:pt x="1501" y="2541"/>
                  </a:lnTo>
                  <a:cubicBezTo>
                    <a:pt x="1501" y="2541"/>
                    <a:pt x="1122" y="1"/>
                    <a:pt x="636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70;p62">
              <a:extLst>
                <a:ext uri="{FF2B5EF4-FFF2-40B4-BE49-F238E27FC236}">
                  <a16:creationId xmlns:a16="http://schemas.microsoft.com/office/drawing/2014/main" id="{AE3557D8-6A6E-969F-1C7C-B19DD396E0C2}"/>
                </a:ext>
              </a:extLst>
            </p:cNvPr>
            <p:cNvSpPr/>
            <p:nvPr/>
          </p:nvSpPr>
          <p:spPr>
            <a:xfrm>
              <a:off x="7368353" y="2896943"/>
              <a:ext cx="32529" cy="74015"/>
            </a:xfrm>
            <a:custGeom>
              <a:avLst/>
              <a:gdLst/>
              <a:ahLst/>
              <a:cxnLst/>
              <a:rect l="l" t="t" r="r" b="b"/>
              <a:pathLst>
                <a:path w="1569" h="3570" fill="none" extrusionOk="0">
                  <a:moveTo>
                    <a:pt x="1501" y="2903"/>
                  </a:moveTo>
                  <a:cubicBezTo>
                    <a:pt x="1501" y="2903"/>
                    <a:pt x="1068" y="0"/>
                    <a:pt x="534" y="401"/>
                  </a:cubicBezTo>
                  <a:cubicBezTo>
                    <a:pt x="0" y="834"/>
                    <a:pt x="634" y="3403"/>
                    <a:pt x="634" y="3403"/>
                  </a:cubicBezTo>
                  <a:cubicBezTo>
                    <a:pt x="934" y="3503"/>
                    <a:pt x="1235" y="3570"/>
                    <a:pt x="1568" y="357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71;p62">
              <a:extLst>
                <a:ext uri="{FF2B5EF4-FFF2-40B4-BE49-F238E27FC236}">
                  <a16:creationId xmlns:a16="http://schemas.microsoft.com/office/drawing/2014/main" id="{1FA51360-557F-B9BC-C7E4-7C918E1C9E43}"/>
                </a:ext>
              </a:extLst>
            </p:cNvPr>
            <p:cNvSpPr/>
            <p:nvPr/>
          </p:nvSpPr>
          <p:spPr>
            <a:xfrm>
              <a:off x="7328236" y="2697352"/>
              <a:ext cx="778733" cy="552314"/>
            </a:xfrm>
            <a:custGeom>
              <a:avLst/>
              <a:gdLst/>
              <a:ahLst/>
              <a:cxnLst/>
              <a:rect l="l" t="t" r="r" b="b"/>
              <a:pathLst>
                <a:path w="37561" h="26640" extrusionOk="0">
                  <a:moveTo>
                    <a:pt x="33931" y="1"/>
                  </a:moveTo>
                  <a:cubicBezTo>
                    <a:pt x="33690" y="1"/>
                    <a:pt x="33433" y="18"/>
                    <a:pt x="33158" y="54"/>
                  </a:cubicBezTo>
                  <a:cubicBezTo>
                    <a:pt x="29622" y="554"/>
                    <a:pt x="28354" y="2256"/>
                    <a:pt x="27420" y="6959"/>
                  </a:cubicBezTo>
                  <a:cubicBezTo>
                    <a:pt x="26453" y="11662"/>
                    <a:pt x="25019" y="19334"/>
                    <a:pt x="25019" y="19334"/>
                  </a:cubicBezTo>
                  <a:cubicBezTo>
                    <a:pt x="25019" y="19334"/>
                    <a:pt x="12743" y="11662"/>
                    <a:pt x="10942" y="10395"/>
                  </a:cubicBezTo>
                  <a:cubicBezTo>
                    <a:pt x="9825" y="9643"/>
                    <a:pt x="8535" y="9275"/>
                    <a:pt x="7456" y="9275"/>
                  </a:cubicBezTo>
                  <a:cubicBezTo>
                    <a:pt x="6762" y="9275"/>
                    <a:pt x="6156" y="9427"/>
                    <a:pt x="5738" y="9728"/>
                  </a:cubicBezTo>
                  <a:cubicBezTo>
                    <a:pt x="4704" y="10495"/>
                    <a:pt x="1802" y="13297"/>
                    <a:pt x="1802" y="13297"/>
                  </a:cubicBezTo>
                  <a:cubicBezTo>
                    <a:pt x="1802" y="13297"/>
                    <a:pt x="748" y="11165"/>
                    <a:pt x="342" y="11165"/>
                  </a:cubicBezTo>
                  <a:cubicBezTo>
                    <a:pt x="274" y="11165"/>
                    <a:pt x="225" y="11224"/>
                    <a:pt x="201" y="11362"/>
                  </a:cubicBezTo>
                  <a:cubicBezTo>
                    <a:pt x="1" y="12329"/>
                    <a:pt x="668" y="14831"/>
                    <a:pt x="2102" y="15398"/>
                  </a:cubicBezTo>
                  <a:cubicBezTo>
                    <a:pt x="2282" y="15469"/>
                    <a:pt x="2481" y="15501"/>
                    <a:pt x="2691" y="15501"/>
                  </a:cubicBezTo>
                  <a:cubicBezTo>
                    <a:pt x="4153" y="15501"/>
                    <a:pt x="6172" y="13985"/>
                    <a:pt x="6405" y="13897"/>
                  </a:cubicBezTo>
                  <a:cubicBezTo>
                    <a:pt x="6412" y="13895"/>
                    <a:pt x="6418" y="13894"/>
                    <a:pt x="6422" y="13894"/>
                  </a:cubicBezTo>
                  <a:cubicBezTo>
                    <a:pt x="6612" y="13894"/>
                    <a:pt x="4687" y="15901"/>
                    <a:pt x="5371" y="15999"/>
                  </a:cubicBezTo>
                  <a:cubicBezTo>
                    <a:pt x="5407" y="16004"/>
                    <a:pt x="5442" y="16007"/>
                    <a:pt x="5477" y="16007"/>
                  </a:cubicBezTo>
                  <a:cubicBezTo>
                    <a:pt x="6101" y="16007"/>
                    <a:pt x="6673" y="15191"/>
                    <a:pt x="7873" y="14464"/>
                  </a:cubicBezTo>
                  <a:cubicBezTo>
                    <a:pt x="8674" y="13931"/>
                    <a:pt x="9441" y="13263"/>
                    <a:pt x="10075" y="12530"/>
                  </a:cubicBezTo>
                  <a:cubicBezTo>
                    <a:pt x="10075" y="12530"/>
                    <a:pt x="16879" y="19034"/>
                    <a:pt x="18981" y="20669"/>
                  </a:cubicBezTo>
                  <a:cubicBezTo>
                    <a:pt x="21082" y="22303"/>
                    <a:pt x="26820" y="26640"/>
                    <a:pt x="27987" y="26640"/>
                  </a:cubicBezTo>
                  <a:cubicBezTo>
                    <a:pt x="29121" y="26640"/>
                    <a:pt x="30656" y="24805"/>
                    <a:pt x="31423" y="23170"/>
                  </a:cubicBezTo>
                  <a:cubicBezTo>
                    <a:pt x="32190" y="21536"/>
                    <a:pt x="36894" y="11095"/>
                    <a:pt x="37561" y="6025"/>
                  </a:cubicBezTo>
                  <a:lnTo>
                    <a:pt x="37294" y="2356"/>
                  </a:lnTo>
                  <a:cubicBezTo>
                    <a:pt x="37294" y="2356"/>
                    <a:pt x="36783" y="1"/>
                    <a:pt x="33931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72;p62">
              <a:extLst>
                <a:ext uri="{FF2B5EF4-FFF2-40B4-BE49-F238E27FC236}">
                  <a16:creationId xmlns:a16="http://schemas.microsoft.com/office/drawing/2014/main" id="{662E39F9-5CBD-3098-DA36-BFBD56BC8859}"/>
                </a:ext>
              </a:extLst>
            </p:cNvPr>
            <p:cNvSpPr/>
            <p:nvPr/>
          </p:nvSpPr>
          <p:spPr>
            <a:xfrm>
              <a:off x="7328236" y="2688769"/>
              <a:ext cx="778733" cy="560897"/>
            </a:xfrm>
            <a:custGeom>
              <a:avLst/>
              <a:gdLst/>
              <a:ahLst/>
              <a:cxnLst/>
              <a:rect l="l" t="t" r="r" b="b"/>
              <a:pathLst>
                <a:path w="37561" h="27054" fill="none" extrusionOk="0">
                  <a:moveTo>
                    <a:pt x="37294" y="2770"/>
                  </a:moveTo>
                  <a:cubicBezTo>
                    <a:pt x="37294" y="2770"/>
                    <a:pt x="36694" y="1"/>
                    <a:pt x="33158" y="468"/>
                  </a:cubicBezTo>
                  <a:cubicBezTo>
                    <a:pt x="29622" y="968"/>
                    <a:pt x="28354" y="2670"/>
                    <a:pt x="27420" y="7373"/>
                  </a:cubicBezTo>
                  <a:cubicBezTo>
                    <a:pt x="26453" y="12076"/>
                    <a:pt x="25019" y="19748"/>
                    <a:pt x="25019" y="19748"/>
                  </a:cubicBezTo>
                  <a:cubicBezTo>
                    <a:pt x="25019" y="19748"/>
                    <a:pt x="12743" y="12076"/>
                    <a:pt x="10942" y="10809"/>
                  </a:cubicBezTo>
                  <a:cubicBezTo>
                    <a:pt x="9107" y="9574"/>
                    <a:pt x="6806" y="9374"/>
                    <a:pt x="5738" y="10142"/>
                  </a:cubicBezTo>
                  <a:cubicBezTo>
                    <a:pt x="4704" y="10909"/>
                    <a:pt x="1802" y="13711"/>
                    <a:pt x="1802" y="13711"/>
                  </a:cubicBezTo>
                  <a:cubicBezTo>
                    <a:pt x="1802" y="13711"/>
                    <a:pt x="368" y="10809"/>
                    <a:pt x="201" y="11776"/>
                  </a:cubicBezTo>
                  <a:cubicBezTo>
                    <a:pt x="1" y="12743"/>
                    <a:pt x="668" y="15245"/>
                    <a:pt x="2102" y="15812"/>
                  </a:cubicBezTo>
                  <a:cubicBezTo>
                    <a:pt x="3537" y="16379"/>
                    <a:pt x="6138" y="14411"/>
                    <a:pt x="6405" y="14311"/>
                  </a:cubicBezTo>
                  <a:cubicBezTo>
                    <a:pt x="6705" y="14211"/>
                    <a:pt x="4671" y="16313"/>
                    <a:pt x="5371" y="16413"/>
                  </a:cubicBezTo>
                  <a:cubicBezTo>
                    <a:pt x="6038" y="16513"/>
                    <a:pt x="6605" y="15645"/>
                    <a:pt x="7873" y="14878"/>
                  </a:cubicBezTo>
                  <a:cubicBezTo>
                    <a:pt x="8674" y="14345"/>
                    <a:pt x="9441" y="13677"/>
                    <a:pt x="10075" y="12944"/>
                  </a:cubicBezTo>
                  <a:cubicBezTo>
                    <a:pt x="10075" y="12944"/>
                    <a:pt x="16879" y="19448"/>
                    <a:pt x="18981" y="21083"/>
                  </a:cubicBezTo>
                  <a:cubicBezTo>
                    <a:pt x="21082" y="22717"/>
                    <a:pt x="26820" y="27054"/>
                    <a:pt x="27987" y="27054"/>
                  </a:cubicBezTo>
                  <a:cubicBezTo>
                    <a:pt x="29121" y="27054"/>
                    <a:pt x="30656" y="25219"/>
                    <a:pt x="31423" y="23584"/>
                  </a:cubicBezTo>
                  <a:cubicBezTo>
                    <a:pt x="32190" y="21950"/>
                    <a:pt x="36894" y="11509"/>
                    <a:pt x="37561" y="6439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73;p62">
              <a:extLst>
                <a:ext uri="{FF2B5EF4-FFF2-40B4-BE49-F238E27FC236}">
                  <a16:creationId xmlns:a16="http://schemas.microsoft.com/office/drawing/2014/main" id="{B43A8A1C-FEE0-6071-1648-1CFCF373A03F}"/>
                </a:ext>
              </a:extLst>
            </p:cNvPr>
            <p:cNvSpPr/>
            <p:nvPr/>
          </p:nvSpPr>
          <p:spPr>
            <a:xfrm>
              <a:off x="7459638" y="2928062"/>
              <a:ext cx="10387" cy="57429"/>
            </a:xfrm>
            <a:custGeom>
              <a:avLst/>
              <a:gdLst/>
              <a:ahLst/>
              <a:cxnLst/>
              <a:rect l="l" t="t" r="r" b="b"/>
              <a:pathLst>
                <a:path w="501" h="2770" extrusionOk="0">
                  <a:moveTo>
                    <a:pt x="367" y="1"/>
                  </a:moveTo>
                  <a:cubicBezTo>
                    <a:pt x="101" y="234"/>
                    <a:pt x="1" y="568"/>
                    <a:pt x="34" y="901"/>
                  </a:cubicBezTo>
                  <a:cubicBezTo>
                    <a:pt x="93" y="1064"/>
                    <a:pt x="152" y="1227"/>
                    <a:pt x="217" y="1386"/>
                  </a:cubicBezTo>
                  <a:lnTo>
                    <a:pt x="217" y="1386"/>
                  </a:lnTo>
                  <a:lnTo>
                    <a:pt x="367" y="1"/>
                  </a:lnTo>
                  <a:close/>
                  <a:moveTo>
                    <a:pt x="217" y="1386"/>
                  </a:moveTo>
                  <a:lnTo>
                    <a:pt x="67" y="2769"/>
                  </a:lnTo>
                  <a:lnTo>
                    <a:pt x="501" y="1969"/>
                  </a:lnTo>
                  <a:cubicBezTo>
                    <a:pt x="390" y="1783"/>
                    <a:pt x="299" y="1587"/>
                    <a:pt x="217" y="13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74;p62">
              <a:extLst>
                <a:ext uri="{FF2B5EF4-FFF2-40B4-BE49-F238E27FC236}">
                  <a16:creationId xmlns:a16="http://schemas.microsoft.com/office/drawing/2014/main" id="{CF92584F-2226-3901-7014-CE706F29376C}"/>
                </a:ext>
              </a:extLst>
            </p:cNvPr>
            <p:cNvSpPr/>
            <p:nvPr/>
          </p:nvSpPr>
          <p:spPr>
            <a:xfrm>
              <a:off x="7459638" y="2928062"/>
              <a:ext cx="10387" cy="57429"/>
            </a:xfrm>
            <a:custGeom>
              <a:avLst/>
              <a:gdLst/>
              <a:ahLst/>
              <a:cxnLst/>
              <a:rect l="l" t="t" r="r" b="b"/>
              <a:pathLst>
                <a:path w="501" h="2770" fill="none" extrusionOk="0">
                  <a:moveTo>
                    <a:pt x="67" y="2769"/>
                  </a:moveTo>
                  <a:lnTo>
                    <a:pt x="501" y="1969"/>
                  </a:lnTo>
                  <a:cubicBezTo>
                    <a:pt x="301" y="1635"/>
                    <a:pt x="167" y="1268"/>
                    <a:pt x="34" y="901"/>
                  </a:cubicBezTo>
                  <a:cubicBezTo>
                    <a:pt x="1" y="568"/>
                    <a:pt x="101" y="234"/>
                    <a:pt x="367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975;p62">
              <a:extLst>
                <a:ext uri="{FF2B5EF4-FFF2-40B4-BE49-F238E27FC236}">
                  <a16:creationId xmlns:a16="http://schemas.microsoft.com/office/drawing/2014/main" id="{48393FB8-A9A9-9B4F-E26D-370AF6F6EB5F}"/>
                </a:ext>
              </a:extLst>
            </p:cNvPr>
            <p:cNvSpPr/>
            <p:nvPr/>
          </p:nvSpPr>
          <p:spPr>
            <a:xfrm>
              <a:off x="7304725" y="2942285"/>
              <a:ext cx="89233" cy="74782"/>
            </a:xfrm>
            <a:custGeom>
              <a:avLst/>
              <a:gdLst/>
              <a:ahLst/>
              <a:cxnLst/>
              <a:rect l="l" t="t" r="r" b="b"/>
              <a:pathLst>
                <a:path w="4304" h="3607" extrusionOk="0">
                  <a:moveTo>
                    <a:pt x="507" y="0"/>
                  </a:moveTo>
                  <a:cubicBezTo>
                    <a:pt x="384" y="0"/>
                    <a:pt x="299" y="55"/>
                    <a:pt x="267" y="182"/>
                  </a:cubicBezTo>
                  <a:cubicBezTo>
                    <a:pt x="1" y="1149"/>
                    <a:pt x="3036" y="3584"/>
                    <a:pt x="3036" y="3584"/>
                  </a:cubicBezTo>
                  <a:cubicBezTo>
                    <a:pt x="3117" y="3599"/>
                    <a:pt x="3198" y="3607"/>
                    <a:pt x="3277" y="3607"/>
                  </a:cubicBezTo>
                  <a:cubicBezTo>
                    <a:pt x="3716" y="3607"/>
                    <a:pt x="4106" y="3375"/>
                    <a:pt x="4304" y="2950"/>
                  </a:cubicBezTo>
                  <a:lnTo>
                    <a:pt x="3603" y="2217"/>
                  </a:lnTo>
                  <a:cubicBezTo>
                    <a:pt x="3603" y="2217"/>
                    <a:pt x="1287" y="0"/>
                    <a:pt x="507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976;p62">
              <a:extLst>
                <a:ext uri="{FF2B5EF4-FFF2-40B4-BE49-F238E27FC236}">
                  <a16:creationId xmlns:a16="http://schemas.microsoft.com/office/drawing/2014/main" id="{7466E6B3-4F12-9167-CE07-DC7538A2A887}"/>
                </a:ext>
              </a:extLst>
            </p:cNvPr>
            <p:cNvSpPr/>
            <p:nvPr/>
          </p:nvSpPr>
          <p:spPr>
            <a:xfrm>
              <a:off x="7304725" y="2926673"/>
              <a:ext cx="89233" cy="92011"/>
            </a:xfrm>
            <a:custGeom>
              <a:avLst/>
              <a:gdLst/>
              <a:ahLst/>
              <a:cxnLst/>
              <a:rect l="l" t="t" r="r" b="b"/>
              <a:pathLst>
                <a:path w="4304" h="4438" fill="none" extrusionOk="0">
                  <a:moveTo>
                    <a:pt x="3603" y="2970"/>
                  </a:moveTo>
                  <a:cubicBezTo>
                    <a:pt x="3603" y="2970"/>
                    <a:pt x="501" y="1"/>
                    <a:pt x="267" y="935"/>
                  </a:cubicBezTo>
                  <a:cubicBezTo>
                    <a:pt x="1" y="1902"/>
                    <a:pt x="3036" y="4337"/>
                    <a:pt x="3036" y="4337"/>
                  </a:cubicBezTo>
                  <a:cubicBezTo>
                    <a:pt x="3570" y="4437"/>
                    <a:pt x="4070" y="4204"/>
                    <a:pt x="4304" y="3703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977;p62">
              <a:extLst>
                <a:ext uri="{FF2B5EF4-FFF2-40B4-BE49-F238E27FC236}">
                  <a16:creationId xmlns:a16="http://schemas.microsoft.com/office/drawing/2014/main" id="{516E1290-D6CA-EF0B-0EDF-4C3D4AE0987E}"/>
                </a:ext>
              </a:extLst>
            </p:cNvPr>
            <p:cNvSpPr/>
            <p:nvPr/>
          </p:nvSpPr>
          <p:spPr>
            <a:xfrm>
              <a:off x="7348989" y="2920702"/>
              <a:ext cx="74699" cy="96655"/>
            </a:xfrm>
            <a:custGeom>
              <a:avLst/>
              <a:gdLst/>
              <a:ahLst/>
              <a:cxnLst/>
              <a:rect l="l" t="t" r="r" b="b"/>
              <a:pathLst>
                <a:path w="3603" h="4662" extrusionOk="0">
                  <a:moveTo>
                    <a:pt x="814" y="0"/>
                  </a:moveTo>
                  <a:cubicBezTo>
                    <a:pt x="750" y="0"/>
                    <a:pt x="689" y="28"/>
                    <a:pt x="634" y="89"/>
                  </a:cubicBezTo>
                  <a:cubicBezTo>
                    <a:pt x="0" y="789"/>
                    <a:pt x="1635" y="4358"/>
                    <a:pt x="1635" y="4358"/>
                  </a:cubicBezTo>
                  <a:cubicBezTo>
                    <a:pt x="1635" y="4358"/>
                    <a:pt x="1716" y="4661"/>
                    <a:pt x="2141" y="4661"/>
                  </a:cubicBezTo>
                  <a:cubicBezTo>
                    <a:pt x="2435" y="4661"/>
                    <a:pt x="2893" y="4516"/>
                    <a:pt x="3603" y="4025"/>
                  </a:cubicBezTo>
                  <a:lnTo>
                    <a:pt x="2736" y="3424"/>
                  </a:lnTo>
                  <a:cubicBezTo>
                    <a:pt x="2736" y="3424"/>
                    <a:pt x="1529" y="0"/>
                    <a:pt x="814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978;p62">
              <a:extLst>
                <a:ext uri="{FF2B5EF4-FFF2-40B4-BE49-F238E27FC236}">
                  <a16:creationId xmlns:a16="http://schemas.microsoft.com/office/drawing/2014/main" id="{B204C134-0372-853D-820B-7645DE776501}"/>
                </a:ext>
              </a:extLst>
            </p:cNvPr>
            <p:cNvSpPr/>
            <p:nvPr/>
          </p:nvSpPr>
          <p:spPr>
            <a:xfrm>
              <a:off x="7348989" y="2907309"/>
              <a:ext cx="74699" cy="121741"/>
            </a:xfrm>
            <a:custGeom>
              <a:avLst/>
              <a:gdLst/>
              <a:ahLst/>
              <a:cxnLst/>
              <a:rect l="l" t="t" r="r" b="b"/>
              <a:pathLst>
                <a:path w="3603" h="5872" fill="none" extrusionOk="0">
                  <a:moveTo>
                    <a:pt x="2736" y="4070"/>
                  </a:moveTo>
                  <a:cubicBezTo>
                    <a:pt x="2736" y="4070"/>
                    <a:pt x="1301" y="1"/>
                    <a:pt x="634" y="735"/>
                  </a:cubicBezTo>
                  <a:cubicBezTo>
                    <a:pt x="0" y="1435"/>
                    <a:pt x="1635" y="5004"/>
                    <a:pt x="1635" y="5004"/>
                  </a:cubicBezTo>
                  <a:cubicBezTo>
                    <a:pt x="1635" y="5004"/>
                    <a:pt x="1868" y="5872"/>
                    <a:pt x="3603" y="467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979;p62">
              <a:extLst>
                <a:ext uri="{FF2B5EF4-FFF2-40B4-BE49-F238E27FC236}">
                  <a16:creationId xmlns:a16="http://schemas.microsoft.com/office/drawing/2014/main" id="{0854AFE1-9FA8-3F9A-2B5D-08D7AA181D0A}"/>
                </a:ext>
              </a:extLst>
            </p:cNvPr>
            <p:cNvSpPr/>
            <p:nvPr/>
          </p:nvSpPr>
          <p:spPr>
            <a:xfrm>
              <a:off x="7707224" y="3120314"/>
              <a:ext cx="552583" cy="589259"/>
            </a:xfrm>
            <a:custGeom>
              <a:avLst/>
              <a:gdLst/>
              <a:ahLst/>
              <a:cxnLst/>
              <a:rect l="l" t="t" r="r" b="b"/>
              <a:pathLst>
                <a:path w="26653" h="28422" extrusionOk="0">
                  <a:moveTo>
                    <a:pt x="26653" y="1"/>
                  </a:moveTo>
                  <a:cubicBezTo>
                    <a:pt x="26652" y="1"/>
                    <a:pt x="20248" y="5338"/>
                    <a:pt x="12576" y="5872"/>
                  </a:cubicBezTo>
                  <a:cubicBezTo>
                    <a:pt x="4904" y="6405"/>
                    <a:pt x="1568" y="7840"/>
                    <a:pt x="1068" y="12076"/>
                  </a:cubicBezTo>
                  <a:cubicBezTo>
                    <a:pt x="567" y="16313"/>
                    <a:pt x="0" y="28288"/>
                    <a:pt x="0" y="28288"/>
                  </a:cubicBezTo>
                  <a:lnTo>
                    <a:pt x="20682" y="28421"/>
                  </a:lnTo>
                  <a:lnTo>
                    <a:pt x="25485" y="5672"/>
                  </a:lnTo>
                  <a:lnTo>
                    <a:pt x="26653" y="1"/>
                  </a:lnTo>
                  <a:close/>
                </a:path>
              </a:pathLst>
            </a:custGeom>
            <a:solidFill>
              <a:srgbClr val="3E8E5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3980;p62">
              <a:extLst>
                <a:ext uri="{FF2B5EF4-FFF2-40B4-BE49-F238E27FC236}">
                  <a16:creationId xmlns:a16="http://schemas.microsoft.com/office/drawing/2014/main" id="{B9F399ED-6744-8F8B-27FC-F92D9929F9B7}"/>
                </a:ext>
              </a:extLst>
            </p:cNvPr>
            <p:cNvSpPr/>
            <p:nvPr/>
          </p:nvSpPr>
          <p:spPr>
            <a:xfrm>
              <a:off x="7813727" y="3246885"/>
              <a:ext cx="338209" cy="116890"/>
            </a:xfrm>
            <a:custGeom>
              <a:avLst/>
              <a:gdLst/>
              <a:ahLst/>
              <a:cxnLst/>
              <a:rect l="l" t="t" r="r" b="b"/>
              <a:pathLst>
                <a:path w="16313" h="5638" fill="none" extrusionOk="0">
                  <a:moveTo>
                    <a:pt x="16312" y="0"/>
                  </a:moveTo>
                  <a:cubicBezTo>
                    <a:pt x="16312" y="0"/>
                    <a:pt x="14411" y="2535"/>
                    <a:pt x="9607" y="2969"/>
                  </a:cubicBezTo>
                  <a:cubicBezTo>
                    <a:pt x="4804" y="3403"/>
                    <a:pt x="1168" y="4036"/>
                    <a:pt x="0" y="563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981;p62">
              <a:extLst>
                <a:ext uri="{FF2B5EF4-FFF2-40B4-BE49-F238E27FC236}">
                  <a16:creationId xmlns:a16="http://schemas.microsoft.com/office/drawing/2014/main" id="{D5FD4D4B-C0F5-BF66-B18C-F035FAA37DDC}"/>
                </a:ext>
              </a:extLst>
            </p:cNvPr>
            <p:cNvSpPr/>
            <p:nvPr/>
          </p:nvSpPr>
          <p:spPr>
            <a:xfrm>
              <a:off x="7880817" y="2069927"/>
              <a:ext cx="468202" cy="599128"/>
            </a:xfrm>
            <a:custGeom>
              <a:avLst/>
              <a:gdLst/>
              <a:ahLst/>
              <a:cxnLst/>
              <a:rect l="l" t="t" r="r" b="b"/>
              <a:pathLst>
                <a:path w="22583" h="28898" extrusionOk="0">
                  <a:moveTo>
                    <a:pt x="9653" y="1"/>
                  </a:moveTo>
                  <a:cubicBezTo>
                    <a:pt x="6756" y="1"/>
                    <a:pt x="5260" y="618"/>
                    <a:pt x="3703" y="1396"/>
                  </a:cubicBezTo>
                  <a:cubicBezTo>
                    <a:pt x="2702" y="1930"/>
                    <a:pt x="1901" y="2731"/>
                    <a:pt x="1401" y="3698"/>
                  </a:cubicBezTo>
                  <a:cubicBezTo>
                    <a:pt x="934" y="4132"/>
                    <a:pt x="567" y="4665"/>
                    <a:pt x="767" y="5199"/>
                  </a:cubicBezTo>
                  <a:cubicBezTo>
                    <a:pt x="1268" y="6366"/>
                    <a:pt x="1735" y="7134"/>
                    <a:pt x="1067" y="8368"/>
                  </a:cubicBezTo>
                  <a:cubicBezTo>
                    <a:pt x="400" y="9635"/>
                    <a:pt x="767" y="10770"/>
                    <a:pt x="1334" y="11237"/>
                  </a:cubicBezTo>
                  <a:cubicBezTo>
                    <a:pt x="1935" y="11737"/>
                    <a:pt x="1935" y="12971"/>
                    <a:pt x="967" y="13939"/>
                  </a:cubicBezTo>
                  <a:cubicBezTo>
                    <a:pt x="0" y="14873"/>
                    <a:pt x="300" y="15640"/>
                    <a:pt x="1168" y="16140"/>
                  </a:cubicBezTo>
                  <a:cubicBezTo>
                    <a:pt x="2035" y="16607"/>
                    <a:pt x="2969" y="17841"/>
                    <a:pt x="2102" y="19009"/>
                  </a:cubicBezTo>
                  <a:cubicBezTo>
                    <a:pt x="1268" y="20176"/>
                    <a:pt x="1534" y="21777"/>
                    <a:pt x="3269" y="22178"/>
                  </a:cubicBezTo>
                  <a:cubicBezTo>
                    <a:pt x="3803" y="22244"/>
                    <a:pt x="4370" y="22411"/>
                    <a:pt x="4870" y="22578"/>
                  </a:cubicBezTo>
                  <a:lnTo>
                    <a:pt x="5304" y="24413"/>
                  </a:lnTo>
                  <a:cubicBezTo>
                    <a:pt x="5170" y="25213"/>
                    <a:pt x="5037" y="25947"/>
                    <a:pt x="5671" y="26081"/>
                  </a:cubicBezTo>
                  <a:cubicBezTo>
                    <a:pt x="5734" y="26088"/>
                    <a:pt x="5797" y="26093"/>
                    <a:pt x="5859" y="26093"/>
                  </a:cubicBezTo>
                  <a:cubicBezTo>
                    <a:pt x="6062" y="26093"/>
                    <a:pt x="6260" y="26049"/>
                    <a:pt x="6438" y="25947"/>
                  </a:cubicBezTo>
                  <a:cubicBezTo>
                    <a:pt x="6772" y="25880"/>
                    <a:pt x="7038" y="25814"/>
                    <a:pt x="7339" y="25680"/>
                  </a:cubicBezTo>
                  <a:cubicBezTo>
                    <a:pt x="7383" y="25664"/>
                    <a:pt x="7426" y="25656"/>
                    <a:pt x="7467" y="25656"/>
                  </a:cubicBezTo>
                  <a:cubicBezTo>
                    <a:pt x="8012" y="25656"/>
                    <a:pt x="8281" y="27034"/>
                    <a:pt x="8840" y="28182"/>
                  </a:cubicBezTo>
                  <a:cubicBezTo>
                    <a:pt x="9097" y="28696"/>
                    <a:pt x="9556" y="28897"/>
                    <a:pt x="10081" y="28897"/>
                  </a:cubicBezTo>
                  <a:cubicBezTo>
                    <a:pt x="10851" y="28897"/>
                    <a:pt x="11761" y="28464"/>
                    <a:pt x="12376" y="27949"/>
                  </a:cubicBezTo>
                  <a:cubicBezTo>
                    <a:pt x="12534" y="27790"/>
                    <a:pt x="12755" y="27694"/>
                    <a:pt x="12973" y="27694"/>
                  </a:cubicBezTo>
                  <a:cubicBezTo>
                    <a:pt x="13030" y="27694"/>
                    <a:pt x="13087" y="27701"/>
                    <a:pt x="13143" y="27715"/>
                  </a:cubicBezTo>
                  <a:cubicBezTo>
                    <a:pt x="13543" y="27982"/>
                    <a:pt x="13977" y="28149"/>
                    <a:pt x="14444" y="28182"/>
                  </a:cubicBezTo>
                  <a:cubicBezTo>
                    <a:pt x="14944" y="28460"/>
                    <a:pt x="15514" y="28599"/>
                    <a:pt x="16076" y="28599"/>
                  </a:cubicBezTo>
                  <a:cubicBezTo>
                    <a:pt x="16188" y="28599"/>
                    <a:pt x="16301" y="28593"/>
                    <a:pt x="16412" y="28582"/>
                  </a:cubicBezTo>
                  <a:cubicBezTo>
                    <a:pt x="18313" y="28316"/>
                    <a:pt x="18046" y="27548"/>
                    <a:pt x="18313" y="26414"/>
                  </a:cubicBezTo>
                  <a:cubicBezTo>
                    <a:pt x="18547" y="25280"/>
                    <a:pt x="19547" y="25280"/>
                    <a:pt x="21082" y="24046"/>
                  </a:cubicBezTo>
                  <a:cubicBezTo>
                    <a:pt x="22583" y="22778"/>
                    <a:pt x="21549" y="19909"/>
                    <a:pt x="20682" y="19676"/>
                  </a:cubicBezTo>
                  <a:cubicBezTo>
                    <a:pt x="19781" y="19409"/>
                    <a:pt x="21182" y="17775"/>
                    <a:pt x="21816" y="16274"/>
                  </a:cubicBezTo>
                  <a:cubicBezTo>
                    <a:pt x="22416" y="14772"/>
                    <a:pt x="20682" y="13872"/>
                    <a:pt x="19314" y="13138"/>
                  </a:cubicBezTo>
                  <a:cubicBezTo>
                    <a:pt x="17946" y="12371"/>
                    <a:pt x="19314" y="10870"/>
                    <a:pt x="19180" y="8835"/>
                  </a:cubicBezTo>
                  <a:cubicBezTo>
                    <a:pt x="19047" y="6833"/>
                    <a:pt x="17513" y="6867"/>
                    <a:pt x="16779" y="5699"/>
                  </a:cubicBezTo>
                  <a:cubicBezTo>
                    <a:pt x="16045" y="4532"/>
                    <a:pt x="17413" y="662"/>
                    <a:pt x="12509" y="162"/>
                  </a:cubicBezTo>
                  <a:cubicBezTo>
                    <a:pt x="11420" y="51"/>
                    <a:pt x="10480" y="1"/>
                    <a:pt x="96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982;p62">
              <a:extLst>
                <a:ext uri="{FF2B5EF4-FFF2-40B4-BE49-F238E27FC236}">
                  <a16:creationId xmlns:a16="http://schemas.microsoft.com/office/drawing/2014/main" id="{F13EE5AF-9EE7-4273-5D20-296DE0A25F38}"/>
                </a:ext>
              </a:extLst>
            </p:cNvPr>
            <p:cNvSpPr/>
            <p:nvPr/>
          </p:nvSpPr>
          <p:spPr>
            <a:xfrm>
              <a:off x="7934058" y="2109919"/>
              <a:ext cx="266288" cy="553993"/>
            </a:xfrm>
            <a:custGeom>
              <a:avLst/>
              <a:gdLst/>
              <a:ahLst/>
              <a:cxnLst/>
              <a:rect l="l" t="t" r="r" b="b"/>
              <a:pathLst>
                <a:path w="12844" h="26721" fill="none" extrusionOk="0">
                  <a:moveTo>
                    <a:pt x="701" y="1"/>
                  </a:moveTo>
                  <a:cubicBezTo>
                    <a:pt x="701" y="1"/>
                    <a:pt x="1802" y="601"/>
                    <a:pt x="1301" y="2369"/>
                  </a:cubicBezTo>
                  <a:cubicBezTo>
                    <a:pt x="834" y="4171"/>
                    <a:pt x="1" y="5005"/>
                    <a:pt x="834" y="5605"/>
                  </a:cubicBezTo>
                  <a:cubicBezTo>
                    <a:pt x="1668" y="6205"/>
                    <a:pt x="3837" y="7406"/>
                    <a:pt x="3336" y="8941"/>
                  </a:cubicBezTo>
                  <a:cubicBezTo>
                    <a:pt x="2869" y="10475"/>
                    <a:pt x="1301" y="11943"/>
                    <a:pt x="2636" y="12877"/>
                  </a:cubicBezTo>
                  <a:cubicBezTo>
                    <a:pt x="3937" y="13844"/>
                    <a:pt x="6672" y="14445"/>
                    <a:pt x="6572" y="16346"/>
                  </a:cubicBezTo>
                  <a:cubicBezTo>
                    <a:pt x="6438" y="18281"/>
                    <a:pt x="5605" y="19682"/>
                    <a:pt x="6672" y="20315"/>
                  </a:cubicBezTo>
                  <a:cubicBezTo>
                    <a:pt x="7739" y="20916"/>
                    <a:pt x="9441" y="19815"/>
                    <a:pt x="9674" y="21149"/>
                  </a:cubicBezTo>
                  <a:cubicBezTo>
                    <a:pt x="9908" y="22450"/>
                    <a:pt x="9207" y="24252"/>
                    <a:pt x="10041" y="24485"/>
                  </a:cubicBezTo>
                  <a:cubicBezTo>
                    <a:pt x="10875" y="24685"/>
                    <a:pt x="12143" y="24218"/>
                    <a:pt x="12543" y="25052"/>
                  </a:cubicBezTo>
                  <a:cubicBezTo>
                    <a:pt x="12743" y="25586"/>
                    <a:pt x="12843" y="26153"/>
                    <a:pt x="12776" y="26720"/>
                  </a:cubicBezTo>
                </a:path>
              </a:pathLst>
            </a:custGeom>
            <a:noFill/>
            <a:ln w="10850" cap="rnd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983;p62">
              <a:extLst>
                <a:ext uri="{FF2B5EF4-FFF2-40B4-BE49-F238E27FC236}">
                  <a16:creationId xmlns:a16="http://schemas.microsoft.com/office/drawing/2014/main" id="{BAFC958B-42E6-9EA9-511A-D3C5BFC82713}"/>
                </a:ext>
              </a:extLst>
            </p:cNvPr>
            <p:cNvSpPr/>
            <p:nvPr/>
          </p:nvSpPr>
          <p:spPr>
            <a:xfrm>
              <a:off x="7996297" y="2077432"/>
              <a:ext cx="259364" cy="597531"/>
            </a:xfrm>
            <a:custGeom>
              <a:avLst/>
              <a:gdLst/>
              <a:ahLst/>
              <a:cxnLst/>
              <a:rect l="l" t="t" r="r" b="b"/>
              <a:pathLst>
                <a:path w="12510" h="28821" fill="none" extrusionOk="0">
                  <a:moveTo>
                    <a:pt x="1" y="0"/>
                  </a:moveTo>
                  <a:cubicBezTo>
                    <a:pt x="1" y="0"/>
                    <a:pt x="2502" y="734"/>
                    <a:pt x="2369" y="2769"/>
                  </a:cubicBezTo>
                  <a:cubicBezTo>
                    <a:pt x="2269" y="4804"/>
                    <a:pt x="1302" y="7772"/>
                    <a:pt x="2136" y="8239"/>
                  </a:cubicBezTo>
                  <a:cubicBezTo>
                    <a:pt x="2969" y="8740"/>
                    <a:pt x="5238" y="9440"/>
                    <a:pt x="5004" y="11008"/>
                  </a:cubicBezTo>
                  <a:cubicBezTo>
                    <a:pt x="4771" y="12576"/>
                    <a:pt x="3937" y="13877"/>
                    <a:pt x="4637" y="14477"/>
                  </a:cubicBezTo>
                  <a:cubicBezTo>
                    <a:pt x="5371" y="15078"/>
                    <a:pt x="7506" y="16145"/>
                    <a:pt x="7506" y="17112"/>
                  </a:cubicBezTo>
                  <a:cubicBezTo>
                    <a:pt x="7506" y="18046"/>
                    <a:pt x="6305" y="18046"/>
                    <a:pt x="7139" y="19381"/>
                  </a:cubicBezTo>
                  <a:cubicBezTo>
                    <a:pt x="7973" y="20682"/>
                    <a:pt x="10608" y="20548"/>
                    <a:pt x="10742" y="22349"/>
                  </a:cubicBezTo>
                  <a:cubicBezTo>
                    <a:pt x="10842" y="24151"/>
                    <a:pt x="10141" y="25118"/>
                    <a:pt x="10508" y="25452"/>
                  </a:cubicBezTo>
                  <a:cubicBezTo>
                    <a:pt x="10875" y="25819"/>
                    <a:pt x="11809" y="26886"/>
                    <a:pt x="12176" y="27019"/>
                  </a:cubicBezTo>
                  <a:cubicBezTo>
                    <a:pt x="12510" y="27153"/>
                    <a:pt x="12276" y="28821"/>
                    <a:pt x="12276" y="28821"/>
                  </a:cubicBezTo>
                </a:path>
              </a:pathLst>
            </a:custGeom>
            <a:noFill/>
            <a:ln w="10850" cap="rnd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984;p62">
              <a:extLst>
                <a:ext uri="{FF2B5EF4-FFF2-40B4-BE49-F238E27FC236}">
                  <a16:creationId xmlns:a16="http://schemas.microsoft.com/office/drawing/2014/main" id="{A7A39BDC-2522-AE20-15F6-25141FD7694E}"/>
                </a:ext>
              </a:extLst>
            </p:cNvPr>
            <p:cNvSpPr/>
            <p:nvPr/>
          </p:nvSpPr>
          <p:spPr>
            <a:xfrm>
              <a:off x="8070291" y="2042850"/>
              <a:ext cx="111375" cy="233075"/>
            </a:xfrm>
            <a:custGeom>
              <a:avLst/>
              <a:gdLst/>
              <a:ahLst/>
              <a:cxnLst/>
              <a:rect l="l" t="t" r="r" b="b"/>
              <a:pathLst>
                <a:path w="5372" h="11242" fill="none" extrusionOk="0">
                  <a:moveTo>
                    <a:pt x="1" y="0"/>
                  </a:moveTo>
                  <a:cubicBezTo>
                    <a:pt x="1" y="0"/>
                    <a:pt x="3704" y="2035"/>
                    <a:pt x="3470" y="4437"/>
                  </a:cubicBezTo>
                  <a:cubicBezTo>
                    <a:pt x="3237" y="6805"/>
                    <a:pt x="2870" y="8006"/>
                    <a:pt x="3470" y="8606"/>
                  </a:cubicBezTo>
                  <a:cubicBezTo>
                    <a:pt x="4071" y="9174"/>
                    <a:pt x="5371" y="10041"/>
                    <a:pt x="5371" y="11242"/>
                  </a:cubicBezTo>
                </a:path>
              </a:pathLst>
            </a:custGeom>
            <a:noFill/>
            <a:ln w="10850" cap="rnd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985;p62">
              <a:extLst>
                <a:ext uri="{FF2B5EF4-FFF2-40B4-BE49-F238E27FC236}">
                  <a16:creationId xmlns:a16="http://schemas.microsoft.com/office/drawing/2014/main" id="{A90EB785-216B-BBA0-1D46-C975423C3AF5}"/>
                </a:ext>
              </a:extLst>
            </p:cNvPr>
            <p:cNvSpPr/>
            <p:nvPr/>
          </p:nvSpPr>
          <p:spPr>
            <a:xfrm>
              <a:off x="8186475" y="2340215"/>
              <a:ext cx="146641" cy="264899"/>
            </a:xfrm>
            <a:custGeom>
              <a:avLst/>
              <a:gdLst/>
              <a:ahLst/>
              <a:cxnLst/>
              <a:rect l="l" t="t" r="r" b="b"/>
              <a:pathLst>
                <a:path w="7073" h="12777" fill="none" extrusionOk="0">
                  <a:moveTo>
                    <a:pt x="268" y="1"/>
                  </a:moveTo>
                  <a:cubicBezTo>
                    <a:pt x="268" y="1"/>
                    <a:pt x="1" y="2169"/>
                    <a:pt x="968" y="2636"/>
                  </a:cubicBezTo>
                  <a:cubicBezTo>
                    <a:pt x="1936" y="3103"/>
                    <a:pt x="4204" y="5505"/>
                    <a:pt x="4204" y="6806"/>
                  </a:cubicBezTo>
                  <a:cubicBezTo>
                    <a:pt x="4204" y="8107"/>
                    <a:pt x="3470" y="9441"/>
                    <a:pt x="4304" y="10375"/>
                  </a:cubicBezTo>
                  <a:cubicBezTo>
                    <a:pt x="5171" y="11242"/>
                    <a:pt x="6072" y="12043"/>
                    <a:pt x="7073" y="12777"/>
                  </a:cubicBezTo>
                </a:path>
              </a:pathLst>
            </a:custGeom>
            <a:noFill/>
            <a:ln w="10850" cap="rnd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986;p62">
              <a:extLst>
                <a:ext uri="{FF2B5EF4-FFF2-40B4-BE49-F238E27FC236}">
                  <a16:creationId xmlns:a16="http://schemas.microsoft.com/office/drawing/2014/main" id="{29969E01-9317-0DA4-176E-7EC731686689}"/>
                </a:ext>
              </a:extLst>
            </p:cNvPr>
            <p:cNvSpPr/>
            <p:nvPr/>
          </p:nvSpPr>
          <p:spPr>
            <a:xfrm>
              <a:off x="7880817" y="2062898"/>
              <a:ext cx="468202" cy="617600"/>
            </a:xfrm>
            <a:custGeom>
              <a:avLst/>
              <a:gdLst/>
              <a:ahLst/>
              <a:cxnLst/>
              <a:rect l="l" t="t" r="r" b="b"/>
              <a:pathLst>
                <a:path w="22583" h="29789" fill="none" extrusionOk="0">
                  <a:moveTo>
                    <a:pt x="20682" y="20015"/>
                  </a:moveTo>
                  <a:cubicBezTo>
                    <a:pt x="19781" y="19748"/>
                    <a:pt x="21182" y="18114"/>
                    <a:pt x="21816" y="16613"/>
                  </a:cubicBezTo>
                  <a:cubicBezTo>
                    <a:pt x="22416" y="15111"/>
                    <a:pt x="20682" y="14211"/>
                    <a:pt x="19314" y="13477"/>
                  </a:cubicBezTo>
                  <a:cubicBezTo>
                    <a:pt x="17946" y="12710"/>
                    <a:pt x="19314" y="11209"/>
                    <a:pt x="19180" y="9174"/>
                  </a:cubicBezTo>
                  <a:cubicBezTo>
                    <a:pt x="19047" y="7172"/>
                    <a:pt x="17513" y="7206"/>
                    <a:pt x="16779" y="6038"/>
                  </a:cubicBezTo>
                  <a:cubicBezTo>
                    <a:pt x="16045" y="4871"/>
                    <a:pt x="17413" y="1001"/>
                    <a:pt x="12509" y="501"/>
                  </a:cubicBezTo>
                  <a:cubicBezTo>
                    <a:pt x="7605" y="1"/>
                    <a:pt x="5704" y="735"/>
                    <a:pt x="3703" y="1735"/>
                  </a:cubicBezTo>
                  <a:cubicBezTo>
                    <a:pt x="2702" y="2269"/>
                    <a:pt x="1901" y="3070"/>
                    <a:pt x="1401" y="4037"/>
                  </a:cubicBezTo>
                  <a:cubicBezTo>
                    <a:pt x="934" y="4471"/>
                    <a:pt x="567" y="5004"/>
                    <a:pt x="767" y="5538"/>
                  </a:cubicBezTo>
                  <a:cubicBezTo>
                    <a:pt x="1268" y="6705"/>
                    <a:pt x="1735" y="7473"/>
                    <a:pt x="1067" y="8707"/>
                  </a:cubicBezTo>
                  <a:cubicBezTo>
                    <a:pt x="400" y="9974"/>
                    <a:pt x="767" y="11109"/>
                    <a:pt x="1334" y="11576"/>
                  </a:cubicBezTo>
                  <a:cubicBezTo>
                    <a:pt x="1935" y="12076"/>
                    <a:pt x="1935" y="13310"/>
                    <a:pt x="967" y="14278"/>
                  </a:cubicBezTo>
                  <a:cubicBezTo>
                    <a:pt x="0" y="15212"/>
                    <a:pt x="300" y="15979"/>
                    <a:pt x="1168" y="16479"/>
                  </a:cubicBezTo>
                  <a:cubicBezTo>
                    <a:pt x="2035" y="16946"/>
                    <a:pt x="2969" y="18180"/>
                    <a:pt x="2102" y="19348"/>
                  </a:cubicBezTo>
                  <a:cubicBezTo>
                    <a:pt x="1268" y="20515"/>
                    <a:pt x="1534" y="22116"/>
                    <a:pt x="3269" y="22517"/>
                  </a:cubicBezTo>
                  <a:cubicBezTo>
                    <a:pt x="3803" y="22583"/>
                    <a:pt x="4370" y="22750"/>
                    <a:pt x="4870" y="22917"/>
                  </a:cubicBezTo>
                  <a:lnTo>
                    <a:pt x="5304" y="24752"/>
                  </a:lnTo>
                  <a:cubicBezTo>
                    <a:pt x="5170" y="25552"/>
                    <a:pt x="5037" y="26286"/>
                    <a:pt x="5671" y="26420"/>
                  </a:cubicBezTo>
                  <a:cubicBezTo>
                    <a:pt x="5938" y="26453"/>
                    <a:pt x="6204" y="26420"/>
                    <a:pt x="6438" y="26286"/>
                  </a:cubicBezTo>
                  <a:cubicBezTo>
                    <a:pt x="6772" y="26219"/>
                    <a:pt x="7038" y="26153"/>
                    <a:pt x="7339" y="26019"/>
                  </a:cubicBezTo>
                  <a:cubicBezTo>
                    <a:pt x="7972" y="25786"/>
                    <a:pt x="8239" y="27287"/>
                    <a:pt x="8840" y="28521"/>
                  </a:cubicBezTo>
                  <a:cubicBezTo>
                    <a:pt x="9473" y="29789"/>
                    <a:pt x="11342" y="29155"/>
                    <a:pt x="12376" y="28288"/>
                  </a:cubicBezTo>
                  <a:cubicBezTo>
                    <a:pt x="12576" y="28087"/>
                    <a:pt x="12876" y="27987"/>
                    <a:pt x="13143" y="28054"/>
                  </a:cubicBezTo>
                  <a:cubicBezTo>
                    <a:pt x="13543" y="28321"/>
                    <a:pt x="13977" y="28488"/>
                    <a:pt x="14444" y="28521"/>
                  </a:cubicBezTo>
                  <a:cubicBezTo>
                    <a:pt x="15044" y="28855"/>
                    <a:pt x="15745" y="28988"/>
                    <a:pt x="16412" y="28921"/>
                  </a:cubicBezTo>
                  <a:cubicBezTo>
                    <a:pt x="18313" y="28655"/>
                    <a:pt x="18046" y="27887"/>
                    <a:pt x="18313" y="26753"/>
                  </a:cubicBezTo>
                  <a:cubicBezTo>
                    <a:pt x="18547" y="25619"/>
                    <a:pt x="19547" y="25619"/>
                    <a:pt x="21082" y="24385"/>
                  </a:cubicBezTo>
                  <a:cubicBezTo>
                    <a:pt x="22583" y="23117"/>
                    <a:pt x="21549" y="20248"/>
                    <a:pt x="20682" y="20015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987;p62">
              <a:extLst>
                <a:ext uri="{FF2B5EF4-FFF2-40B4-BE49-F238E27FC236}">
                  <a16:creationId xmlns:a16="http://schemas.microsoft.com/office/drawing/2014/main" id="{729E866E-ED70-4E77-9388-7835F86BFDB7}"/>
                </a:ext>
              </a:extLst>
            </p:cNvPr>
            <p:cNvSpPr/>
            <p:nvPr/>
          </p:nvSpPr>
          <p:spPr>
            <a:xfrm>
              <a:off x="4650457" y="3688797"/>
              <a:ext cx="104450" cy="594090"/>
            </a:xfrm>
            <a:custGeom>
              <a:avLst/>
              <a:gdLst/>
              <a:ahLst/>
              <a:cxnLst/>
              <a:rect l="l" t="t" r="r" b="b"/>
              <a:pathLst>
                <a:path w="5038" h="28655" extrusionOk="0">
                  <a:moveTo>
                    <a:pt x="2336" y="0"/>
                  </a:moveTo>
                  <a:lnTo>
                    <a:pt x="1" y="28654"/>
                  </a:lnTo>
                  <a:lnTo>
                    <a:pt x="835" y="28654"/>
                  </a:lnTo>
                  <a:lnTo>
                    <a:pt x="5038" y="234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988;p62">
              <a:extLst>
                <a:ext uri="{FF2B5EF4-FFF2-40B4-BE49-F238E27FC236}">
                  <a16:creationId xmlns:a16="http://schemas.microsoft.com/office/drawing/2014/main" id="{34706C4D-5E32-FEC6-4CD5-EC85FB090947}"/>
                </a:ext>
              </a:extLst>
            </p:cNvPr>
            <p:cNvSpPr/>
            <p:nvPr/>
          </p:nvSpPr>
          <p:spPr>
            <a:xfrm>
              <a:off x="5015617" y="3688797"/>
              <a:ext cx="104450" cy="594090"/>
            </a:xfrm>
            <a:custGeom>
              <a:avLst/>
              <a:gdLst/>
              <a:ahLst/>
              <a:cxnLst/>
              <a:rect l="l" t="t" r="r" b="b"/>
              <a:pathLst>
                <a:path w="5038" h="28655" extrusionOk="0">
                  <a:moveTo>
                    <a:pt x="2369" y="0"/>
                  </a:moveTo>
                  <a:lnTo>
                    <a:pt x="0" y="28654"/>
                  </a:lnTo>
                  <a:lnTo>
                    <a:pt x="834" y="28654"/>
                  </a:lnTo>
                  <a:lnTo>
                    <a:pt x="5037" y="234"/>
                  </a:lnTo>
                  <a:lnTo>
                    <a:pt x="236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989;p62">
              <a:extLst>
                <a:ext uri="{FF2B5EF4-FFF2-40B4-BE49-F238E27FC236}">
                  <a16:creationId xmlns:a16="http://schemas.microsoft.com/office/drawing/2014/main" id="{3051EEC5-C749-26C5-6C1A-6CB5DCE3EF12}"/>
                </a:ext>
              </a:extLst>
            </p:cNvPr>
            <p:cNvSpPr/>
            <p:nvPr/>
          </p:nvSpPr>
          <p:spPr>
            <a:xfrm>
              <a:off x="5052272" y="3688797"/>
              <a:ext cx="104450" cy="594090"/>
            </a:xfrm>
            <a:custGeom>
              <a:avLst/>
              <a:gdLst/>
              <a:ahLst/>
              <a:cxnLst/>
              <a:rect l="l" t="t" r="r" b="b"/>
              <a:pathLst>
                <a:path w="5038" h="28655" extrusionOk="0">
                  <a:moveTo>
                    <a:pt x="2702" y="0"/>
                  </a:moveTo>
                  <a:lnTo>
                    <a:pt x="0" y="234"/>
                  </a:lnTo>
                  <a:lnTo>
                    <a:pt x="4237" y="28654"/>
                  </a:lnTo>
                  <a:lnTo>
                    <a:pt x="5037" y="28654"/>
                  </a:lnTo>
                  <a:lnTo>
                    <a:pt x="2702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990;p62">
              <a:extLst>
                <a:ext uri="{FF2B5EF4-FFF2-40B4-BE49-F238E27FC236}">
                  <a16:creationId xmlns:a16="http://schemas.microsoft.com/office/drawing/2014/main" id="{E591A2F2-D24A-17EF-9BF0-D1A081BAF443}"/>
                </a:ext>
              </a:extLst>
            </p:cNvPr>
            <p:cNvSpPr/>
            <p:nvPr/>
          </p:nvSpPr>
          <p:spPr>
            <a:xfrm>
              <a:off x="5465822" y="3688797"/>
              <a:ext cx="105155" cy="594090"/>
            </a:xfrm>
            <a:custGeom>
              <a:avLst/>
              <a:gdLst/>
              <a:ahLst/>
              <a:cxnLst/>
              <a:rect l="l" t="t" r="r" b="b"/>
              <a:pathLst>
                <a:path w="5072" h="28655" extrusionOk="0">
                  <a:moveTo>
                    <a:pt x="2703" y="0"/>
                  </a:moveTo>
                  <a:lnTo>
                    <a:pt x="1" y="234"/>
                  </a:lnTo>
                  <a:lnTo>
                    <a:pt x="4237" y="28654"/>
                  </a:lnTo>
                  <a:lnTo>
                    <a:pt x="5071" y="28654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991;p62">
              <a:extLst>
                <a:ext uri="{FF2B5EF4-FFF2-40B4-BE49-F238E27FC236}">
                  <a16:creationId xmlns:a16="http://schemas.microsoft.com/office/drawing/2014/main" id="{D196673C-041C-3E58-4C4D-43B50272390A}"/>
                </a:ext>
              </a:extLst>
            </p:cNvPr>
            <p:cNvSpPr/>
            <p:nvPr/>
          </p:nvSpPr>
          <p:spPr>
            <a:xfrm>
              <a:off x="4471350" y="2738899"/>
              <a:ext cx="1142506" cy="970675"/>
            </a:xfrm>
            <a:custGeom>
              <a:avLst/>
              <a:gdLst/>
              <a:ahLst/>
              <a:cxnLst/>
              <a:rect l="l" t="t" r="r" b="b"/>
              <a:pathLst>
                <a:path w="55107" h="46819" extrusionOk="0">
                  <a:moveTo>
                    <a:pt x="29883" y="0"/>
                  </a:moveTo>
                  <a:cubicBezTo>
                    <a:pt x="29671" y="0"/>
                    <a:pt x="29440" y="16"/>
                    <a:pt x="29188" y="51"/>
                  </a:cubicBezTo>
                  <a:lnTo>
                    <a:pt x="3136" y="51"/>
                  </a:lnTo>
                  <a:cubicBezTo>
                    <a:pt x="3136" y="51"/>
                    <a:pt x="0" y="919"/>
                    <a:pt x="1368" y="4555"/>
                  </a:cubicBezTo>
                  <a:cubicBezTo>
                    <a:pt x="2769" y="8224"/>
                    <a:pt x="10608" y="46818"/>
                    <a:pt x="10608" y="46818"/>
                  </a:cubicBezTo>
                  <a:lnTo>
                    <a:pt x="51971" y="46818"/>
                  </a:lnTo>
                  <a:lnTo>
                    <a:pt x="54573" y="22801"/>
                  </a:lnTo>
                  <a:cubicBezTo>
                    <a:pt x="54573" y="22801"/>
                    <a:pt x="55106" y="19332"/>
                    <a:pt x="52671" y="18831"/>
                  </a:cubicBezTo>
                  <a:cubicBezTo>
                    <a:pt x="50236" y="18298"/>
                    <a:pt x="40329" y="18631"/>
                    <a:pt x="38394" y="17597"/>
                  </a:cubicBezTo>
                  <a:cubicBezTo>
                    <a:pt x="36493" y="16563"/>
                    <a:pt x="32190" y="1419"/>
                    <a:pt x="32190" y="1419"/>
                  </a:cubicBezTo>
                  <a:cubicBezTo>
                    <a:pt x="32190" y="1419"/>
                    <a:pt x="31890" y="0"/>
                    <a:pt x="29883" y="0"/>
                  </a:cubicBezTo>
                  <a:close/>
                </a:path>
              </a:pathLst>
            </a:custGeom>
            <a:solidFill>
              <a:srgbClr val="3E8E5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992;p62">
              <a:extLst>
                <a:ext uri="{FF2B5EF4-FFF2-40B4-BE49-F238E27FC236}">
                  <a16:creationId xmlns:a16="http://schemas.microsoft.com/office/drawing/2014/main" id="{70630695-6EC3-3480-00B5-9D2250053D90}"/>
                </a:ext>
              </a:extLst>
            </p:cNvPr>
            <p:cNvSpPr/>
            <p:nvPr/>
          </p:nvSpPr>
          <p:spPr>
            <a:xfrm>
              <a:off x="5117973" y="3596123"/>
              <a:ext cx="430863" cy="21"/>
            </a:xfrm>
            <a:custGeom>
              <a:avLst/>
              <a:gdLst/>
              <a:ahLst/>
              <a:cxnLst/>
              <a:rect l="l" t="t" r="r" b="b"/>
              <a:pathLst>
                <a:path w="20782" h="1" fill="none" extrusionOk="0">
                  <a:moveTo>
                    <a:pt x="0" y="1"/>
                  </a:moveTo>
                  <a:lnTo>
                    <a:pt x="20782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993;p62">
              <a:extLst>
                <a:ext uri="{FF2B5EF4-FFF2-40B4-BE49-F238E27FC236}">
                  <a16:creationId xmlns:a16="http://schemas.microsoft.com/office/drawing/2014/main" id="{EAED2B23-66E0-EEF3-BCEC-1E15DC8370D4}"/>
                </a:ext>
              </a:extLst>
            </p:cNvPr>
            <p:cNvSpPr/>
            <p:nvPr/>
          </p:nvSpPr>
          <p:spPr>
            <a:xfrm>
              <a:off x="4533589" y="2293795"/>
              <a:ext cx="327138" cy="482300"/>
            </a:xfrm>
            <a:custGeom>
              <a:avLst/>
              <a:gdLst/>
              <a:ahLst/>
              <a:cxnLst/>
              <a:rect l="l" t="t" r="r" b="b"/>
              <a:pathLst>
                <a:path w="15779" h="23263" extrusionOk="0">
                  <a:moveTo>
                    <a:pt x="14403" y="0"/>
                  </a:moveTo>
                  <a:cubicBezTo>
                    <a:pt x="12774" y="0"/>
                    <a:pt x="10612" y="1208"/>
                    <a:pt x="8707" y="2674"/>
                  </a:cubicBezTo>
                  <a:cubicBezTo>
                    <a:pt x="6505" y="4308"/>
                    <a:pt x="1735" y="9178"/>
                    <a:pt x="868" y="11913"/>
                  </a:cubicBezTo>
                  <a:cubicBezTo>
                    <a:pt x="0" y="14615"/>
                    <a:pt x="3136" y="15316"/>
                    <a:pt x="3136" y="15316"/>
                  </a:cubicBezTo>
                  <a:cubicBezTo>
                    <a:pt x="3136" y="15316"/>
                    <a:pt x="2102" y="18685"/>
                    <a:pt x="2669" y="20720"/>
                  </a:cubicBezTo>
                  <a:cubicBezTo>
                    <a:pt x="3024" y="22072"/>
                    <a:pt x="6782" y="23262"/>
                    <a:pt x="9860" y="23262"/>
                  </a:cubicBezTo>
                  <a:cubicBezTo>
                    <a:pt x="11414" y="23262"/>
                    <a:pt x="12794" y="22959"/>
                    <a:pt x="13477" y="22221"/>
                  </a:cubicBezTo>
                  <a:cubicBezTo>
                    <a:pt x="15011" y="20620"/>
                    <a:pt x="15778" y="18418"/>
                    <a:pt x="15578" y="16183"/>
                  </a:cubicBezTo>
                  <a:cubicBezTo>
                    <a:pt x="15411" y="14849"/>
                    <a:pt x="15045" y="72"/>
                    <a:pt x="15045" y="72"/>
                  </a:cubicBezTo>
                  <a:cubicBezTo>
                    <a:pt x="14842" y="23"/>
                    <a:pt x="14628" y="0"/>
                    <a:pt x="14403" y="0"/>
                  </a:cubicBezTo>
                  <a:close/>
                </a:path>
              </a:pathLst>
            </a:custGeom>
            <a:solidFill>
              <a:schemeClr val="tx1"/>
            </a:solidFill>
            <a:ln w="10850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994;p62">
              <a:extLst>
                <a:ext uri="{FF2B5EF4-FFF2-40B4-BE49-F238E27FC236}">
                  <a16:creationId xmlns:a16="http://schemas.microsoft.com/office/drawing/2014/main" id="{173ACC24-B82F-120D-B7E9-08D3C06F4957}"/>
                </a:ext>
              </a:extLst>
            </p:cNvPr>
            <p:cNvSpPr/>
            <p:nvPr/>
          </p:nvSpPr>
          <p:spPr>
            <a:xfrm>
              <a:off x="4609656" y="2359579"/>
              <a:ext cx="116911" cy="222709"/>
            </a:xfrm>
            <a:custGeom>
              <a:avLst/>
              <a:gdLst/>
              <a:ahLst/>
              <a:cxnLst/>
              <a:rect l="l" t="t" r="r" b="b"/>
              <a:pathLst>
                <a:path w="5639" h="10742" fill="none" extrusionOk="0">
                  <a:moveTo>
                    <a:pt x="5638" y="1"/>
                  </a:moveTo>
                  <a:cubicBezTo>
                    <a:pt x="5638" y="1"/>
                    <a:pt x="735" y="8507"/>
                    <a:pt x="1" y="1074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995;p62">
              <a:extLst>
                <a:ext uri="{FF2B5EF4-FFF2-40B4-BE49-F238E27FC236}">
                  <a16:creationId xmlns:a16="http://schemas.microsoft.com/office/drawing/2014/main" id="{63D86C8C-65DE-A05F-BA31-2EFCA99AAAAB}"/>
                </a:ext>
              </a:extLst>
            </p:cNvPr>
            <p:cNvSpPr/>
            <p:nvPr/>
          </p:nvSpPr>
          <p:spPr>
            <a:xfrm>
              <a:off x="4644922" y="2350602"/>
              <a:ext cx="132128" cy="326433"/>
            </a:xfrm>
            <a:custGeom>
              <a:avLst/>
              <a:gdLst/>
              <a:ahLst/>
              <a:cxnLst/>
              <a:rect l="l" t="t" r="r" b="b"/>
              <a:pathLst>
                <a:path w="6373" h="15745" fill="none" extrusionOk="0">
                  <a:moveTo>
                    <a:pt x="6372" y="0"/>
                  </a:moveTo>
                  <a:cubicBezTo>
                    <a:pt x="6372" y="0"/>
                    <a:pt x="935" y="11175"/>
                    <a:pt x="1" y="1574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996;p62">
              <a:extLst>
                <a:ext uri="{FF2B5EF4-FFF2-40B4-BE49-F238E27FC236}">
                  <a16:creationId xmlns:a16="http://schemas.microsoft.com/office/drawing/2014/main" id="{12AC97BE-12A9-BB16-DD6F-B08A4FA4BA65}"/>
                </a:ext>
              </a:extLst>
            </p:cNvPr>
            <p:cNvSpPr/>
            <p:nvPr/>
          </p:nvSpPr>
          <p:spPr>
            <a:xfrm>
              <a:off x="4726545" y="2439109"/>
              <a:ext cx="54651" cy="175687"/>
            </a:xfrm>
            <a:custGeom>
              <a:avLst/>
              <a:gdLst/>
              <a:ahLst/>
              <a:cxnLst/>
              <a:rect l="l" t="t" r="r" b="b"/>
              <a:pathLst>
                <a:path w="2636" h="8474" fill="none" extrusionOk="0">
                  <a:moveTo>
                    <a:pt x="2635" y="1"/>
                  </a:moveTo>
                  <a:cubicBezTo>
                    <a:pt x="2635" y="1"/>
                    <a:pt x="467" y="6139"/>
                    <a:pt x="0" y="8474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997;p62">
              <a:extLst>
                <a:ext uri="{FF2B5EF4-FFF2-40B4-BE49-F238E27FC236}">
                  <a16:creationId xmlns:a16="http://schemas.microsoft.com/office/drawing/2014/main" id="{29CB55BA-6DCA-334B-E988-0E1290AF0F1D}"/>
                </a:ext>
              </a:extLst>
            </p:cNvPr>
            <p:cNvSpPr/>
            <p:nvPr/>
          </p:nvSpPr>
          <p:spPr>
            <a:xfrm>
              <a:off x="4983109" y="2651388"/>
              <a:ext cx="415666" cy="568547"/>
            </a:xfrm>
            <a:custGeom>
              <a:avLst/>
              <a:gdLst/>
              <a:ahLst/>
              <a:cxnLst/>
              <a:rect l="l" t="t" r="r" b="b"/>
              <a:pathLst>
                <a:path w="20049" h="27423" extrusionOk="0">
                  <a:moveTo>
                    <a:pt x="7734" y="1"/>
                  </a:moveTo>
                  <a:cubicBezTo>
                    <a:pt x="7129" y="1"/>
                    <a:pt x="6573" y="131"/>
                    <a:pt x="6138" y="370"/>
                  </a:cubicBezTo>
                  <a:cubicBezTo>
                    <a:pt x="4404" y="1270"/>
                    <a:pt x="468" y="1370"/>
                    <a:pt x="468" y="1370"/>
                  </a:cubicBezTo>
                  <a:cubicBezTo>
                    <a:pt x="1" y="1871"/>
                    <a:pt x="368" y="4206"/>
                    <a:pt x="1702" y="8142"/>
                  </a:cubicBezTo>
                  <a:cubicBezTo>
                    <a:pt x="3003" y="12078"/>
                    <a:pt x="6839" y="27422"/>
                    <a:pt x="6839" y="27422"/>
                  </a:cubicBezTo>
                  <a:lnTo>
                    <a:pt x="11676" y="25287"/>
                  </a:lnTo>
                  <a:lnTo>
                    <a:pt x="20048" y="22052"/>
                  </a:lnTo>
                  <a:cubicBezTo>
                    <a:pt x="20048" y="22052"/>
                    <a:pt x="17947" y="19550"/>
                    <a:pt x="17046" y="16815"/>
                  </a:cubicBezTo>
                  <a:cubicBezTo>
                    <a:pt x="16112" y="14079"/>
                    <a:pt x="13810" y="7441"/>
                    <a:pt x="12576" y="3805"/>
                  </a:cubicBezTo>
                  <a:cubicBezTo>
                    <a:pt x="11683" y="1099"/>
                    <a:pt x="9496" y="1"/>
                    <a:pt x="7734" y="1"/>
                  </a:cubicBezTo>
                  <a:close/>
                </a:path>
              </a:pathLst>
            </a:custGeom>
            <a:solidFill>
              <a:srgbClr val="78787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998;p62">
              <a:extLst>
                <a:ext uri="{FF2B5EF4-FFF2-40B4-BE49-F238E27FC236}">
                  <a16:creationId xmlns:a16="http://schemas.microsoft.com/office/drawing/2014/main" id="{D1E54763-25AF-D08C-B624-C6B5D33A6634}"/>
                </a:ext>
              </a:extLst>
            </p:cNvPr>
            <p:cNvSpPr/>
            <p:nvPr/>
          </p:nvSpPr>
          <p:spPr>
            <a:xfrm>
              <a:off x="5705116" y="3755887"/>
              <a:ext cx="84402" cy="139716"/>
            </a:xfrm>
            <a:custGeom>
              <a:avLst/>
              <a:gdLst/>
              <a:ahLst/>
              <a:cxnLst/>
              <a:rect l="l" t="t" r="r" b="b"/>
              <a:pathLst>
                <a:path w="4071" h="6739" extrusionOk="0">
                  <a:moveTo>
                    <a:pt x="0" y="0"/>
                  </a:moveTo>
                  <a:lnTo>
                    <a:pt x="3236" y="6738"/>
                  </a:lnTo>
                  <a:lnTo>
                    <a:pt x="4070" y="6338"/>
                  </a:lnTo>
                  <a:lnTo>
                    <a:pt x="1902" y="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999;p62">
              <a:extLst>
                <a:ext uri="{FF2B5EF4-FFF2-40B4-BE49-F238E27FC236}">
                  <a16:creationId xmlns:a16="http://schemas.microsoft.com/office/drawing/2014/main" id="{40EF8EAB-2527-6052-843E-C87369BE4AF8}"/>
                </a:ext>
              </a:extLst>
            </p:cNvPr>
            <p:cNvSpPr/>
            <p:nvPr/>
          </p:nvSpPr>
          <p:spPr>
            <a:xfrm>
              <a:off x="5620735" y="3473034"/>
              <a:ext cx="393544" cy="380027"/>
            </a:xfrm>
            <a:custGeom>
              <a:avLst/>
              <a:gdLst/>
              <a:ahLst/>
              <a:cxnLst/>
              <a:rect l="l" t="t" r="r" b="b"/>
              <a:pathLst>
                <a:path w="18982" h="18330" extrusionOk="0">
                  <a:moveTo>
                    <a:pt x="5171" y="0"/>
                  </a:moveTo>
                  <a:lnTo>
                    <a:pt x="1" y="2602"/>
                  </a:lnTo>
                  <a:lnTo>
                    <a:pt x="3770" y="9307"/>
                  </a:lnTo>
                  <a:cubicBezTo>
                    <a:pt x="3770" y="9307"/>
                    <a:pt x="2403" y="10841"/>
                    <a:pt x="3237" y="12576"/>
                  </a:cubicBezTo>
                  <a:cubicBezTo>
                    <a:pt x="4070" y="14310"/>
                    <a:pt x="5938" y="15244"/>
                    <a:pt x="7273" y="15945"/>
                  </a:cubicBezTo>
                  <a:cubicBezTo>
                    <a:pt x="8607" y="16645"/>
                    <a:pt x="8974" y="17779"/>
                    <a:pt x="10242" y="18280"/>
                  </a:cubicBezTo>
                  <a:cubicBezTo>
                    <a:pt x="10320" y="18314"/>
                    <a:pt x="10423" y="18330"/>
                    <a:pt x="10547" y="18330"/>
                  </a:cubicBezTo>
                  <a:cubicBezTo>
                    <a:pt x="12366" y="18330"/>
                    <a:pt x="18689" y="14885"/>
                    <a:pt x="18814" y="14510"/>
                  </a:cubicBezTo>
                  <a:cubicBezTo>
                    <a:pt x="18981" y="14110"/>
                    <a:pt x="17313" y="14110"/>
                    <a:pt x="16579" y="14010"/>
                  </a:cubicBezTo>
                  <a:cubicBezTo>
                    <a:pt x="15846" y="13910"/>
                    <a:pt x="11042" y="11608"/>
                    <a:pt x="10175" y="10708"/>
                  </a:cubicBezTo>
                  <a:cubicBezTo>
                    <a:pt x="9308" y="9774"/>
                    <a:pt x="5171" y="0"/>
                    <a:pt x="5171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000;p62">
              <a:extLst>
                <a:ext uri="{FF2B5EF4-FFF2-40B4-BE49-F238E27FC236}">
                  <a16:creationId xmlns:a16="http://schemas.microsoft.com/office/drawing/2014/main" id="{275CBAE8-24F6-762F-0194-12A761D4C4FF}"/>
                </a:ext>
              </a:extLst>
            </p:cNvPr>
            <p:cNvSpPr/>
            <p:nvPr/>
          </p:nvSpPr>
          <p:spPr>
            <a:xfrm>
              <a:off x="5679532" y="3672895"/>
              <a:ext cx="334747" cy="180041"/>
            </a:xfrm>
            <a:custGeom>
              <a:avLst/>
              <a:gdLst/>
              <a:ahLst/>
              <a:cxnLst/>
              <a:rect l="l" t="t" r="r" b="b"/>
              <a:pathLst>
                <a:path w="16146" h="8684" extrusionOk="0">
                  <a:moveTo>
                    <a:pt x="701" y="0"/>
                  </a:moveTo>
                  <a:cubicBezTo>
                    <a:pt x="100" y="868"/>
                    <a:pt x="0" y="1968"/>
                    <a:pt x="401" y="2936"/>
                  </a:cubicBezTo>
                  <a:cubicBezTo>
                    <a:pt x="1234" y="4637"/>
                    <a:pt x="3102" y="5604"/>
                    <a:pt x="4437" y="6305"/>
                  </a:cubicBezTo>
                  <a:cubicBezTo>
                    <a:pt x="5771" y="7005"/>
                    <a:pt x="6138" y="8106"/>
                    <a:pt x="7406" y="8640"/>
                  </a:cubicBezTo>
                  <a:cubicBezTo>
                    <a:pt x="7480" y="8670"/>
                    <a:pt x="7575" y="8684"/>
                    <a:pt x="7690" y="8684"/>
                  </a:cubicBezTo>
                  <a:cubicBezTo>
                    <a:pt x="9480" y="8684"/>
                    <a:pt x="15855" y="5213"/>
                    <a:pt x="16012" y="4837"/>
                  </a:cubicBezTo>
                  <a:cubicBezTo>
                    <a:pt x="16145" y="4437"/>
                    <a:pt x="14477" y="4470"/>
                    <a:pt x="13743" y="4370"/>
                  </a:cubicBezTo>
                  <a:cubicBezTo>
                    <a:pt x="13510" y="4303"/>
                    <a:pt x="13276" y="4237"/>
                    <a:pt x="13043" y="4137"/>
                  </a:cubicBezTo>
                  <a:cubicBezTo>
                    <a:pt x="12255" y="4866"/>
                    <a:pt x="10966" y="5595"/>
                    <a:pt x="9327" y="5595"/>
                  </a:cubicBezTo>
                  <a:cubicBezTo>
                    <a:pt x="8193" y="5595"/>
                    <a:pt x="6890" y="5245"/>
                    <a:pt x="5471" y="4303"/>
                  </a:cubicBezTo>
                  <a:cubicBezTo>
                    <a:pt x="3670" y="3136"/>
                    <a:pt x="2035" y="1668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001;p62">
              <a:extLst>
                <a:ext uri="{FF2B5EF4-FFF2-40B4-BE49-F238E27FC236}">
                  <a16:creationId xmlns:a16="http://schemas.microsoft.com/office/drawing/2014/main" id="{7238632B-63F6-A556-6D08-34803675A803}"/>
                </a:ext>
              </a:extLst>
            </p:cNvPr>
            <p:cNvSpPr/>
            <p:nvPr/>
          </p:nvSpPr>
          <p:spPr>
            <a:xfrm>
              <a:off x="5469989" y="3085628"/>
              <a:ext cx="332653" cy="515368"/>
            </a:xfrm>
            <a:custGeom>
              <a:avLst/>
              <a:gdLst/>
              <a:ahLst/>
              <a:cxnLst/>
              <a:rect l="l" t="t" r="r" b="b"/>
              <a:pathLst>
                <a:path w="16045" h="24858" extrusionOk="0">
                  <a:moveTo>
                    <a:pt x="4410" y="1"/>
                  </a:moveTo>
                  <a:cubicBezTo>
                    <a:pt x="3687" y="1"/>
                    <a:pt x="2967" y="149"/>
                    <a:pt x="2569" y="640"/>
                  </a:cubicBezTo>
                  <a:cubicBezTo>
                    <a:pt x="1568" y="1841"/>
                    <a:pt x="0" y="4242"/>
                    <a:pt x="0" y="6577"/>
                  </a:cubicBezTo>
                  <a:cubicBezTo>
                    <a:pt x="0" y="8879"/>
                    <a:pt x="8373" y="24857"/>
                    <a:pt x="8373" y="24857"/>
                  </a:cubicBezTo>
                  <a:lnTo>
                    <a:pt x="16045" y="21021"/>
                  </a:lnTo>
                  <a:lnTo>
                    <a:pt x="14043" y="16985"/>
                  </a:lnTo>
                  <a:cubicBezTo>
                    <a:pt x="12642" y="14149"/>
                    <a:pt x="6605" y="340"/>
                    <a:pt x="6605" y="340"/>
                  </a:cubicBezTo>
                  <a:cubicBezTo>
                    <a:pt x="6605" y="340"/>
                    <a:pt x="5504" y="1"/>
                    <a:pt x="4410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002;p62">
              <a:extLst>
                <a:ext uri="{FF2B5EF4-FFF2-40B4-BE49-F238E27FC236}">
                  <a16:creationId xmlns:a16="http://schemas.microsoft.com/office/drawing/2014/main" id="{E9DF74EC-B56A-E242-2847-EC364DEB46CC}"/>
                </a:ext>
              </a:extLst>
            </p:cNvPr>
            <p:cNvSpPr/>
            <p:nvPr/>
          </p:nvSpPr>
          <p:spPr>
            <a:xfrm>
              <a:off x="5413265" y="3872755"/>
              <a:ext cx="280801" cy="400552"/>
            </a:xfrm>
            <a:custGeom>
              <a:avLst/>
              <a:gdLst/>
              <a:ahLst/>
              <a:cxnLst/>
              <a:rect l="l" t="t" r="r" b="b"/>
              <a:pathLst>
                <a:path w="13544" h="19320" extrusionOk="0">
                  <a:moveTo>
                    <a:pt x="7173" y="0"/>
                  </a:moveTo>
                  <a:lnTo>
                    <a:pt x="1402" y="101"/>
                  </a:lnTo>
                  <a:lnTo>
                    <a:pt x="1935" y="7773"/>
                  </a:lnTo>
                  <a:cubicBezTo>
                    <a:pt x="1935" y="7773"/>
                    <a:pt x="1" y="8573"/>
                    <a:pt x="1" y="10508"/>
                  </a:cubicBezTo>
                  <a:cubicBezTo>
                    <a:pt x="1" y="12409"/>
                    <a:pt x="1535" y="12409"/>
                    <a:pt x="2436" y="13644"/>
                  </a:cubicBezTo>
                  <a:cubicBezTo>
                    <a:pt x="3336" y="14844"/>
                    <a:pt x="2936" y="17646"/>
                    <a:pt x="3837" y="18681"/>
                  </a:cubicBezTo>
                  <a:cubicBezTo>
                    <a:pt x="4270" y="19162"/>
                    <a:pt x="6387" y="19319"/>
                    <a:pt x="8504" y="19319"/>
                  </a:cubicBezTo>
                  <a:cubicBezTo>
                    <a:pt x="10787" y="19319"/>
                    <a:pt x="13070" y="19136"/>
                    <a:pt x="13244" y="18981"/>
                  </a:cubicBezTo>
                  <a:cubicBezTo>
                    <a:pt x="13544" y="18681"/>
                    <a:pt x="12009" y="17980"/>
                    <a:pt x="11409" y="17580"/>
                  </a:cubicBezTo>
                  <a:cubicBezTo>
                    <a:pt x="10808" y="17179"/>
                    <a:pt x="7473" y="13010"/>
                    <a:pt x="7072" y="11809"/>
                  </a:cubicBezTo>
                  <a:cubicBezTo>
                    <a:pt x="6672" y="10608"/>
                    <a:pt x="7173" y="1"/>
                    <a:pt x="7173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003;p62">
              <a:extLst>
                <a:ext uri="{FF2B5EF4-FFF2-40B4-BE49-F238E27FC236}">
                  <a16:creationId xmlns:a16="http://schemas.microsoft.com/office/drawing/2014/main" id="{C3A315B7-C092-1598-DF0C-D765F8D5B6CD}"/>
                </a:ext>
              </a:extLst>
            </p:cNvPr>
            <p:cNvSpPr/>
            <p:nvPr/>
          </p:nvSpPr>
          <p:spPr>
            <a:xfrm>
              <a:off x="5413970" y="4058787"/>
              <a:ext cx="280096" cy="214519"/>
            </a:xfrm>
            <a:custGeom>
              <a:avLst/>
              <a:gdLst/>
              <a:ahLst/>
              <a:cxnLst/>
              <a:rect l="l" t="t" r="r" b="b"/>
              <a:pathLst>
                <a:path w="13510" h="10347" extrusionOk="0">
                  <a:moveTo>
                    <a:pt x="467" y="1"/>
                  </a:moveTo>
                  <a:cubicBezTo>
                    <a:pt x="167" y="434"/>
                    <a:pt x="0" y="968"/>
                    <a:pt x="0" y="1535"/>
                  </a:cubicBezTo>
                  <a:cubicBezTo>
                    <a:pt x="0" y="3436"/>
                    <a:pt x="1501" y="3436"/>
                    <a:pt x="2402" y="4671"/>
                  </a:cubicBezTo>
                  <a:cubicBezTo>
                    <a:pt x="3336" y="5871"/>
                    <a:pt x="2902" y="8707"/>
                    <a:pt x="3836" y="9708"/>
                  </a:cubicBezTo>
                  <a:cubicBezTo>
                    <a:pt x="4270" y="10189"/>
                    <a:pt x="6387" y="10346"/>
                    <a:pt x="8500" y="10346"/>
                  </a:cubicBezTo>
                  <a:cubicBezTo>
                    <a:pt x="10779" y="10346"/>
                    <a:pt x="13054" y="10163"/>
                    <a:pt x="13210" y="10008"/>
                  </a:cubicBezTo>
                  <a:cubicBezTo>
                    <a:pt x="13510" y="9708"/>
                    <a:pt x="12009" y="9007"/>
                    <a:pt x="11408" y="8607"/>
                  </a:cubicBezTo>
                  <a:cubicBezTo>
                    <a:pt x="11141" y="8373"/>
                    <a:pt x="10908" y="8140"/>
                    <a:pt x="10708" y="7906"/>
                  </a:cubicBezTo>
                  <a:cubicBezTo>
                    <a:pt x="9890" y="8195"/>
                    <a:pt x="9038" y="8414"/>
                    <a:pt x="8289" y="8414"/>
                  </a:cubicBezTo>
                  <a:cubicBezTo>
                    <a:pt x="7998" y="8414"/>
                    <a:pt x="7724" y="8381"/>
                    <a:pt x="7472" y="8307"/>
                  </a:cubicBezTo>
                  <a:cubicBezTo>
                    <a:pt x="5237" y="7573"/>
                    <a:pt x="3536" y="6172"/>
                    <a:pt x="3002" y="3336"/>
                  </a:cubicBezTo>
                  <a:cubicBezTo>
                    <a:pt x="2702" y="1568"/>
                    <a:pt x="1401" y="534"/>
                    <a:pt x="467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004;p62">
              <a:extLst>
                <a:ext uri="{FF2B5EF4-FFF2-40B4-BE49-F238E27FC236}">
                  <a16:creationId xmlns:a16="http://schemas.microsoft.com/office/drawing/2014/main" id="{BD859199-7C7B-33B4-B70E-16C4348974E0}"/>
                </a:ext>
              </a:extLst>
            </p:cNvPr>
            <p:cNvSpPr/>
            <p:nvPr/>
          </p:nvSpPr>
          <p:spPr>
            <a:xfrm>
              <a:off x="5420190" y="4117564"/>
              <a:ext cx="31140" cy="154934"/>
            </a:xfrm>
            <a:custGeom>
              <a:avLst/>
              <a:gdLst/>
              <a:ahLst/>
              <a:cxnLst/>
              <a:rect l="l" t="t" r="r" b="b"/>
              <a:pathLst>
                <a:path w="1502" h="7473" extrusionOk="0">
                  <a:moveTo>
                    <a:pt x="0" y="1"/>
                  </a:moveTo>
                  <a:lnTo>
                    <a:pt x="0" y="7473"/>
                  </a:lnTo>
                  <a:lnTo>
                    <a:pt x="901" y="7473"/>
                  </a:lnTo>
                  <a:lnTo>
                    <a:pt x="1501" y="12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005;p62">
              <a:extLst>
                <a:ext uri="{FF2B5EF4-FFF2-40B4-BE49-F238E27FC236}">
                  <a16:creationId xmlns:a16="http://schemas.microsoft.com/office/drawing/2014/main" id="{21FB94AF-1557-0E7D-D1A0-A9A93B4E3930}"/>
                </a:ext>
              </a:extLst>
            </p:cNvPr>
            <p:cNvSpPr/>
            <p:nvPr/>
          </p:nvSpPr>
          <p:spPr>
            <a:xfrm>
              <a:off x="5108291" y="3219912"/>
              <a:ext cx="518706" cy="686743"/>
            </a:xfrm>
            <a:custGeom>
              <a:avLst/>
              <a:gdLst/>
              <a:ahLst/>
              <a:cxnLst/>
              <a:rect l="l" t="t" r="r" b="b"/>
              <a:pathLst>
                <a:path w="25019" h="33124" extrusionOk="0">
                  <a:moveTo>
                    <a:pt x="18180" y="0"/>
                  </a:moveTo>
                  <a:cubicBezTo>
                    <a:pt x="18180" y="0"/>
                    <a:pt x="11208" y="801"/>
                    <a:pt x="6338" y="4437"/>
                  </a:cubicBezTo>
                  <a:cubicBezTo>
                    <a:pt x="1501" y="8073"/>
                    <a:pt x="0" y="11509"/>
                    <a:pt x="0" y="11509"/>
                  </a:cubicBezTo>
                  <a:lnTo>
                    <a:pt x="15044" y="11509"/>
                  </a:lnTo>
                  <a:cubicBezTo>
                    <a:pt x="15044" y="11509"/>
                    <a:pt x="14210" y="12409"/>
                    <a:pt x="13710" y="17046"/>
                  </a:cubicBezTo>
                  <a:cubicBezTo>
                    <a:pt x="13210" y="21716"/>
                    <a:pt x="15244" y="33124"/>
                    <a:pt x="15244" y="33124"/>
                  </a:cubicBezTo>
                  <a:lnTo>
                    <a:pt x="24518" y="32090"/>
                  </a:lnTo>
                  <a:cubicBezTo>
                    <a:pt x="24518" y="32090"/>
                    <a:pt x="24818" y="9974"/>
                    <a:pt x="24918" y="5337"/>
                  </a:cubicBezTo>
                  <a:cubicBezTo>
                    <a:pt x="25018" y="701"/>
                    <a:pt x="18180" y="0"/>
                    <a:pt x="18180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006;p62">
              <a:extLst>
                <a:ext uri="{FF2B5EF4-FFF2-40B4-BE49-F238E27FC236}">
                  <a16:creationId xmlns:a16="http://schemas.microsoft.com/office/drawing/2014/main" id="{A21414B6-B030-7750-6F17-1EB68F8A106F}"/>
                </a:ext>
              </a:extLst>
            </p:cNvPr>
            <p:cNvSpPr/>
            <p:nvPr/>
          </p:nvSpPr>
          <p:spPr>
            <a:xfrm>
              <a:off x="4705108" y="2643696"/>
              <a:ext cx="560192" cy="662486"/>
            </a:xfrm>
            <a:custGeom>
              <a:avLst/>
              <a:gdLst/>
              <a:ahLst/>
              <a:cxnLst/>
              <a:rect l="l" t="t" r="r" b="b"/>
              <a:pathLst>
                <a:path w="27020" h="31954" extrusionOk="0">
                  <a:moveTo>
                    <a:pt x="2851" y="0"/>
                  </a:moveTo>
                  <a:cubicBezTo>
                    <a:pt x="2564" y="0"/>
                    <a:pt x="2320" y="33"/>
                    <a:pt x="2135" y="107"/>
                  </a:cubicBezTo>
                  <a:cubicBezTo>
                    <a:pt x="0" y="974"/>
                    <a:pt x="467" y="2909"/>
                    <a:pt x="1368" y="6878"/>
                  </a:cubicBezTo>
                  <a:cubicBezTo>
                    <a:pt x="2302" y="10814"/>
                    <a:pt x="4303" y="21022"/>
                    <a:pt x="4703" y="23557"/>
                  </a:cubicBezTo>
                  <a:cubicBezTo>
                    <a:pt x="5104" y="26059"/>
                    <a:pt x="3402" y="29194"/>
                    <a:pt x="5404" y="31429"/>
                  </a:cubicBezTo>
                  <a:cubicBezTo>
                    <a:pt x="5738" y="31797"/>
                    <a:pt x="6422" y="31953"/>
                    <a:pt x="7338" y="31953"/>
                  </a:cubicBezTo>
                  <a:cubicBezTo>
                    <a:pt x="11995" y="31953"/>
                    <a:pt x="22662" y="27912"/>
                    <a:pt x="24084" y="26993"/>
                  </a:cubicBezTo>
                  <a:cubicBezTo>
                    <a:pt x="25818" y="25859"/>
                    <a:pt x="27019" y="24958"/>
                    <a:pt x="26819" y="23857"/>
                  </a:cubicBezTo>
                  <a:cubicBezTo>
                    <a:pt x="26619" y="22723"/>
                    <a:pt x="25218" y="19621"/>
                    <a:pt x="25118" y="17286"/>
                  </a:cubicBezTo>
                  <a:cubicBezTo>
                    <a:pt x="25018" y="14951"/>
                    <a:pt x="25818" y="13950"/>
                    <a:pt x="25318" y="11748"/>
                  </a:cubicBezTo>
                  <a:cubicBezTo>
                    <a:pt x="24818" y="9514"/>
                    <a:pt x="23183" y="8813"/>
                    <a:pt x="22883" y="7279"/>
                  </a:cubicBezTo>
                  <a:cubicBezTo>
                    <a:pt x="22683" y="6144"/>
                    <a:pt x="22549" y="5010"/>
                    <a:pt x="22483" y="3843"/>
                  </a:cubicBezTo>
                  <a:lnTo>
                    <a:pt x="15077" y="1841"/>
                  </a:lnTo>
                  <a:cubicBezTo>
                    <a:pt x="10941" y="1841"/>
                    <a:pt x="9040" y="1641"/>
                    <a:pt x="9040" y="1641"/>
                  </a:cubicBezTo>
                  <a:cubicBezTo>
                    <a:pt x="9040" y="1641"/>
                    <a:pt x="4886" y="0"/>
                    <a:pt x="2851" y="0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007;p62">
              <a:extLst>
                <a:ext uri="{FF2B5EF4-FFF2-40B4-BE49-F238E27FC236}">
                  <a16:creationId xmlns:a16="http://schemas.microsoft.com/office/drawing/2014/main" id="{10EF8E69-D43A-B145-AFAB-17287188C9E9}"/>
                </a:ext>
              </a:extLst>
            </p:cNvPr>
            <p:cNvSpPr/>
            <p:nvPr/>
          </p:nvSpPr>
          <p:spPr>
            <a:xfrm>
              <a:off x="4705108" y="2633454"/>
              <a:ext cx="560192" cy="708201"/>
            </a:xfrm>
            <a:custGeom>
              <a:avLst/>
              <a:gdLst/>
              <a:ahLst/>
              <a:cxnLst/>
              <a:rect l="l" t="t" r="r" b="b"/>
              <a:pathLst>
                <a:path w="27020" h="34159" fill="none" extrusionOk="0">
                  <a:moveTo>
                    <a:pt x="22483" y="4337"/>
                  </a:moveTo>
                  <a:cubicBezTo>
                    <a:pt x="22549" y="5504"/>
                    <a:pt x="22683" y="6638"/>
                    <a:pt x="22883" y="7773"/>
                  </a:cubicBezTo>
                  <a:cubicBezTo>
                    <a:pt x="23183" y="9307"/>
                    <a:pt x="24818" y="10008"/>
                    <a:pt x="25318" y="12242"/>
                  </a:cubicBezTo>
                  <a:cubicBezTo>
                    <a:pt x="25818" y="14444"/>
                    <a:pt x="25018" y="15445"/>
                    <a:pt x="25118" y="17780"/>
                  </a:cubicBezTo>
                  <a:cubicBezTo>
                    <a:pt x="25218" y="20115"/>
                    <a:pt x="26619" y="23217"/>
                    <a:pt x="26819" y="24351"/>
                  </a:cubicBezTo>
                  <a:cubicBezTo>
                    <a:pt x="27019" y="25452"/>
                    <a:pt x="25818" y="26353"/>
                    <a:pt x="24084" y="27487"/>
                  </a:cubicBezTo>
                  <a:cubicBezTo>
                    <a:pt x="22383" y="28587"/>
                    <a:pt x="7439" y="34158"/>
                    <a:pt x="5404" y="31923"/>
                  </a:cubicBezTo>
                  <a:cubicBezTo>
                    <a:pt x="3402" y="29688"/>
                    <a:pt x="5104" y="26553"/>
                    <a:pt x="4703" y="24051"/>
                  </a:cubicBezTo>
                  <a:cubicBezTo>
                    <a:pt x="4303" y="21516"/>
                    <a:pt x="2302" y="11308"/>
                    <a:pt x="1368" y="7372"/>
                  </a:cubicBezTo>
                  <a:cubicBezTo>
                    <a:pt x="467" y="3403"/>
                    <a:pt x="0" y="1468"/>
                    <a:pt x="2135" y="601"/>
                  </a:cubicBezTo>
                  <a:cubicBezTo>
                    <a:pt x="3636" y="0"/>
                    <a:pt x="9040" y="2135"/>
                    <a:pt x="9040" y="2135"/>
                  </a:cubicBezTo>
                  <a:cubicBezTo>
                    <a:pt x="9040" y="2135"/>
                    <a:pt x="10941" y="2335"/>
                    <a:pt x="15077" y="233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008;p62">
              <a:extLst>
                <a:ext uri="{FF2B5EF4-FFF2-40B4-BE49-F238E27FC236}">
                  <a16:creationId xmlns:a16="http://schemas.microsoft.com/office/drawing/2014/main" id="{2BD9A9E0-A07B-4EC1-EC63-946E1E5FE147}"/>
                </a:ext>
              </a:extLst>
            </p:cNvPr>
            <p:cNvSpPr/>
            <p:nvPr/>
          </p:nvSpPr>
          <p:spPr>
            <a:xfrm>
              <a:off x="4842481" y="2397416"/>
              <a:ext cx="215348" cy="375300"/>
            </a:xfrm>
            <a:custGeom>
              <a:avLst/>
              <a:gdLst/>
              <a:ahLst/>
              <a:cxnLst/>
              <a:rect l="l" t="t" r="r" b="b"/>
              <a:pathLst>
                <a:path w="10387" h="18102" extrusionOk="0">
                  <a:moveTo>
                    <a:pt x="546" y="0"/>
                  </a:moveTo>
                  <a:cubicBezTo>
                    <a:pt x="0" y="0"/>
                    <a:pt x="212" y="1178"/>
                    <a:pt x="212" y="1178"/>
                  </a:cubicBezTo>
                  <a:lnTo>
                    <a:pt x="212" y="12353"/>
                  </a:lnTo>
                  <a:cubicBezTo>
                    <a:pt x="212" y="12353"/>
                    <a:pt x="2314" y="14154"/>
                    <a:pt x="4982" y="16289"/>
                  </a:cubicBezTo>
                  <a:cubicBezTo>
                    <a:pt x="6468" y="17459"/>
                    <a:pt x="7737" y="18102"/>
                    <a:pt x="8633" y="18102"/>
                  </a:cubicBezTo>
                  <a:cubicBezTo>
                    <a:pt x="9346" y="18102"/>
                    <a:pt x="9823" y="17695"/>
                    <a:pt x="9986" y="16823"/>
                  </a:cubicBezTo>
                  <a:cubicBezTo>
                    <a:pt x="10386" y="14888"/>
                    <a:pt x="8652" y="12520"/>
                    <a:pt x="8118" y="11986"/>
                  </a:cubicBezTo>
                  <a:cubicBezTo>
                    <a:pt x="7551" y="11419"/>
                    <a:pt x="7651" y="6815"/>
                    <a:pt x="7651" y="6815"/>
                  </a:cubicBezTo>
                  <a:cubicBezTo>
                    <a:pt x="7651" y="6815"/>
                    <a:pt x="1947" y="778"/>
                    <a:pt x="946" y="144"/>
                  </a:cubicBezTo>
                  <a:cubicBezTo>
                    <a:pt x="781" y="43"/>
                    <a:pt x="650" y="0"/>
                    <a:pt x="546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009;p62">
              <a:extLst>
                <a:ext uri="{FF2B5EF4-FFF2-40B4-BE49-F238E27FC236}">
                  <a16:creationId xmlns:a16="http://schemas.microsoft.com/office/drawing/2014/main" id="{9C9DD3FD-B8C0-D51A-33E3-6C0CECE4B325}"/>
                </a:ext>
              </a:extLst>
            </p:cNvPr>
            <p:cNvSpPr/>
            <p:nvPr/>
          </p:nvSpPr>
          <p:spPr>
            <a:xfrm>
              <a:off x="5056419" y="2148523"/>
              <a:ext cx="123317" cy="157733"/>
            </a:xfrm>
            <a:custGeom>
              <a:avLst/>
              <a:gdLst/>
              <a:ahLst/>
              <a:cxnLst/>
              <a:rect l="l" t="t" r="r" b="b"/>
              <a:pathLst>
                <a:path w="5948" h="7608" extrusionOk="0">
                  <a:moveTo>
                    <a:pt x="599" y="1"/>
                  </a:moveTo>
                  <a:cubicBezTo>
                    <a:pt x="320" y="1"/>
                    <a:pt x="92" y="82"/>
                    <a:pt x="67" y="341"/>
                  </a:cubicBezTo>
                  <a:cubicBezTo>
                    <a:pt x="0" y="1041"/>
                    <a:pt x="634" y="6211"/>
                    <a:pt x="1101" y="7245"/>
                  </a:cubicBezTo>
                  <a:cubicBezTo>
                    <a:pt x="1214" y="7488"/>
                    <a:pt x="1559" y="7607"/>
                    <a:pt x="2014" y="7607"/>
                  </a:cubicBezTo>
                  <a:cubicBezTo>
                    <a:pt x="3438" y="7607"/>
                    <a:pt x="5947" y="6442"/>
                    <a:pt x="5871" y="4243"/>
                  </a:cubicBezTo>
                  <a:cubicBezTo>
                    <a:pt x="5771" y="1341"/>
                    <a:pt x="1702" y="240"/>
                    <a:pt x="1702" y="240"/>
                  </a:cubicBezTo>
                  <a:cubicBezTo>
                    <a:pt x="1702" y="240"/>
                    <a:pt x="1076" y="1"/>
                    <a:pt x="599" y="1"/>
                  </a:cubicBezTo>
                  <a:close/>
                </a:path>
              </a:pathLst>
            </a:custGeom>
            <a:solidFill>
              <a:schemeClr val="tx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010;p62">
              <a:extLst>
                <a:ext uri="{FF2B5EF4-FFF2-40B4-BE49-F238E27FC236}">
                  <a16:creationId xmlns:a16="http://schemas.microsoft.com/office/drawing/2014/main" id="{70D113CE-F200-9A35-80A5-E58D258ECE10}"/>
                </a:ext>
              </a:extLst>
            </p:cNvPr>
            <p:cNvSpPr/>
            <p:nvPr/>
          </p:nvSpPr>
          <p:spPr>
            <a:xfrm>
              <a:off x="4821292" y="2171951"/>
              <a:ext cx="323676" cy="404035"/>
            </a:xfrm>
            <a:custGeom>
              <a:avLst/>
              <a:gdLst/>
              <a:ahLst/>
              <a:cxnLst/>
              <a:rect l="l" t="t" r="r" b="b"/>
              <a:pathLst>
                <a:path w="15612" h="19488" extrusionOk="0">
                  <a:moveTo>
                    <a:pt x="10595" y="0"/>
                  </a:moveTo>
                  <a:cubicBezTo>
                    <a:pt x="7772" y="0"/>
                    <a:pt x="3948" y="1333"/>
                    <a:pt x="2569" y="3414"/>
                  </a:cubicBezTo>
                  <a:cubicBezTo>
                    <a:pt x="467" y="6582"/>
                    <a:pt x="0" y="9851"/>
                    <a:pt x="567" y="11519"/>
                  </a:cubicBezTo>
                  <a:cubicBezTo>
                    <a:pt x="1168" y="13154"/>
                    <a:pt x="3569" y="16256"/>
                    <a:pt x="5504" y="17857"/>
                  </a:cubicBezTo>
                  <a:cubicBezTo>
                    <a:pt x="6936" y="19024"/>
                    <a:pt x="8039" y="19488"/>
                    <a:pt x="8954" y="19488"/>
                  </a:cubicBezTo>
                  <a:cubicBezTo>
                    <a:pt x="9766" y="19488"/>
                    <a:pt x="10430" y="19122"/>
                    <a:pt x="11041" y="18558"/>
                  </a:cubicBezTo>
                  <a:cubicBezTo>
                    <a:pt x="12309" y="17357"/>
                    <a:pt x="13943" y="13154"/>
                    <a:pt x="14777" y="9384"/>
                  </a:cubicBezTo>
                  <a:cubicBezTo>
                    <a:pt x="15611" y="5615"/>
                    <a:pt x="13710" y="1179"/>
                    <a:pt x="13710" y="1179"/>
                  </a:cubicBezTo>
                  <a:cubicBezTo>
                    <a:pt x="13274" y="365"/>
                    <a:pt x="12072" y="0"/>
                    <a:pt x="10595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011;p62">
              <a:extLst>
                <a:ext uri="{FF2B5EF4-FFF2-40B4-BE49-F238E27FC236}">
                  <a16:creationId xmlns:a16="http://schemas.microsoft.com/office/drawing/2014/main" id="{669760CA-083A-7672-BF62-DB76CA03C97F}"/>
                </a:ext>
              </a:extLst>
            </p:cNvPr>
            <p:cNvSpPr/>
            <p:nvPr/>
          </p:nvSpPr>
          <p:spPr>
            <a:xfrm>
              <a:off x="5009398" y="2331238"/>
              <a:ext cx="20069" cy="33898"/>
            </a:xfrm>
            <a:custGeom>
              <a:avLst/>
              <a:gdLst/>
              <a:ahLst/>
              <a:cxnLst/>
              <a:rect l="l" t="t" r="r" b="b"/>
              <a:pathLst>
                <a:path w="968" h="1635" extrusionOk="0">
                  <a:moveTo>
                    <a:pt x="501" y="0"/>
                  </a:moveTo>
                  <a:cubicBezTo>
                    <a:pt x="234" y="0"/>
                    <a:pt x="0" y="367"/>
                    <a:pt x="0" y="801"/>
                  </a:cubicBezTo>
                  <a:cubicBezTo>
                    <a:pt x="0" y="1268"/>
                    <a:pt x="234" y="1635"/>
                    <a:pt x="501" y="1635"/>
                  </a:cubicBezTo>
                  <a:cubicBezTo>
                    <a:pt x="767" y="1635"/>
                    <a:pt x="968" y="1268"/>
                    <a:pt x="968" y="801"/>
                  </a:cubicBezTo>
                  <a:cubicBezTo>
                    <a:pt x="968" y="367"/>
                    <a:pt x="767" y="0"/>
                    <a:pt x="5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012;p62">
              <a:extLst>
                <a:ext uri="{FF2B5EF4-FFF2-40B4-BE49-F238E27FC236}">
                  <a16:creationId xmlns:a16="http://schemas.microsoft.com/office/drawing/2014/main" id="{CA959F6C-2848-34B1-2474-00C72FB035E1}"/>
                </a:ext>
              </a:extLst>
            </p:cNvPr>
            <p:cNvSpPr/>
            <p:nvPr/>
          </p:nvSpPr>
          <p:spPr>
            <a:xfrm>
              <a:off x="5088222" y="2332606"/>
              <a:ext cx="20774" cy="34603"/>
            </a:xfrm>
            <a:custGeom>
              <a:avLst/>
              <a:gdLst/>
              <a:ahLst/>
              <a:cxnLst/>
              <a:rect l="l" t="t" r="r" b="b"/>
              <a:pathLst>
                <a:path w="1002" h="1669" extrusionOk="0">
                  <a:moveTo>
                    <a:pt x="501" y="1"/>
                  </a:moveTo>
                  <a:cubicBezTo>
                    <a:pt x="234" y="1"/>
                    <a:pt x="1" y="368"/>
                    <a:pt x="1" y="835"/>
                  </a:cubicBezTo>
                  <a:cubicBezTo>
                    <a:pt x="1" y="1302"/>
                    <a:pt x="234" y="1669"/>
                    <a:pt x="501" y="1669"/>
                  </a:cubicBezTo>
                  <a:cubicBezTo>
                    <a:pt x="768" y="1669"/>
                    <a:pt x="1002" y="1269"/>
                    <a:pt x="1002" y="835"/>
                  </a:cubicBezTo>
                  <a:cubicBezTo>
                    <a:pt x="1002" y="368"/>
                    <a:pt x="768" y="1"/>
                    <a:pt x="5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013;p62">
              <a:extLst>
                <a:ext uri="{FF2B5EF4-FFF2-40B4-BE49-F238E27FC236}">
                  <a16:creationId xmlns:a16="http://schemas.microsoft.com/office/drawing/2014/main" id="{854EFCC0-1DF6-6192-C6CA-1D7B8D42412B}"/>
                </a:ext>
              </a:extLst>
            </p:cNvPr>
            <p:cNvSpPr/>
            <p:nvPr/>
          </p:nvSpPr>
          <p:spPr>
            <a:xfrm>
              <a:off x="5062639" y="2311169"/>
              <a:ext cx="30456" cy="112764"/>
            </a:xfrm>
            <a:custGeom>
              <a:avLst/>
              <a:gdLst/>
              <a:ahLst/>
              <a:cxnLst/>
              <a:rect l="l" t="t" r="r" b="b"/>
              <a:pathLst>
                <a:path w="1469" h="5439" fill="none" extrusionOk="0">
                  <a:moveTo>
                    <a:pt x="1468" y="1"/>
                  </a:moveTo>
                  <a:cubicBezTo>
                    <a:pt x="1468" y="1"/>
                    <a:pt x="368" y="968"/>
                    <a:pt x="634" y="2303"/>
                  </a:cubicBezTo>
                  <a:cubicBezTo>
                    <a:pt x="935" y="3670"/>
                    <a:pt x="1468" y="4537"/>
                    <a:pt x="1235" y="5004"/>
                  </a:cubicBezTo>
                  <a:cubicBezTo>
                    <a:pt x="1001" y="5438"/>
                    <a:pt x="1" y="5438"/>
                    <a:pt x="1" y="543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014;p62">
              <a:extLst>
                <a:ext uri="{FF2B5EF4-FFF2-40B4-BE49-F238E27FC236}">
                  <a16:creationId xmlns:a16="http://schemas.microsoft.com/office/drawing/2014/main" id="{BB6F1CCD-0959-2B77-04B4-4934E616C16D}"/>
                </a:ext>
              </a:extLst>
            </p:cNvPr>
            <p:cNvSpPr/>
            <p:nvPr/>
          </p:nvSpPr>
          <p:spPr>
            <a:xfrm>
              <a:off x="4980352" y="2281439"/>
              <a:ext cx="61555" cy="20069"/>
            </a:xfrm>
            <a:custGeom>
              <a:avLst/>
              <a:gdLst/>
              <a:ahLst/>
              <a:cxnLst/>
              <a:rect l="l" t="t" r="r" b="b"/>
              <a:pathLst>
                <a:path w="2969" h="968" fill="none" extrusionOk="0">
                  <a:moveTo>
                    <a:pt x="0" y="968"/>
                  </a:moveTo>
                  <a:cubicBezTo>
                    <a:pt x="0" y="968"/>
                    <a:pt x="1768" y="1"/>
                    <a:pt x="2969" y="46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015;p62">
              <a:extLst>
                <a:ext uri="{FF2B5EF4-FFF2-40B4-BE49-F238E27FC236}">
                  <a16:creationId xmlns:a16="http://schemas.microsoft.com/office/drawing/2014/main" id="{EABCEEF1-6717-8F42-A692-1304F80C4091}"/>
                </a:ext>
              </a:extLst>
            </p:cNvPr>
            <p:cNvSpPr/>
            <p:nvPr/>
          </p:nvSpPr>
          <p:spPr>
            <a:xfrm>
              <a:off x="5097904" y="2280050"/>
              <a:ext cx="31140" cy="20090"/>
            </a:xfrm>
            <a:custGeom>
              <a:avLst/>
              <a:gdLst/>
              <a:ahLst/>
              <a:cxnLst/>
              <a:rect l="l" t="t" r="r" b="b"/>
              <a:pathLst>
                <a:path w="1502" h="969" fill="none" extrusionOk="0">
                  <a:moveTo>
                    <a:pt x="1" y="668"/>
                  </a:moveTo>
                  <a:cubicBezTo>
                    <a:pt x="1" y="668"/>
                    <a:pt x="735" y="1"/>
                    <a:pt x="1502" y="96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016;p62">
              <a:extLst>
                <a:ext uri="{FF2B5EF4-FFF2-40B4-BE49-F238E27FC236}">
                  <a16:creationId xmlns:a16="http://schemas.microsoft.com/office/drawing/2014/main" id="{217A53D4-FEEE-1A1C-ADE8-A1459CCEA802}"/>
                </a:ext>
              </a:extLst>
            </p:cNvPr>
            <p:cNvSpPr/>
            <p:nvPr/>
          </p:nvSpPr>
          <p:spPr>
            <a:xfrm>
              <a:off x="4991402" y="2433594"/>
              <a:ext cx="38065" cy="24900"/>
            </a:xfrm>
            <a:custGeom>
              <a:avLst/>
              <a:gdLst/>
              <a:ahLst/>
              <a:cxnLst/>
              <a:rect l="l" t="t" r="r" b="b"/>
              <a:pathLst>
                <a:path w="1836" h="1201" fill="none" extrusionOk="0">
                  <a:moveTo>
                    <a:pt x="1836" y="1201"/>
                  </a:moveTo>
                  <a:cubicBezTo>
                    <a:pt x="1035" y="1201"/>
                    <a:pt x="334" y="734"/>
                    <a:pt x="1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017;p62">
              <a:extLst>
                <a:ext uri="{FF2B5EF4-FFF2-40B4-BE49-F238E27FC236}">
                  <a16:creationId xmlns:a16="http://schemas.microsoft.com/office/drawing/2014/main" id="{F4099003-F3E7-B6DA-EB19-3BC77393D032}"/>
                </a:ext>
              </a:extLst>
            </p:cNvPr>
            <p:cNvSpPr/>
            <p:nvPr/>
          </p:nvSpPr>
          <p:spPr>
            <a:xfrm>
              <a:off x="4665675" y="2053880"/>
              <a:ext cx="452321" cy="307111"/>
            </a:xfrm>
            <a:custGeom>
              <a:avLst/>
              <a:gdLst/>
              <a:ahLst/>
              <a:cxnLst/>
              <a:rect l="l" t="t" r="r" b="b"/>
              <a:pathLst>
                <a:path w="21817" h="14813" extrusionOk="0">
                  <a:moveTo>
                    <a:pt x="11434" y="1"/>
                  </a:moveTo>
                  <a:cubicBezTo>
                    <a:pt x="11381" y="1"/>
                    <a:pt x="11328" y="1"/>
                    <a:pt x="11275" y="2"/>
                  </a:cubicBezTo>
                  <a:cubicBezTo>
                    <a:pt x="6772" y="102"/>
                    <a:pt x="2803" y="2904"/>
                    <a:pt x="1168" y="7107"/>
                  </a:cubicBezTo>
                  <a:cubicBezTo>
                    <a:pt x="1" y="10476"/>
                    <a:pt x="1268" y="14813"/>
                    <a:pt x="1268" y="14813"/>
                  </a:cubicBezTo>
                  <a:cubicBezTo>
                    <a:pt x="1268" y="14813"/>
                    <a:pt x="10842" y="13545"/>
                    <a:pt x="15445" y="11143"/>
                  </a:cubicBezTo>
                  <a:cubicBezTo>
                    <a:pt x="20082" y="8742"/>
                    <a:pt x="21816" y="7040"/>
                    <a:pt x="21416" y="5072"/>
                  </a:cubicBezTo>
                  <a:cubicBezTo>
                    <a:pt x="21053" y="3157"/>
                    <a:pt x="16507" y="1"/>
                    <a:pt x="11434" y="1"/>
                  </a:cubicBezTo>
                  <a:close/>
                </a:path>
              </a:pathLst>
            </a:custGeom>
            <a:solidFill>
              <a:schemeClr val="tx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018;p62">
              <a:extLst>
                <a:ext uri="{FF2B5EF4-FFF2-40B4-BE49-F238E27FC236}">
                  <a16:creationId xmlns:a16="http://schemas.microsoft.com/office/drawing/2014/main" id="{1E514FF7-6CC7-52D1-C04B-075DB42649D0}"/>
                </a:ext>
              </a:extLst>
            </p:cNvPr>
            <p:cNvSpPr/>
            <p:nvPr/>
          </p:nvSpPr>
          <p:spPr>
            <a:xfrm>
              <a:off x="4699572" y="2147963"/>
              <a:ext cx="335431" cy="172225"/>
            </a:xfrm>
            <a:custGeom>
              <a:avLst/>
              <a:gdLst/>
              <a:ahLst/>
              <a:cxnLst/>
              <a:rect l="l" t="t" r="r" b="b"/>
              <a:pathLst>
                <a:path w="16179" h="8307" fill="none" extrusionOk="0">
                  <a:moveTo>
                    <a:pt x="16178" y="1"/>
                  </a:moveTo>
                  <a:cubicBezTo>
                    <a:pt x="14044" y="2269"/>
                    <a:pt x="11575" y="4170"/>
                    <a:pt x="8840" y="5638"/>
                  </a:cubicBezTo>
                  <a:cubicBezTo>
                    <a:pt x="6071" y="7006"/>
                    <a:pt x="3069" y="7906"/>
                    <a:pt x="0" y="8307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019;p62">
              <a:extLst>
                <a:ext uri="{FF2B5EF4-FFF2-40B4-BE49-F238E27FC236}">
                  <a16:creationId xmlns:a16="http://schemas.microsoft.com/office/drawing/2014/main" id="{FD0499E3-99DF-1433-2F84-221E75A3A10D}"/>
                </a:ext>
              </a:extLst>
            </p:cNvPr>
            <p:cNvSpPr/>
            <p:nvPr/>
          </p:nvSpPr>
          <p:spPr>
            <a:xfrm>
              <a:off x="4693332" y="2233713"/>
              <a:ext cx="152177" cy="64354"/>
            </a:xfrm>
            <a:custGeom>
              <a:avLst/>
              <a:gdLst/>
              <a:ahLst/>
              <a:cxnLst/>
              <a:rect l="l" t="t" r="r" b="b"/>
              <a:pathLst>
                <a:path w="7340" h="3104" fill="none" extrusionOk="0">
                  <a:moveTo>
                    <a:pt x="1" y="3103"/>
                  </a:moveTo>
                  <a:cubicBezTo>
                    <a:pt x="2536" y="2303"/>
                    <a:pt x="5005" y="1268"/>
                    <a:pt x="7340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020;p62">
              <a:extLst>
                <a:ext uri="{FF2B5EF4-FFF2-40B4-BE49-F238E27FC236}">
                  <a16:creationId xmlns:a16="http://schemas.microsoft.com/office/drawing/2014/main" id="{7E1947F0-3D09-AEF9-2852-22BF20614573}"/>
                </a:ext>
              </a:extLst>
            </p:cNvPr>
            <p:cNvSpPr/>
            <p:nvPr/>
          </p:nvSpPr>
          <p:spPr>
            <a:xfrm>
              <a:off x="4877996" y="2108551"/>
              <a:ext cx="132792" cy="105819"/>
            </a:xfrm>
            <a:custGeom>
              <a:avLst/>
              <a:gdLst/>
              <a:ahLst/>
              <a:cxnLst/>
              <a:rect l="l" t="t" r="r" b="b"/>
              <a:pathLst>
                <a:path w="6405" h="5104" fill="none" extrusionOk="0">
                  <a:moveTo>
                    <a:pt x="0" y="5104"/>
                  </a:moveTo>
                  <a:cubicBezTo>
                    <a:pt x="0" y="5104"/>
                    <a:pt x="4270" y="2102"/>
                    <a:pt x="6405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021;p62">
              <a:extLst>
                <a:ext uri="{FF2B5EF4-FFF2-40B4-BE49-F238E27FC236}">
                  <a16:creationId xmlns:a16="http://schemas.microsoft.com/office/drawing/2014/main" id="{F2E4499A-5780-64FE-2E22-C61CAFC72763}"/>
                </a:ext>
              </a:extLst>
            </p:cNvPr>
            <p:cNvSpPr/>
            <p:nvPr/>
          </p:nvSpPr>
          <p:spPr>
            <a:xfrm>
              <a:off x="4777029" y="2314030"/>
              <a:ext cx="104450" cy="130739"/>
            </a:xfrm>
            <a:custGeom>
              <a:avLst/>
              <a:gdLst/>
              <a:ahLst/>
              <a:cxnLst/>
              <a:rect l="l" t="t" r="r" b="b"/>
              <a:pathLst>
                <a:path w="5038" h="6306" extrusionOk="0">
                  <a:moveTo>
                    <a:pt x="2594" y="0"/>
                  </a:moveTo>
                  <a:cubicBezTo>
                    <a:pt x="2329" y="0"/>
                    <a:pt x="2052" y="88"/>
                    <a:pt x="1768" y="297"/>
                  </a:cubicBezTo>
                  <a:cubicBezTo>
                    <a:pt x="0" y="1597"/>
                    <a:pt x="1168" y="5333"/>
                    <a:pt x="2235" y="6067"/>
                  </a:cubicBezTo>
                  <a:cubicBezTo>
                    <a:pt x="2499" y="6240"/>
                    <a:pt x="2789" y="6306"/>
                    <a:pt x="3076" y="6306"/>
                  </a:cubicBezTo>
                  <a:cubicBezTo>
                    <a:pt x="3953" y="6306"/>
                    <a:pt x="4804" y="5700"/>
                    <a:pt x="4804" y="5700"/>
                  </a:cubicBezTo>
                  <a:lnTo>
                    <a:pt x="5037" y="2398"/>
                  </a:lnTo>
                  <a:cubicBezTo>
                    <a:pt x="5037" y="2398"/>
                    <a:pt x="3979" y="0"/>
                    <a:pt x="25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022;p62">
              <a:extLst>
                <a:ext uri="{FF2B5EF4-FFF2-40B4-BE49-F238E27FC236}">
                  <a16:creationId xmlns:a16="http://schemas.microsoft.com/office/drawing/2014/main" id="{5E0F7F93-3615-CE23-32BD-013C67B44528}"/>
                </a:ext>
              </a:extLst>
            </p:cNvPr>
            <p:cNvSpPr/>
            <p:nvPr/>
          </p:nvSpPr>
          <p:spPr>
            <a:xfrm>
              <a:off x="4777029" y="2293194"/>
              <a:ext cx="104450" cy="161154"/>
            </a:xfrm>
            <a:custGeom>
              <a:avLst/>
              <a:gdLst/>
              <a:ahLst/>
              <a:cxnLst/>
              <a:rect l="l" t="t" r="r" b="b"/>
              <a:pathLst>
                <a:path w="5038" h="7773" fill="none" extrusionOk="0">
                  <a:moveTo>
                    <a:pt x="5037" y="3403"/>
                  </a:moveTo>
                  <a:cubicBezTo>
                    <a:pt x="5037" y="3403"/>
                    <a:pt x="3536" y="1"/>
                    <a:pt x="1768" y="1302"/>
                  </a:cubicBezTo>
                  <a:cubicBezTo>
                    <a:pt x="0" y="2602"/>
                    <a:pt x="1168" y="6338"/>
                    <a:pt x="2235" y="7072"/>
                  </a:cubicBezTo>
                  <a:cubicBezTo>
                    <a:pt x="3303" y="7773"/>
                    <a:pt x="4804" y="6705"/>
                    <a:pt x="4804" y="670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023;p62">
              <a:extLst>
                <a:ext uri="{FF2B5EF4-FFF2-40B4-BE49-F238E27FC236}">
                  <a16:creationId xmlns:a16="http://schemas.microsoft.com/office/drawing/2014/main" id="{4038CCFE-73EA-E6D5-DAE6-5598EDF9C00C}"/>
                </a:ext>
              </a:extLst>
            </p:cNvPr>
            <p:cNvSpPr/>
            <p:nvPr/>
          </p:nvSpPr>
          <p:spPr>
            <a:xfrm>
              <a:off x="5164310" y="3003735"/>
              <a:ext cx="230027" cy="79530"/>
            </a:xfrm>
            <a:custGeom>
              <a:avLst/>
              <a:gdLst/>
              <a:ahLst/>
              <a:cxnLst/>
              <a:rect l="l" t="t" r="r" b="b"/>
              <a:pathLst>
                <a:path w="11095" h="3836" extrusionOk="0">
                  <a:moveTo>
                    <a:pt x="5996" y="0"/>
                  </a:moveTo>
                  <a:cubicBezTo>
                    <a:pt x="5878" y="0"/>
                    <a:pt x="5769" y="7"/>
                    <a:pt x="5671" y="20"/>
                  </a:cubicBezTo>
                  <a:cubicBezTo>
                    <a:pt x="4136" y="220"/>
                    <a:pt x="0" y="920"/>
                    <a:pt x="0" y="920"/>
                  </a:cubicBezTo>
                  <a:lnTo>
                    <a:pt x="534" y="3456"/>
                  </a:lnTo>
                  <a:cubicBezTo>
                    <a:pt x="534" y="3456"/>
                    <a:pt x="2236" y="3836"/>
                    <a:pt x="3693" y="3836"/>
                  </a:cubicBezTo>
                  <a:cubicBezTo>
                    <a:pt x="4213" y="3836"/>
                    <a:pt x="4702" y="3787"/>
                    <a:pt x="5070" y="3656"/>
                  </a:cubicBezTo>
                  <a:cubicBezTo>
                    <a:pt x="6471" y="3155"/>
                    <a:pt x="10708" y="2655"/>
                    <a:pt x="10908" y="1955"/>
                  </a:cubicBezTo>
                  <a:cubicBezTo>
                    <a:pt x="11095" y="1269"/>
                    <a:pt x="7670" y="0"/>
                    <a:pt x="5996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024;p62">
              <a:extLst>
                <a:ext uri="{FF2B5EF4-FFF2-40B4-BE49-F238E27FC236}">
                  <a16:creationId xmlns:a16="http://schemas.microsoft.com/office/drawing/2014/main" id="{02F53B9B-29BD-A68F-5867-DA1D7062DA59}"/>
                </a:ext>
              </a:extLst>
            </p:cNvPr>
            <p:cNvSpPr/>
            <p:nvPr/>
          </p:nvSpPr>
          <p:spPr>
            <a:xfrm>
              <a:off x="4664991" y="2637559"/>
              <a:ext cx="514560" cy="561623"/>
            </a:xfrm>
            <a:custGeom>
              <a:avLst/>
              <a:gdLst/>
              <a:ahLst/>
              <a:cxnLst/>
              <a:rect l="l" t="t" r="r" b="b"/>
              <a:pathLst>
                <a:path w="24819" h="27089" extrusionOk="0">
                  <a:moveTo>
                    <a:pt x="5441" y="0"/>
                  </a:moveTo>
                  <a:cubicBezTo>
                    <a:pt x="5100" y="0"/>
                    <a:pt x="4732" y="31"/>
                    <a:pt x="4337" y="103"/>
                  </a:cubicBezTo>
                  <a:cubicBezTo>
                    <a:pt x="1001" y="703"/>
                    <a:pt x="0" y="4139"/>
                    <a:pt x="100" y="7575"/>
                  </a:cubicBezTo>
                  <a:cubicBezTo>
                    <a:pt x="200" y="11010"/>
                    <a:pt x="3836" y="26054"/>
                    <a:pt x="5137" y="26988"/>
                  </a:cubicBezTo>
                  <a:cubicBezTo>
                    <a:pt x="5236" y="27057"/>
                    <a:pt x="5434" y="27089"/>
                    <a:pt x="5715" y="27089"/>
                  </a:cubicBezTo>
                  <a:cubicBezTo>
                    <a:pt x="9128" y="27089"/>
                    <a:pt x="24818" y="22419"/>
                    <a:pt x="24818" y="22419"/>
                  </a:cubicBezTo>
                  <a:lnTo>
                    <a:pt x="24084" y="18582"/>
                  </a:lnTo>
                  <a:lnTo>
                    <a:pt x="10374" y="19416"/>
                  </a:lnTo>
                  <a:lnTo>
                    <a:pt x="8840" y="7008"/>
                  </a:lnTo>
                  <a:lnTo>
                    <a:pt x="9073" y="1737"/>
                  </a:lnTo>
                  <a:cubicBezTo>
                    <a:pt x="9073" y="1737"/>
                    <a:pt x="7985" y="0"/>
                    <a:pt x="5441" y="0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025;p62">
              <a:extLst>
                <a:ext uri="{FF2B5EF4-FFF2-40B4-BE49-F238E27FC236}">
                  <a16:creationId xmlns:a16="http://schemas.microsoft.com/office/drawing/2014/main" id="{9054C507-D2A9-2A61-4374-C1A82F0059EB}"/>
                </a:ext>
              </a:extLst>
            </p:cNvPr>
            <p:cNvSpPr/>
            <p:nvPr/>
          </p:nvSpPr>
          <p:spPr>
            <a:xfrm>
              <a:off x="4664991" y="2627235"/>
              <a:ext cx="514560" cy="588554"/>
            </a:xfrm>
            <a:custGeom>
              <a:avLst/>
              <a:gdLst/>
              <a:ahLst/>
              <a:cxnLst/>
              <a:rect l="l" t="t" r="r" b="b"/>
              <a:pathLst>
                <a:path w="24819" h="28388" fill="none" extrusionOk="0">
                  <a:moveTo>
                    <a:pt x="9073" y="2235"/>
                  </a:moveTo>
                  <a:cubicBezTo>
                    <a:pt x="9073" y="2235"/>
                    <a:pt x="7672" y="0"/>
                    <a:pt x="4337" y="601"/>
                  </a:cubicBezTo>
                  <a:cubicBezTo>
                    <a:pt x="1001" y="1201"/>
                    <a:pt x="0" y="4637"/>
                    <a:pt x="100" y="8073"/>
                  </a:cubicBezTo>
                  <a:cubicBezTo>
                    <a:pt x="200" y="11508"/>
                    <a:pt x="3836" y="26552"/>
                    <a:pt x="5137" y="27486"/>
                  </a:cubicBezTo>
                  <a:cubicBezTo>
                    <a:pt x="6438" y="28387"/>
                    <a:pt x="24818" y="22917"/>
                    <a:pt x="24818" y="22917"/>
                  </a:cubicBezTo>
                  <a:lnTo>
                    <a:pt x="24084" y="19080"/>
                  </a:lnTo>
                  <a:lnTo>
                    <a:pt x="10374" y="19914"/>
                  </a:lnTo>
                  <a:lnTo>
                    <a:pt x="8840" y="7506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026;p62">
              <a:extLst>
                <a:ext uri="{FF2B5EF4-FFF2-40B4-BE49-F238E27FC236}">
                  <a16:creationId xmlns:a16="http://schemas.microsoft.com/office/drawing/2014/main" id="{68CD458C-7DC5-5D89-018D-9C8577D97429}"/>
                </a:ext>
              </a:extLst>
            </p:cNvPr>
            <p:cNvSpPr/>
            <p:nvPr/>
          </p:nvSpPr>
          <p:spPr>
            <a:xfrm>
              <a:off x="5088222" y="3021420"/>
              <a:ext cx="469612" cy="178445"/>
            </a:xfrm>
            <a:custGeom>
              <a:avLst/>
              <a:gdLst/>
              <a:ahLst/>
              <a:cxnLst/>
              <a:rect l="l" t="t" r="r" b="b"/>
              <a:pathLst>
                <a:path w="22651" h="8607" extrusionOk="0">
                  <a:moveTo>
                    <a:pt x="14645" y="1"/>
                  </a:moveTo>
                  <a:lnTo>
                    <a:pt x="1" y="6939"/>
                  </a:lnTo>
                  <a:lnTo>
                    <a:pt x="3904" y="8607"/>
                  </a:lnTo>
                  <a:lnTo>
                    <a:pt x="22650" y="2069"/>
                  </a:lnTo>
                  <a:lnTo>
                    <a:pt x="14645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027;p62">
              <a:extLst>
                <a:ext uri="{FF2B5EF4-FFF2-40B4-BE49-F238E27FC236}">
                  <a16:creationId xmlns:a16="http://schemas.microsoft.com/office/drawing/2014/main" id="{018714D5-61EF-4BB1-BE09-E180C7B24B62}"/>
                </a:ext>
              </a:extLst>
            </p:cNvPr>
            <p:cNvSpPr/>
            <p:nvPr/>
          </p:nvSpPr>
          <p:spPr>
            <a:xfrm>
              <a:off x="4820588" y="3064295"/>
              <a:ext cx="808485" cy="448299"/>
            </a:xfrm>
            <a:custGeom>
              <a:avLst/>
              <a:gdLst/>
              <a:ahLst/>
              <a:cxnLst/>
              <a:rect l="l" t="t" r="r" b="b"/>
              <a:pathLst>
                <a:path w="38996" h="21623" extrusionOk="0">
                  <a:moveTo>
                    <a:pt x="35559" y="1"/>
                  </a:moveTo>
                  <a:cubicBezTo>
                    <a:pt x="33124" y="1"/>
                    <a:pt x="17480" y="5071"/>
                    <a:pt x="12109" y="7206"/>
                  </a:cubicBezTo>
                  <a:cubicBezTo>
                    <a:pt x="6739" y="9374"/>
                    <a:pt x="2169" y="10642"/>
                    <a:pt x="1068" y="12310"/>
                  </a:cubicBezTo>
                  <a:cubicBezTo>
                    <a:pt x="1" y="13978"/>
                    <a:pt x="1969" y="20315"/>
                    <a:pt x="5371" y="21283"/>
                  </a:cubicBezTo>
                  <a:cubicBezTo>
                    <a:pt x="6213" y="21520"/>
                    <a:pt x="7212" y="21623"/>
                    <a:pt x="8277" y="21623"/>
                  </a:cubicBezTo>
                  <a:cubicBezTo>
                    <a:pt x="11556" y="21623"/>
                    <a:pt x="15466" y="20647"/>
                    <a:pt x="17380" y="19615"/>
                  </a:cubicBezTo>
                  <a:cubicBezTo>
                    <a:pt x="19948" y="18247"/>
                    <a:pt x="37327" y="5938"/>
                    <a:pt x="37327" y="5938"/>
                  </a:cubicBezTo>
                  <a:lnTo>
                    <a:pt x="38995" y="3503"/>
                  </a:lnTo>
                  <a:cubicBezTo>
                    <a:pt x="38995" y="3503"/>
                    <a:pt x="37994" y="1"/>
                    <a:pt x="355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028;p62">
              <a:extLst>
                <a:ext uri="{FF2B5EF4-FFF2-40B4-BE49-F238E27FC236}">
                  <a16:creationId xmlns:a16="http://schemas.microsoft.com/office/drawing/2014/main" id="{F7E70E32-C1D5-F0B8-28DA-C1290AD2F0DA}"/>
                </a:ext>
              </a:extLst>
            </p:cNvPr>
            <p:cNvSpPr/>
            <p:nvPr/>
          </p:nvSpPr>
          <p:spPr>
            <a:xfrm>
              <a:off x="4820588" y="3064295"/>
              <a:ext cx="808485" cy="461319"/>
            </a:xfrm>
            <a:custGeom>
              <a:avLst/>
              <a:gdLst/>
              <a:ahLst/>
              <a:cxnLst/>
              <a:rect l="l" t="t" r="r" b="b"/>
              <a:pathLst>
                <a:path w="38996" h="22251" fill="none" extrusionOk="0">
                  <a:moveTo>
                    <a:pt x="38995" y="3503"/>
                  </a:moveTo>
                  <a:cubicBezTo>
                    <a:pt x="38995" y="3503"/>
                    <a:pt x="37994" y="1"/>
                    <a:pt x="35559" y="1"/>
                  </a:cubicBezTo>
                  <a:cubicBezTo>
                    <a:pt x="33124" y="1"/>
                    <a:pt x="17480" y="5071"/>
                    <a:pt x="12109" y="7206"/>
                  </a:cubicBezTo>
                  <a:cubicBezTo>
                    <a:pt x="6739" y="9374"/>
                    <a:pt x="2169" y="10642"/>
                    <a:pt x="1068" y="12310"/>
                  </a:cubicBezTo>
                  <a:cubicBezTo>
                    <a:pt x="1" y="13978"/>
                    <a:pt x="1969" y="20315"/>
                    <a:pt x="5371" y="21283"/>
                  </a:cubicBezTo>
                  <a:cubicBezTo>
                    <a:pt x="8807" y="22250"/>
                    <a:pt x="14845" y="20983"/>
                    <a:pt x="17380" y="19615"/>
                  </a:cubicBezTo>
                  <a:cubicBezTo>
                    <a:pt x="19948" y="18247"/>
                    <a:pt x="37327" y="5938"/>
                    <a:pt x="37327" y="593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029;p62">
              <a:extLst>
                <a:ext uri="{FF2B5EF4-FFF2-40B4-BE49-F238E27FC236}">
                  <a16:creationId xmlns:a16="http://schemas.microsoft.com/office/drawing/2014/main" id="{F9CECB3E-6AA8-54BC-EBFB-E8E624D43D7B}"/>
                </a:ext>
              </a:extLst>
            </p:cNvPr>
            <p:cNvSpPr/>
            <p:nvPr/>
          </p:nvSpPr>
          <p:spPr>
            <a:xfrm>
              <a:off x="4570928" y="3129312"/>
              <a:ext cx="549142" cy="579556"/>
            </a:xfrm>
            <a:custGeom>
              <a:avLst/>
              <a:gdLst/>
              <a:ahLst/>
              <a:cxnLst/>
              <a:rect l="l" t="t" r="r" b="b"/>
              <a:pathLst>
                <a:path w="26487" h="27954" extrusionOk="0">
                  <a:moveTo>
                    <a:pt x="1" y="0"/>
                  </a:moveTo>
                  <a:lnTo>
                    <a:pt x="1735" y="7773"/>
                  </a:lnTo>
                  <a:lnTo>
                    <a:pt x="5805" y="27954"/>
                  </a:lnTo>
                  <a:lnTo>
                    <a:pt x="26486" y="27820"/>
                  </a:lnTo>
                  <a:cubicBezTo>
                    <a:pt x="26486" y="27820"/>
                    <a:pt x="25919" y="15845"/>
                    <a:pt x="25419" y="11609"/>
                  </a:cubicBezTo>
                  <a:cubicBezTo>
                    <a:pt x="24919" y="7372"/>
                    <a:pt x="21583" y="5938"/>
                    <a:pt x="13911" y="5438"/>
                  </a:cubicBezTo>
                  <a:cubicBezTo>
                    <a:pt x="6239" y="4904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E8E5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030;p62">
              <a:extLst>
                <a:ext uri="{FF2B5EF4-FFF2-40B4-BE49-F238E27FC236}">
                  <a16:creationId xmlns:a16="http://schemas.microsoft.com/office/drawing/2014/main" id="{65516C62-66A8-BBF4-5D53-869479C2BB35}"/>
                </a:ext>
              </a:extLst>
            </p:cNvPr>
            <p:cNvSpPr/>
            <p:nvPr/>
          </p:nvSpPr>
          <p:spPr>
            <a:xfrm>
              <a:off x="4669137" y="3246885"/>
              <a:ext cx="338209" cy="116890"/>
            </a:xfrm>
            <a:custGeom>
              <a:avLst/>
              <a:gdLst/>
              <a:ahLst/>
              <a:cxnLst/>
              <a:rect l="l" t="t" r="r" b="b"/>
              <a:pathLst>
                <a:path w="16313" h="5638" fill="none" extrusionOk="0">
                  <a:moveTo>
                    <a:pt x="0" y="0"/>
                  </a:moveTo>
                  <a:cubicBezTo>
                    <a:pt x="0" y="0"/>
                    <a:pt x="1902" y="2535"/>
                    <a:pt x="6705" y="2969"/>
                  </a:cubicBezTo>
                  <a:cubicBezTo>
                    <a:pt x="11509" y="3403"/>
                    <a:pt x="15145" y="4036"/>
                    <a:pt x="16312" y="563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517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3BF52-CCE6-9DAC-0C57-C07685AF425D}"/>
              </a:ext>
            </a:extLst>
          </p:cNvPr>
          <p:cNvSpPr txBox="1"/>
          <p:nvPr/>
        </p:nvSpPr>
        <p:spPr>
          <a:xfrm>
            <a:off x="7780957" y="1758781"/>
            <a:ext cx="3712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63E49"/>
                </a:solidFill>
              </a:rPr>
              <a:t>View article page</a:t>
            </a:r>
          </a:p>
          <a:p>
            <a:endParaRPr lang="en-US" altLang="ko-KR" sz="2400" b="0" dirty="0">
              <a:solidFill>
                <a:srgbClr val="163E4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6780C-346A-8162-008F-7A9CBCEEA7A3}"/>
              </a:ext>
            </a:extLst>
          </p:cNvPr>
          <p:cNvSpPr txBox="1"/>
          <p:nvPr/>
        </p:nvSpPr>
        <p:spPr>
          <a:xfrm>
            <a:off x="7780956" y="2220446"/>
            <a:ext cx="4279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coach can see her articles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33E768-BC1D-BD20-B5E6-E96486977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627" y="1257876"/>
            <a:ext cx="5278057" cy="329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25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3BF52-CCE6-9DAC-0C57-C07685AF425D}"/>
              </a:ext>
            </a:extLst>
          </p:cNvPr>
          <p:cNvSpPr txBox="1"/>
          <p:nvPr/>
        </p:nvSpPr>
        <p:spPr>
          <a:xfrm>
            <a:off x="7780957" y="1758781"/>
            <a:ext cx="3863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63E49"/>
                </a:solidFill>
              </a:rPr>
              <a:t>Add appointment page</a:t>
            </a:r>
          </a:p>
          <a:p>
            <a:endParaRPr lang="en-US" altLang="ko-KR" sz="2400" b="0" dirty="0">
              <a:solidFill>
                <a:srgbClr val="163E4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6780C-346A-8162-008F-7A9CBCEEA7A3}"/>
              </a:ext>
            </a:extLst>
          </p:cNvPr>
          <p:cNvSpPr txBox="1"/>
          <p:nvPr/>
        </p:nvSpPr>
        <p:spPr>
          <a:xfrm>
            <a:off x="7780956" y="2220446"/>
            <a:ext cx="4279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secretary can add appointment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33E768-BC1D-BD20-B5E6-E96486977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352" y="1327621"/>
            <a:ext cx="5281342" cy="322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52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3BF52-CCE6-9DAC-0C57-C07685AF425D}"/>
              </a:ext>
            </a:extLst>
          </p:cNvPr>
          <p:cNvSpPr txBox="1"/>
          <p:nvPr/>
        </p:nvSpPr>
        <p:spPr>
          <a:xfrm>
            <a:off x="7780957" y="1758781"/>
            <a:ext cx="3863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63E49"/>
                </a:solidFill>
              </a:rPr>
              <a:t>View appointments</a:t>
            </a:r>
          </a:p>
          <a:p>
            <a:endParaRPr lang="en-US" altLang="ko-KR" sz="2400" b="0" dirty="0">
              <a:solidFill>
                <a:srgbClr val="163E4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6780C-346A-8162-008F-7A9CBCEEA7A3}"/>
              </a:ext>
            </a:extLst>
          </p:cNvPr>
          <p:cNvSpPr txBox="1"/>
          <p:nvPr/>
        </p:nvSpPr>
        <p:spPr>
          <a:xfrm>
            <a:off x="7780956" y="2220446"/>
            <a:ext cx="4279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secretary can view and edit appointments.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33E768-BC1D-BD20-B5E6-E96486977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198" y="1212961"/>
            <a:ext cx="5327934" cy="3335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347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78F187-43CC-7CDD-4C42-83E5D377A122}"/>
              </a:ext>
            </a:extLst>
          </p:cNvPr>
          <p:cNvSpPr txBox="1"/>
          <p:nvPr/>
        </p:nvSpPr>
        <p:spPr>
          <a:xfrm>
            <a:off x="5655921" y="2718499"/>
            <a:ext cx="50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rgbClr val="163E49"/>
                </a:solidFill>
              </a:rPr>
              <a:t>Mobile login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7517C-BCF2-E03C-5F43-8A92C9A65B1A}"/>
              </a:ext>
            </a:extLst>
          </p:cNvPr>
          <p:cNvSpPr txBox="1"/>
          <p:nvPr/>
        </p:nvSpPr>
        <p:spPr>
          <a:xfrm>
            <a:off x="5655920" y="3207565"/>
            <a:ext cx="5017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use can log in to our application</a:t>
            </a:r>
          </a:p>
        </p:txBody>
      </p:sp>
      <p:pic>
        <p:nvPicPr>
          <p:cNvPr id="4" name="그림 23">
            <a:extLst>
              <a:ext uri="{FF2B5EF4-FFF2-40B4-BE49-F238E27FC236}">
                <a16:creationId xmlns:a16="http://schemas.microsoft.com/office/drawing/2014/main" id="{F31F0350-6D43-F8C7-CFDC-A83034B78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84" y="457200"/>
            <a:ext cx="3124556" cy="5943600"/>
          </a:xfrm>
          <a:prstGeom prst="rect">
            <a:avLst/>
          </a:prstGeom>
        </p:spPr>
      </p:pic>
      <p:pic>
        <p:nvPicPr>
          <p:cNvPr id="7" name="Google Shape;3876;p70">
            <a:extLst>
              <a:ext uri="{FF2B5EF4-FFF2-40B4-BE49-F238E27FC236}">
                <a16:creationId xmlns:a16="http://schemas.microsoft.com/office/drawing/2014/main" id="{046C0B48-43AA-BD0F-D0FB-66547C873BB3}"/>
              </a:ext>
            </a:extLst>
          </p:cNvPr>
          <p:cNvPicPr preferRelativeResize="0"/>
          <p:nvPr/>
        </p:nvPicPr>
        <p:blipFill>
          <a:blip r:embed="rId3"/>
          <a:srcRect t="8408" b="8408"/>
          <a:stretch/>
        </p:blipFill>
        <p:spPr>
          <a:xfrm>
            <a:off x="2006731" y="727787"/>
            <a:ext cx="2488760" cy="5309119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6" name="그림 24">
            <a:extLst>
              <a:ext uri="{FF2B5EF4-FFF2-40B4-BE49-F238E27FC236}">
                <a16:creationId xmlns:a16="http://schemas.microsoft.com/office/drawing/2014/main" id="{115932F6-F7E8-B681-6B40-1CE94D3B3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21" y="727787"/>
            <a:ext cx="1223580" cy="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7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F23B91-595D-534C-7E67-C252866A2093}"/>
              </a:ext>
            </a:extLst>
          </p:cNvPr>
          <p:cNvSpPr txBox="1"/>
          <p:nvPr/>
        </p:nvSpPr>
        <p:spPr>
          <a:xfrm>
            <a:off x="5655921" y="2718499"/>
            <a:ext cx="50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rgbClr val="163E49"/>
                </a:solidFill>
              </a:rPr>
              <a:t>Mobile Home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9222C7-8411-87FC-10A4-E96960EDF986}"/>
              </a:ext>
            </a:extLst>
          </p:cNvPr>
          <p:cNvSpPr txBox="1"/>
          <p:nvPr/>
        </p:nvSpPr>
        <p:spPr>
          <a:xfrm>
            <a:off x="5655921" y="3207565"/>
            <a:ext cx="5602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coach can see all her appointments and users</a:t>
            </a:r>
          </a:p>
        </p:txBody>
      </p:sp>
      <p:pic>
        <p:nvPicPr>
          <p:cNvPr id="4" name="그림 23">
            <a:extLst>
              <a:ext uri="{FF2B5EF4-FFF2-40B4-BE49-F238E27FC236}">
                <a16:creationId xmlns:a16="http://schemas.microsoft.com/office/drawing/2014/main" id="{D0380107-777D-7FA8-C453-F59CE4FE7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84" y="457200"/>
            <a:ext cx="3124556" cy="5943600"/>
          </a:xfrm>
          <a:prstGeom prst="rect">
            <a:avLst/>
          </a:prstGeom>
        </p:spPr>
      </p:pic>
      <p:pic>
        <p:nvPicPr>
          <p:cNvPr id="7" name="Google Shape;3876;p70">
            <a:extLst>
              <a:ext uri="{FF2B5EF4-FFF2-40B4-BE49-F238E27FC236}">
                <a16:creationId xmlns:a16="http://schemas.microsoft.com/office/drawing/2014/main" id="{4E44DFA8-CA7D-ECFB-8557-71D2D5877947}"/>
              </a:ext>
            </a:extLst>
          </p:cNvPr>
          <p:cNvPicPr preferRelativeResize="0"/>
          <p:nvPr/>
        </p:nvPicPr>
        <p:blipFill>
          <a:blip r:embed="rId3"/>
          <a:srcRect t="4914" b="4914"/>
          <a:stretch/>
        </p:blipFill>
        <p:spPr>
          <a:xfrm>
            <a:off x="2034822" y="709126"/>
            <a:ext cx="2453201" cy="5337111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5" name="그림 24">
            <a:extLst>
              <a:ext uri="{FF2B5EF4-FFF2-40B4-BE49-F238E27FC236}">
                <a16:creationId xmlns:a16="http://schemas.microsoft.com/office/drawing/2014/main" id="{495946D0-091F-BDB7-37C1-DB6724A28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32" y="709126"/>
            <a:ext cx="1223580" cy="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8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F23B91-595D-534C-7E67-C252866A2093}"/>
              </a:ext>
            </a:extLst>
          </p:cNvPr>
          <p:cNvSpPr txBox="1"/>
          <p:nvPr/>
        </p:nvSpPr>
        <p:spPr>
          <a:xfrm>
            <a:off x="5655921" y="2718499"/>
            <a:ext cx="50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rgbClr val="163E49"/>
                </a:solidFill>
              </a:rPr>
              <a:t>Patient Screen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9222C7-8411-87FC-10A4-E96960EDF986}"/>
              </a:ext>
            </a:extLst>
          </p:cNvPr>
          <p:cNvSpPr txBox="1"/>
          <p:nvPr/>
        </p:nvSpPr>
        <p:spPr>
          <a:xfrm>
            <a:off x="5655921" y="3207565"/>
            <a:ext cx="5602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Coach can View Patient Info.</a:t>
            </a:r>
          </a:p>
        </p:txBody>
      </p:sp>
      <p:pic>
        <p:nvPicPr>
          <p:cNvPr id="4" name="그림 23">
            <a:extLst>
              <a:ext uri="{FF2B5EF4-FFF2-40B4-BE49-F238E27FC236}">
                <a16:creationId xmlns:a16="http://schemas.microsoft.com/office/drawing/2014/main" id="{D0380107-777D-7FA8-C453-F59CE4FE7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84" y="457200"/>
            <a:ext cx="3124556" cy="5943600"/>
          </a:xfrm>
          <a:prstGeom prst="rect">
            <a:avLst/>
          </a:prstGeom>
        </p:spPr>
      </p:pic>
      <p:pic>
        <p:nvPicPr>
          <p:cNvPr id="6" name="Google Shape;3876;p70">
            <a:extLst>
              <a:ext uri="{FF2B5EF4-FFF2-40B4-BE49-F238E27FC236}">
                <a16:creationId xmlns:a16="http://schemas.microsoft.com/office/drawing/2014/main" id="{D86BA73B-2281-71B3-F738-0FCD0A4FDDE6}"/>
              </a:ext>
            </a:extLst>
          </p:cNvPr>
          <p:cNvPicPr preferRelativeResize="0"/>
          <p:nvPr/>
        </p:nvPicPr>
        <p:blipFill>
          <a:blip r:embed="rId3"/>
          <a:srcRect t="4914" b="4914"/>
          <a:stretch/>
        </p:blipFill>
        <p:spPr>
          <a:xfrm>
            <a:off x="2033812" y="737118"/>
            <a:ext cx="2444882" cy="5299789"/>
          </a:xfrm>
          <a:prstGeom prst="roundRect">
            <a:avLst>
              <a:gd name="adj" fmla="val 11706"/>
            </a:avLst>
          </a:prstGeom>
          <a:noFill/>
          <a:ln>
            <a:noFill/>
          </a:ln>
        </p:spPr>
      </p:pic>
      <p:pic>
        <p:nvPicPr>
          <p:cNvPr id="5" name="그림 24">
            <a:extLst>
              <a:ext uri="{FF2B5EF4-FFF2-40B4-BE49-F238E27FC236}">
                <a16:creationId xmlns:a16="http://schemas.microsoft.com/office/drawing/2014/main" id="{495946D0-091F-BDB7-37C1-DB6724A28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63" y="737118"/>
            <a:ext cx="1223580" cy="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F23B91-595D-534C-7E67-C252866A2093}"/>
              </a:ext>
            </a:extLst>
          </p:cNvPr>
          <p:cNvSpPr txBox="1"/>
          <p:nvPr/>
        </p:nvSpPr>
        <p:spPr>
          <a:xfrm>
            <a:off x="5655921" y="2718499"/>
            <a:ext cx="50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rgbClr val="163E49"/>
                </a:solidFill>
              </a:rPr>
              <a:t>Patient History Screen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9222C7-8411-87FC-10A4-E96960EDF986}"/>
              </a:ext>
            </a:extLst>
          </p:cNvPr>
          <p:cNvSpPr txBox="1"/>
          <p:nvPr/>
        </p:nvSpPr>
        <p:spPr>
          <a:xfrm>
            <a:off x="5655921" y="3207565"/>
            <a:ext cx="5602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Coach can View Patient Notes History.</a:t>
            </a:r>
          </a:p>
        </p:txBody>
      </p:sp>
      <p:pic>
        <p:nvPicPr>
          <p:cNvPr id="4" name="그림 23">
            <a:extLst>
              <a:ext uri="{FF2B5EF4-FFF2-40B4-BE49-F238E27FC236}">
                <a16:creationId xmlns:a16="http://schemas.microsoft.com/office/drawing/2014/main" id="{D0380107-777D-7FA8-C453-F59CE4FE7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84" y="457200"/>
            <a:ext cx="3124556" cy="5943600"/>
          </a:xfrm>
          <a:prstGeom prst="rect">
            <a:avLst/>
          </a:prstGeom>
        </p:spPr>
      </p:pic>
      <p:pic>
        <p:nvPicPr>
          <p:cNvPr id="7" name="Google Shape;3876;p70">
            <a:extLst>
              <a:ext uri="{FF2B5EF4-FFF2-40B4-BE49-F238E27FC236}">
                <a16:creationId xmlns:a16="http://schemas.microsoft.com/office/drawing/2014/main" id="{9ADCE611-1272-4914-D257-51C332CE2E30}"/>
              </a:ext>
            </a:extLst>
          </p:cNvPr>
          <p:cNvPicPr preferRelativeResize="0"/>
          <p:nvPr/>
        </p:nvPicPr>
        <p:blipFill>
          <a:blip r:embed="rId3"/>
          <a:srcRect t="4914" b="4914"/>
          <a:stretch/>
        </p:blipFill>
        <p:spPr>
          <a:xfrm>
            <a:off x="2034723" y="709126"/>
            <a:ext cx="2456854" cy="5337109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5" name="그림 24">
            <a:extLst>
              <a:ext uri="{FF2B5EF4-FFF2-40B4-BE49-F238E27FC236}">
                <a16:creationId xmlns:a16="http://schemas.microsoft.com/office/drawing/2014/main" id="{495946D0-091F-BDB7-37C1-DB6724A28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60" y="709126"/>
            <a:ext cx="1223580" cy="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4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F23B91-595D-534C-7E67-C252866A2093}"/>
              </a:ext>
            </a:extLst>
          </p:cNvPr>
          <p:cNvSpPr txBox="1"/>
          <p:nvPr/>
        </p:nvSpPr>
        <p:spPr>
          <a:xfrm>
            <a:off x="5655921" y="2718499"/>
            <a:ext cx="541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rgbClr val="163E49"/>
                </a:solidFill>
              </a:rPr>
              <a:t>Remember Meetings Screen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9222C7-8411-87FC-10A4-E96960EDF986}"/>
              </a:ext>
            </a:extLst>
          </p:cNvPr>
          <p:cNvSpPr txBox="1"/>
          <p:nvPr/>
        </p:nvSpPr>
        <p:spPr>
          <a:xfrm>
            <a:off x="5655921" y="3207565"/>
            <a:ext cx="5602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63E49"/>
                </a:solidFill>
              </a:rPr>
              <a:t>Where Coach can View His Meetings.</a:t>
            </a:r>
          </a:p>
        </p:txBody>
      </p:sp>
      <p:pic>
        <p:nvPicPr>
          <p:cNvPr id="4" name="그림 23">
            <a:extLst>
              <a:ext uri="{FF2B5EF4-FFF2-40B4-BE49-F238E27FC236}">
                <a16:creationId xmlns:a16="http://schemas.microsoft.com/office/drawing/2014/main" id="{D0380107-777D-7FA8-C453-F59CE4FE7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84" y="457200"/>
            <a:ext cx="3124556" cy="5943600"/>
          </a:xfrm>
          <a:prstGeom prst="rect">
            <a:avLst/>
          </a:prstGeom>
        </p:spPr>
      </p:pic>
      <p:pic>
        <p:nvPicPr>
          <p:cNvPr id="7" name="Google Shape;3876;p70">
            <a:extLst>
              <a:ext uri="{FF2B5EF4-FFF2-40B4-BE49-F238E27FC236}">
                <a16:creationId xmlns:a16="http://schemas.microsoft.com/office/drawing/2014/main" id="{9ADCE611-1272-4914-D257-51C332CE2E30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" t="8146" r="3942" b="12596"/>
          <a:stretch/>
        </p:blipFill>
        <p:spPr>
          <a:xfrm>
            <a:off x="2031226" y="671805"/>
            <a:ext cx="2475460" cy="5383762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5" name="그림 24">
            <a:extLst>
              <a:ext uri="{FF2B5EF4-FFF2-40B4-BE49-F238E27FC236}">
                <a16:creationId xmlns:a16="http://schemas.microsoft.com/office/drawing/2014/main" id="{495946D0-091F-BDB7-37C1-DB6724A28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166" y="671805"/>
            <a:ext cx="1223580" cy="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0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43E542-E9B7-4087-A89B-648B4C4663DC}"/>
              </a:ext>
            </a:extLst>
          </p:cNvPr>
          <p:cNvSpPr txBox="1"/>
          <p:nvPr/>
        </p:nvSpPr>
        <p:spPr>
          <a:xfrm>
            <a:off x="1850053" y="2828835"/>
            <a:ext cx="8491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dirty="0">
                <a:solidFill>
                  <a:srgbClr val="163E49"/>
                </a:solidFill>
              </a:rPr>
              <a:t>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201258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43E542-E9B7-4087-A89B-648B4C4663DC}"/>
              </a:ext>
            </a:extLst>
          </p:cNvPr>
          <p:cNvSpPr txBox="1"/>
          <p:nvPr/>
        </p:nvSpPr>
        <p:spPr>
          <a:xfrm>
            <a:off x="292359" y="2967335"/>
            <a:ext cx="11607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5400" b="1" dirty="0">
                <a:solidFill>
                  <a:srgbClr val="163E49"/>
                </a:solidFill>
                <a:latin typeface="Intern"/>
              </a:rPr>
              <a:t>AI Feature &amp; Testing Strategy </a:t>
            </a:r>
          </a:p>
        </p:txBody>
      </p:sp>
    </p:spTree>
    <p:extLst>
      <p:ext uri="{BB962C8B-B14F-4D97-AF65-F5344CB8AC3E}">
        <p14:creationId xmlns:p14="http://schemas.microsoft.com/office/powerpoint/2010/main" val="89562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C1CDA1-4B4E-1110-0CD8-BF9A8740C027}"/>
              </a:ext>
            </a:extLst>
          </p:cNvPr>
          <p:cNvSpPr txBox="1"/>
          <p:nvPr/>
        </p:nvSpPr>
        <p:spPr>
          <a:xfrm>
            <a:off x="3846563" y="437860"/>
            <a:ext cx="449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163E49"/>
                </a:solidFill>
                <a:latin typeface="Intern"/>
                <a:cs typeface="Arial" panose="020B0604020202020204" pitchFamily="34" charset="0"/>
              </a:rPr>
              <a:t>INFLOW Objective</a:t>
            </a:r>
            <a:endParaRPr lang="ko-KR" altLang="en-US" sz="3200" b="1" dirty="0">
              <a:solidFill>
                <a:srgbClr val="163E49"/>
              </a:solidFill>
              <a:latin typeface="Intern"/>
              <a:cs typeface="Arial" panose="020B0604020202020204" pitchFamily="34" charset="0"/>
            </a:endParaRP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AC3A3841-E232-B4E6-7E8D-6D9AF1819BD4}"/>
              </a:ext>
            </a:extLst>
          </p:cNvPr>
          <p:cNvSpPr/>
          <p:nvPr/>
        </p:nvSpPr>
        <p:spPr>
          <a:xfrm>
            <a:off x="5386874" y="1021718"/>
            <a:ext cx="1418253" cy="195943"/>
          </a:xfrm>
          <a:prstGeom prst="mathMinus">
            <a:avLst/>
          </a:prstGeom>
          <a:solidFill>
            <a:srgbClr val="163E4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Google Shape;2246;p66">
            <a:extLst>
              <a:ext uri="{FF2B5EF4-FFF2-40B4-BE49-F238E27FC236}">
                <a16:creationId xmlns:a16="http://schemas.microsoft.com/office/drawing/2014/main" id="{638402C5-85C2-E6E9-55C9-E027B5A10C77}"/>
              </a:ext>
            </a:extLst>
          </p:cNvPr>
          <p:cNvSpPr txBox="1">
            <a:spLocks/>
          </p:cNvSpPr>
          <p:nvPr/>
        </p:nvSpPr>
        <p:spPr>
          <a:xfrm>
            <a:off x="425558" y="1615637"/>
            <a:ext cx="8994668" cy="923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163E49"/>
                </a:solidFill>
                <a:latin typeface="Inter"/>
              </a:rPr>
              <a:t>INFLOW’s</a:t>
            </a:r>
            <a:r>
              <a:rPr lang="en-US" sz="2000" dirty="0">
                <a:solidFill>
                  <a:srgbClr val="163E49"/>
                </a:solidFill>
                <a:latin typeface="Inter"/>
              </a:rPr>
              <a:t> main objective is to make it accessible for any-one to seek help and talk with professional life coaches without feeling wrong.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Google Shape;2246;p66">
            <a:extLst>
              <a:ext uri="{FF2B5EF4-FFF2-40B4-BE49-F238E27FC236}">
                <a16:creationId xmlns:a16="http://schemas.microsoft.com/office/drawing/2014/main" id="{5AD7245D-BAB5-751D-DA67-93E838E782F8}"/>
              </a:ext>
            </a:extLst>
          </p:cNvPr>
          <p:cNvSpPr txBox="1">
            <a:spLocks/>
          </p:cNvSpPr>
          <p:nvPr/>
        </p:nvSpPr>
        <p:spPr>
          <a:xfrm>
            <a:off x="425558" y="2646523"/>
            <a:ext cx="8994668" cy="782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Google Shape;2246;p66">
            <a:extLst>
              <a:ext uri="{FF2B5EF4-FFF2-40B4-BE49-F238E27FC236}">
                <a16:creationId xmlns:a16="http://schemas.microsoft.com/office/drawing/2014/main" id="{A247939E-1CB2-AEC4-9DC9-95A92EFF3B37}"/>
              </a:ext>
            </a:extLst>
          </p:cNvPr>
          <p:cNvSpPr txBox="1">
            <a:spLocks/>
          </p:cNvSpPr>
          <p:nvPr/>
        </p:nvSpPr>
        <p:spPr>
          <a:xfrm>
            <a:off x="1813269" y="2737755"/>
            <a:ext cx="8994668" cy="923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163E49"/>
                </a:solidFill>
                <a:latin typeface="Inter"/>
              </a:rPr>
              <a:t>INFLOW</a:t>
            </a:r>
            <a:r>
              <a:rPr lang="en-US" sz="2000" dirty="0">
                <a:solidFill>
                  <a:srgbClr val="163E49"/>
                </a:solidFill>
                <a:latin typeface="Inter"/>
              </a:rPr>
              <a:t> is for user to improve the whole psychological feelings for humans.</a:t>
            </a:r>
            <a:endParaRPr lang="en-US" sz="2000" dirty="0"/>
          </a:p>
        </p:txBody>
      </p:sp>
      <p:sp>
        <p:nvSpPr>
          <p:cNvPr id="7" name="Google Shape;2246;p66">
            <a:extLst>
              <a:ext uri="{FF2B5EF4-FFF2-40B4-BE49-F238E27FC236}">
                <a16:creationId xmlns:a16="http://schemas.microsoft.com/office/drawing/2014/main" id="{21BF5B10-D2BB-C57A-F6E8-AF958B7BE35E}"/>
              </a:ext>
            </a:extLst>
          </p:cNvPr>
          <p:cNvSpPr txBox="1">
            <a:spLocks/>
          </p:cNvSpPr>
          <p:nvPr/>
        </p:nvSpPr>
        <p:spPr>
          <a:xfrm>
            <a:off x="3374614" y="3859873"/>
            <a:ext cx="8994668" cy="923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163E49"/>
                </a:solidFill>
                <a:latin typeface="Inter"/>
              </a:rPr>
              <a:t>INFLOW</a:t>
            </a:r>
            <a:r>
              <a:rPr lang="en-US" sz="2000" dirty="0">
                <a:solidFill>
                  <a:srgbClr val="163E49"/>
                </a:solidFill>
                <a:latin typeface="Inter"/>
              </a:rPr>
              <a:t> is for all people not a specific targeted users we all can use it. </a:t>
            </a:r>
            <a:endParaRPr lang="en-US" sz="2000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grpSp>
        <p:nvGrpSpPr>
          <p:cNvPr id="1874" name="Group 1873">
            <a:extLst>
              <a:ext uri="{FF2B5EF4-FFF2-40B4-BE49-F238E27FC236}">
                <a16:creationId xmlns:a16="http://schemas.microsoft.com/office/drawing/2014/main" id="{4C71E267-9751-6B2E-F201-A03911692D92}"/>
              </a:ext>
            </a:extLst>
          </p:cNvPr>
          <p:cNvGrpSpPr/>
          <p:nvPr/>
        </p:nvGrpSpPr>
        <p:grpSpPr>
          <a:xfrm>
            <a:off x="1040894" y="4157740"/>
            <a:ext cx="2459065" cy="2169246"/>
            <a:chOff x="583736" y="4060496"/>
            <a:chExt cx="2459065" cy="2169246"/>
          </a:xfrm>
        </p:grpSpPr>
        <p:sp>
          <p:nvSpPr>
            <p:cNvPr id="9" name="Google Shape;1161;p47">
              <a:extLst>
                <a:ext uri="{FF2B5EF4-FFF2-40B4-BE49-F238E27FC236}">
                  <a16:creationId xmlns:a16="http://schemas.microsoft.com/office/drawing/2014/main" id="{C51BA96D-16E8-760A-FC39-F0E518BC233A}"/>
                </a:ext>
              </a:extLst>
            </p:cNvPr>
            <p:cNvSpPr/>
            <p:nvPr/>
          </p:nvSpPr>
          <p:spPr>
            <a:xfrm>
              <a:off x="583736" y="4060496"/>
              <a:ext cx="2459065" cy="2094952"/>
            </a:xfrm>
            <a:custGeom>
              <a:avLst/>
              <a:gdLst/>
              <a:ahLst/>
              <a:cxnLst/>
              <a:rect l="l" t="t" r="r" b="b"/>
              <a:pathLst>
                <a:path w="199210" h="169713" extrusionOk="0">
                  <a:moveTo>
                    <a:pt x="105931" y="0"/>
                  </a:moveTo>
                  <a:cubicBezTo>
                    <a:pt x="77794" y="0"/>
                    <a:pt x="48660" y="11337"/>
                    <a:pt x="27153" y="27473"/>
                  </a:cubicBezTo>
                  <a:cubicBezTo>
                    <a:pt x="22850" y="30742"/>
                    <a:pt x="19114" y="34244"/>
                    <a:pt x="15611" y="38381"/>
                  </a:cubicBezTo>
                  <a:cubicBezTo>
                    <a:pt x="9674" y="45386"/>
                    <a:pt x="4870" y="53758"/>
                    <a:pt x="3636" y="62998"/>
                  </a:cubicBezTo>
                  <a:cubicBezTo>
                    <a:pt x="0" y="90084"/>
                    <a:pt x="26853" y="90852"/>
                    <a:pt x="28454" y="102960"/>
                  </a:cubicBezTo>
                  <a:cubicBezTo>
                    <a:pt x="30055" y="115069"/>
                    <a:pt x="6138" y="116103"/>
                    <a:pt x="24518" y="139286"/>
                  </a:cubicBezTo>
                  <a:cubicBezTo>
                    <a:pt x="40995" y="160072"/>
                    <a:pt x="67322" y="169712"/>
                    <a:pt x="93917" y="169712"/>
                  </a:cubicBezTo>
                  <a:cubicBezTo>
                    <a:pt x="116531" y="169712"/>
                    <a:pt x="139338" y="162742"/>
                    <a:pt x="156445" y="149727"/>
                  </a:cubicBezTo>
                  <a:cubicBezTo>
                    <a:pt x="163083" y="144690"/>
                    <a:pt x="168921" y="138652"/>
                    <a:pt x="173924" y="131981"/>
                  </a:cubicBezTo>
                  <a:cubicBezTo>
                    <a:pt x="199209" y="98023"/>
                    <a:pt x="189502" y="38447"/>
                    <a:pt x="154677" y="14363"/>
                  </a:cubicBezTo>
                  <a:cubicBezTo>
                    <a:pt x="140139" y="4282"/>
                    <a:pt x="123223" y="0"/>
                    <a:pt x="105931" y="0"/>
                  </a:cubicBezTo>
                  <a:close/>
                </a:path>
              </a:pathLst>
            </a:custGeom>
            <a:solidFill>
              <a:srgbClr val="3E8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162;p47">
              <a:extLst>
                <a:ext uri="{FF2B5EF4-FFF2-40B4-BE49-F238E27FC236}">
                  <a16:creationId xmlns:a16="http://schemas.microsoft.com/office/drawing/2014/main" id="{71CC9D0A-E2A3-A30B-06E3-51EEE63D1056}"/>
                </a:ext>
              </a:extLst>
            </p:cNvPr>
            <p:cNvSpPr/>
            <p:nvPr/>
          </p:nvSpPr>
          <p:spPr>
            <a:xfrm>
              <a:off x="1742368" y="4941437"/>
              <a:ext cx="755593" cy="1146457"/>
            </a:xfrm>
            <a:custGeom>
              <a:avLst/>
              <a:gdLst/>
              <a:ahLst/>
              <a:cxnLst/>
              <a:rect l="l" t="t" r="r" b="b"/>
              <a:pathLst>
                <a:path w="61211" h="92875" extrusionOk="0">
                  <a:moveTo>
                    <a:pt x="25552" y="1"/>
                  </a:moveTo>
                  <a:cubicBezTo>
                    <a:pt x="25552" y="1"/>
                    <a:pt x="13877" y="7506"/>
                    <a:pt x="7839" y="14411"/>
                  </a:cubicBezTo>
                  <a:cubicBezTo>
                    <a:pt x="1802" y="21283"/>
                    <a:pt x="0" y="85495"/>
                    <a:pt x="0" y="85495"/>
                  </a:cubicBezTo>
                  <a:cubicBezTo>
                    <a:pt x="0" y="85495"/>
                    <a:pt x="9173" y="91967"/>
                    <a:pt x="25852" y="92801"/>
                  </a:cubicBezTo>
                  <a:cubicBezTo>
                    <a:pt x="26900" y="92851"/>
                    <a:pt x="27903" y="92874"/>
                    <a:pt x="28864" y="92874"/>
                  </a:cubicBezTo>
                  <a:cubicBezTo>
                    <a:pt x="34327" y="92874"/>
                    <a:pt x="38429" y="92106"/>
                    <a:pt x="41663" y="90999"/>
                  </a:cubicBezTo>
                  <a:cubicBezTo>
                    <a:pt x="44866" y="89532"/>
                    <a:pt x="47934" y="87897"/>
                    <a:pt x="50937" y="86163"/>
                  </a:cubicBezTo>
                  <a:cubicBezTo>
                    <a:pt x="51570" y="85729"/>
                    <a:pt x="52204" y="85329"/>
                    <a:pt x="52871" y="84995"/>
                  </a:cubicBezTo>
                  <a:cubicBezTo>
                    <a:pt x="54306" y="84094"/>
                    <a:pt x="55707" y="83160"/>
                    <a:pt x="57108" y="82226"/>
                  </a:cubicBezTo>
                  <a:cubicBezTo>
                    <a:pt x="59142" y="80659"/>
                    <a:pt x="60644" y="79258"/>
                    <a:pt x="60644" y="79258"/>
                  </a:cubicBezTo>
                  <a:cubicBezTo>
                    <a:pt x="60644" y="79258"/>
                    <a:pt x="61211" y="38595"/>
                    <a:pt x="56207" y="26687"/>
                  </a:cubicBezTo>
                  <a:cubicBezTo>
                    <a:pt x="51203" y="14811"/>
                    <a:pt x="43698" y="7506"/>
                    <a:pt x="43698" y="7506"/>
                  </a:cubicBezTo>
                  <a:lnTo>
                    <a:pt x="26186" y="234"/>
                  </a:lnTo>
                  <a:lnTo>
                    <a:pt x="25552" y="1"/>
                  </a:lnTo>
                  <a:close/>
                </a:path>
              </a:pathLst>
            </a:custGeom>
            <a:solidFill>
              <a:srgbClr val="C5F9EC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163;p47">
              <a:extLst>
                <a:ext uri="{FF2B5EF4-FFF2-40B4-BE49-F238E27FC236}">
                  <a16:creationId xmlns:a16="http://schemas.microsoft.com/office/drawing/2014/main" id="{5030A985-B514-DE3C-C509-85B9BF054AB6}"/>
                </a:ext>
              </a:extLst>
            </p:cNvPr>
            <p:cNvSpPr/>
            <p:nvPr/>
          </p:nvSpPr>
          <p:spPr>
            <a:xfrm>
              <a:off x="2426263" y="5382820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cubicBezTo>
                    <a:pt x="301" y="268"/>
                    <a:pt x="301" y="234"/>
                    <a:pt x="267" y="201"/>
                  </a:cubicBezTo>
                  <a:cubicBezTo>
                    <a:pt x="267" y="168"/>
                    <a:pt x="234" y="134"/>
                    <a:pt x="201" y="101"/>
                  </a:cubicBezTo>
                  <a:cubicBezTo>
                    <a:pt x="167" y="34"/>
                    <a:pt x="10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64;p47">
              <a:extLst>
                <a:ext uri="{FF2B5EF4-FFF2-40B4-BE49-F238E27FC236}">
                  <a16:creationId xmlns:a16="http://schemas.microsoft.com/office/drawing/2014/main" id="{07787650-9EB2-7ED8-901E-249402006F06}"/>
                </a:ext>
              </a:extLst>
            </p:cNvPr>
            <p:cNvSpPr/>
            <p:nvPr/>
          </p:nvSpPr>
          <p:spPr>
            <a:xfrm>
              <a:off x="2426263" y="5308711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1"/>
                  </a:moveTo>
                  <a:lnTo>
                    <a:pt x="0" y="601"/>
                  </a:lnTo>
                  <a:cubicBezTo>
                    <a:pt x="101" y="601"/>
                    <a:pt x="167" y="568"/>
                    <a:pt x="201" y="534"/>
                  </a:cubicBezTo>
                  <a:cubicBezTo>
                    <a:pt x="267" y="468"/>
                    <a:pt x="301" y="401"/>
                    <a:pt x="301" y="301"/>
                  </a:cubicBezTo>
                  <a:cubicBezTo>
                    <a:pt x="301" y="234"/>
                    <a:pt x="267" y="167"/>
                    <a:pt x="201" y="101"/>
                  </a:cubicBezTo>
                  <a:cubicBezTo>
                    <a:pt x="167" y="34"/>
                    <a:pt x="10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65;p47">
              <a:extLst>
                <a:ext uri="{FF2B5EF4-FFF2-40B4-BE49-F238E27FC236}">
                  <a16:creationId xmlns:a16="http://schemas.microsoft.com/office/drawing/2014/main" id="{8D161FCC-6511-E1E9-6DF0-DF83176443E8}"/>
                </a:ext>
              </a:extLst>
            </p:cNvPr>
            <p:cNvSpPr/>
            <p:nvPr/>
          </p:nvSpPr>
          <p:spPr>
            <a:xfrm>
              <a:off x="2459615" y="549399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67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66;p47">
              <a:extLst>
                <a:ext uri="{FF2B5EF4-FFF2-40B4-BE49-F238E27FC236}">
                  <a16:creationId xmlns:a16="http://schemas.microsoft.com/office/drawing/2014/main" id="{5DCAC4CB-3EF3-CB3C-7A61-5E3E8534E72E}"/>
                </a:ext>
              </a:extLst>
            </p:cNvPr>
            <p:cNvSpPr/>
            <p:nvPr/>
          </p:nvSpPr>
          <p:spPr>
            <a:xfrm>
              <a:off x="2459615" y="5419875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8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67;p47">
              <a:extLst>
                <a:ext uri="{FF2B5EF4-FFF2-40B4-BE49-F238E27FC236}">
                  <a16:creationId xmlns:a16="http://schemas.microsoft.com/office/drawing/2014/main" id="{4F0C1294-43FE-B181-72B4-E1DA5DF7A07E}"/>
                </a:ext>
              </a:extLst>
            </p:cNvPr>
            <p:cNvSpPr/>
            <p:nvPr/>
          </p:nvSpPr>
          <p:spPr>
            <a:xfrm>
              <a:off x="2426263" y="553105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267" y="201"/>
                  </a:cubicBezTo>
                  <a:cubicBezTo>
                    <a:pt x="267" y="167"/>
                    <a:pt x="234" y="134"/>
                    <a:pt x="201" y="100"/>
                  </a:cubicBezTo>
                  <a:cubicBezTo>
                    <a:pt x="167" y="34"/>
                    <a:pt x="10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68;p47">
              <a:extLst>
                <a:ext uri="{FF2B5EF4-FFF2-40B4-BE49-F238E27FC236}">
                  <a16:creationId xmlns:a16="http://schemas.microsoft.com/office/drawing/2014/main" id="{E71E2716-298E-B397-FE7D-6D36C09FBC88}"/>
                </a:ext>
              </a:extLst>
            </p:cNvPr>
            <p:cNvSpPr/>
            <p:nvPr/>
          </p:nvSpPr>
          <p:spPr>
            <a:xfrm>
              <a:off x="2426263" y="5456942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0"/>
                  </a:moveTo>
                  <a:lnTo>
                    <a:pt x="0" y="601"/>
                  </a:lnTo>
                  <a:cubicBezTo>
                    <a:pt x="101" y="601"/>
                    <a:pt x="167" y="567"/>
                    <a:pt x="201" y="534"/>
                  </a:cubicBezTo>
                  <a:cubicBezTo>
                    <a:pt x="267" y="467"/>
                    <a:pt x="301" y="400"/>
                    <a:pt x="301" y="300"/>
                  </a:cubicBezTo>
                  <a:cubicBezTo>
                    <a:pt x="301" y="234"/>
                    <a:pt x="267" y="167"/>
                    <a:pt x="201" y="100"/>
                  </a:cubicBezTo>
                  <a:cubicBezTo>
                    <a:pt x="167" y="33"/>
                    <a:pt x="10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69;p47">
              <a:extLst>
                <a:ext uri="{FF2B5EF4-FFF2-40B4-BE49-F238E27FC236}">
                  <a16:creationId xmlns:a16="http://schemas.microsoft.com/office/drawing/2014/main" id="{DC15C131-9CB1-4437-619B-F736AB2E380B}"/>
                </a:ext>
              </a:extLst>
            </p:cNvPr>
            <p:cNvSpPr/>
            <p:nvPr/>
          </p:nvSpPr>
          <p:spPr>
            <a:xfrm>
              <a:off x="2426263" y="538653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101" y="300"/>
                    <a:pt x="167" y="267"/>
                    <a:pt x="201" y="234"/>
                  </a:cubicBezTo>
                  <a:cubicBezTo>
                    <a:pt x="234" y="200"/>
                    <a:pt x="267" y="167"/>
                    <a:pt x="267" y="133"/>
                  </a:cubicBezTo>
                  <a:cubicBezTo>
                    <a:pt x="301" y="100"/>
                    <a:pt x="301" y="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70;p47">
              <a:extLst>
                <a:ext uri="{FF2B5EF4-FFF2-40B4-BE49-F238E27FC236}">
                  <a16:creationId xmlns:a16="http://schemas.microsoft.com/office/drawing/2014/main" id="{C6DD9898-162F-C527-6ECD-1E79AA1A4AAD}"/>
                </a:ext>
              </a:extLst>
            </p:cNvPr>
            <p:cNvSpPr/>
            <p:nvPr/>
          </p:nvSpPr>
          <p:spPr>
            <a:xfrm>
              <a:off x="2459615" y="564221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8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71;p47">
              <a:extLst>
                <a:ext uri="{FF2B5EF4-FFF2-40B4-BE49-F238E27FC236}">
                  <a16:creationId xmlns:a16="http://schemas.microsoft.com/office/drawing/2014/main" id="{E648F029-78C6-FA7B-EC30-946AAF3161E3}"/>
                </a:ext>
              </a:extLst>
            </p:cNvPr>
            <p:cNvSpPr/>
            <p:nvPr/>
          </p:nvSpPr>
          <p:spPr>
            <a:xfrm>
              <a:off x="2459615" y="556810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7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72;p47">
              <a:extLst>
                <a:ext uri="{FF2B5EF4-FFF2-40B4-BE49-F238E27FC236}">
                  <a16:creationId xmlns:a16="http://schemas.microsoft.com/office/drawing/2014/main" id="{23C8835F-E199-189A-3481-966AD0C6BB59}"/>
                </a:ext>
              </a:extLst>
            </p:cNvPr>
            <p:cNvSpPr/>
            <p:nvPr/>
          </p:nvSpPr>
          <p:spPr>
            <a:xfrm>
              <a:off x="2426263" y="567928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cubicBezTo>
                    <a:pt x="301" y="234"/>
                    <a:pt x="267" y="167"/>
                    <a:pt x="201" y="100"/>
                  </a:cubicBezTo>
                  <a:cubicBezTo>
                    <a:pt x="167" y="33"/>
                    <a:pt x="10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73;p47">
              <a:extLst>
                <a:ext uri="{FF2B5EF4-FFF2-40B4-BE49-F238E27FC236}">
                  <a16:creationId xmlns:a16="http://schemas.microsoft.com/office/drawing/2014/main" id="{26A4EA8D-7CB5-6F65-ED4C-783B31DB6554}"/>
                </a:ext>
              </a:extLst>
            </p:cNvPr>
            <p:cNvSpPr/>
            <p:nvPr/>
          </p:nvSpPr>
          <p:spPr>
            <a:xfrm>
              <a:off x="2426263" y="5605160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0" y="1"/>
                  </a:moveTo>
                  <a:lnTo>
                    <a:pt x="0" y="601"/>
                  </a:lnTo>
                  <a:cubicBezTo>
                    <a:pt x="101" y="601"/>
                    <a:pt x="167" y="568"/>
                    <a:pt x="201" y="534"/>
                  </a:cubicBezTo>
                  <a:cubicBezTo>
                    <a:pt x="267" y="468"/>
                    <a:pt x="301" y="401"/>
                    <a:pt x="301" y="301"/>
                  </a:cubicBezTo>
                  <a:cubicBezTo>
                    <a:pt x="301" y="234"/>
                    <a:pt x="267" y="168"/>
                    <a:pt x="201" y="101"/>
                  </a:cubicBezTo>
                  <a:cubicBezTo>
                    <a:pt x="167" y="34"/>
                    <a:pt x="10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74;p47">
              <a:extLst>
                <a:ext uri="{FF2B5EF4-FFF2-40B4-BE49-F238E27FC236}">
                  <a16:creationId xmlns:a16="http://schemas.microsoft.com/office/drawing/2014/main" id="{113E02B5-3EB5-E140-62E6-9E8A2C5D2643}"/>
                </a:ext>
              </a:extLst>
            </p:cNvPr>
            <p:cNvSpPr/>
            <p:nvPr/>
          </p:nvSpPr>
          <p:spPr>
            <a:xfrm>
              <a:off x="2426263" y="553475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cubicBezTo>
                    <a:pt x="101" y="301"/>
                    <a:pt x="167" y="267"/>
                    <a:pt x="201" y="234"/>
                  </a:cubicBezTo>
                  <a:cubicBezTo>
                    <a:pt x="267" y="167"/>
                    <a:pt x="301" y="10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75;p47">
              <a:extLst>
                <a:ext uri="{FF2B5EF4-FFF2-40B4-BE49-F238E27FC236}">
                  <a16:creationId xmlns:a16="http://schemas.microsoft.com/office/drawing/2014/main" id="{69E41647-2690-BA99-AFC7-5425DAE0E47A}"/>
                </a:ext>
              </a:extLst>
            </p:cNvPr>
            <p:cNvSpPr/>
            <p:nvPr/>
          </p:nvSpPr>
          <p:spPr>
            <a:xfrm>
              <a:off x="2459615" y="579044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76;p47">
              <a:extLst>
                <a:ext uri="{FF2B5EF4-FFF2-40B4-BE49-F238E27FC236}">
                  <a16:creationId xmlns:a16="http://schemas.microsoft.com/office/drawing/2014/main" id="{93581FC4-FDF7-FBEA-9A2A-89864583D055}"/>
                </a:ext>
              </a:extLst>
            </p:cNvPr>
            <p:cNvSpPr/>
            <p:nvPr/>
          </p:nvSpPr>
          <p:spPr>
            <a:xfrm>
              <a:off x="2459615" y="571633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67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77;p47">
              <a:extLst>
                <a:ext uri="{FF2B5EF4-FFF2-40B4-BE49-F238E27FC236}">
                  <a16:creationId xmlns:a16="http://schemas.microsoft.com/office/drawing/2014/main" id="{8435416C-67D6-2860-222D-F7A248518949}"/>
                </a:ext>
              </a:extLst>
            </p:cNvPr>
            <p:cNvSpPr/>
            <p:nvPr/>
          </p:nvSpPr>
          <p:spPr>
            <a:xfrm>
              <a:off x="2426263" y="58275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267" y="201"/>
                  </a:cubicBezTo>
                  <a:cubicBezTo>
                    <a:pt x="267" y="167"/>
                    <a:pt x="234" y="134"/>
                    <a:pt x="201" y="101"/>
                  </a:cubicBezTo>
                  <a:cubicBezTo>
                    <a:pt x="167" y="34"/>
                    <a:pt x="10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78;p47">
              <a:extLst>
                <a:ext uri="{FF2B5EF4-FFF2-40B4-BE49-F238E27FC236}">
                  <a16:creationId xmlns:a16="http://schemas.microsoft.com/office/drawing/2014/main" id="{1163229B-DA7C-5CA8-A16B-57693C85F942}"/>
                </a:ext>
              </a:extLst>
            </p:cNvPr>
            <p:cNvSpPr/>
            <p:nvPr/>
          </p:nvSpPr>
          <p:spPr>
            <a:xfrm>
              <a:off x="2426263" y="575339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0"/>
                  </a:moveTo>
                  <a:lnTo>
                    <a:pt x="0" y="601"/>
                  </a:lnTo>
                  <a:cubicBezTo>
                    <a:pt x="101" y="601"/>
                    <a:pt x="167" y="567"/>
                    <a:pt x="201" y="534"/>
                  </a:cubicBezTo>
                  <a:cubicBezTo>
                    <a:pt x="267" y="467"/>
                    <a:pt x="301" y="401"/>
                    <a:pt x="301" y="301"/>
                  </a:cubicBezTo>
                  <a:cubicBezTo>
                    <a:pt x="301" y="234"/>
                    <a:pt x="267" y="167"/>
                    <a:pt x="201" y="100"/>
                  </a:cubicBezTo>
                  <a:cubicBezTo>
                    <a:pt x="167" y="34"/>
                    <a:pt x="10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79;p47">
              <a:extLst>
                <a:ext uri="{FF2B5EF4-FFF2-40B4-BE49-F238E27FC236}">
                  <a16:creationId xmlns:a16="http://schemas.microsoft.com/office/drawing/2014/main" id="{D6DFCE1E-155D-FB66-2294-6FFD8CF69A43}"/>
                </a:ext>
              </a:extLst>
            </p:cNvPr>
            <p:cNvSpPr/>
            <p:nvPr/>
          </p:nvSpPr>
          <p:spPr>
            <a:xfrm>
              <a:off x="2426263" y="568298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101" y="300"/>
                    <a:pt x="167" y="267"/>
                    <a:pt x="201" y="234"/>
                  </a:cubicBezTo>
                  <a:cubicBezTo>
                    <a:pt x="234" y="200"/>
                    <a:pt x="267" y="167"/>
                    <a:pt x="267" y="134"/>
                  </a:cubicBezTo>
                  <a:cubicBezTo>
                    <a:pt x="301" y="100"/>
                    <a:pt x="301" y="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80;p47">
              <a:extLst>
                <a:ext uri="{FF2B5EF4-FFF2-40B4-BE49-F238E27FC236}">
                  <a16:creationId xmlns:a16="http://schemas.microsoft.com/office/drawing/2014/main" id="{9818E8D4-D8F8-DFC4-E8FD-37B5EA1766B4}"/>
                </a:ext>
              </a:extLst>
            </p:cNvPr>
            <p:cNvSpPr/>
            <p:nvPr/>
          </p:nvSpPr>
          <p:spPr>
            <a:xfrm>
              <a:off x="2459615" y="586455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68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81;p47">
              <a:extLst>
                <a:ext uri="{FF2B5EF4-FFF2-40B4-BE49-F238E27FC236}">
                  <a16:creationId xmlns:a16="http://schemas.microsoft.com/office/drawing/2014/main" id="{9F267ACF-AFB0-3714-3CE2-A6A95D95EDBA}"/>
                </a:ext>
              </a:extLst>
            </p:cNvPr>
            <p:cNvSpPr/>
            <p:nvPr/>
          </p:nvSpPr>
          <p:spPr>
            <a:xfrm>
              <a:off x="2426263" y="5901609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0" y="1"/>
                  </a:moveTo>
                  <a:lnTo>
                    <a:pt x="0" y="601"/>
                  </a:lnTo>
                  <a:cubicBezTo>
                    <a:pt x="101" y="601"/>
                    <a:pt x="167" y="568"/>
                    <a:pt x="201" y="535"/>
                  </a:cubicBezTo>
                  <a:cubicBezTo>
                    <a:pt x="267" y="468"/>
                    <a:pt x="301" y="401"/>
                    <a:pt x="301" y="301"/>
                  </a:cubicBezTo>
                  <a:cubicBezTo>
                    <a:pt x="301" y="234"/>
                    <a:pt x="267" y="168"/>
                    <a:pt x="201" y="101"/>
                  </a:cubicBezTo>
                  <a:cubicBezTo>
                    <a:pt x="167" y="34"/>
                    <a:pt x="10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82;p47">
              <a:extLst>
                <a:ext uri="{FF2B5EF4-FFF2-40B4-BE49-F238E27FC236}">
                  <a16:creationId xmlns:a16="http://schemas.microsoft.com/office/drawing/2014/main" id="{0B6874B6-A6A6-6168-C114-E36D8539F574}"/>
                </a:ext>
              </a:extLst>
            </p:cNvPr>
            <p:cNvSpPr/>
            <p:nvPr/>
          </p:nvSpPr>
          <p:spPr>
            <a:xfrm>
              <a:off x="2426263" y="583120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lnTo>
                    <a:pt x="0" y="301"/>
                  </a:lnTo>
                  <a:cubicBezTo>
                    <a:pt x="101" y="301"/>
                    <a:pt x="167" y="268"/>
                    <a:pt x="201" y="234"/>
                  </a:cubicBezTo>
                  <a:cubicBezTo>
                    <a:pt x="267" y="168"/>
                    <a:pt x="301" y="10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83;p47">
              <a:extLst>
                <a:ext uri="{FF2B5EF4-FFF2-40B4-BE49-F238E27FC236}">
                  <a16:creationId xmlns:a16="http://schemas.microsoft.com/office/drawing/2014/main" id="{A57ADA4F-5E13-7F97-CBB1-FFEF650A3F3D}"/>
                </a:ext>
              </a:extLst>
            </p:cNvPr>
            <p:cNvSpPr/>
            <p:nvPr/>
          </p:nvSpPr>
          <p:spPr>
            <a:xfrm>
              <a:off x="2278032" y="5086372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268" y="201"/>
                  </a:cubicBezTo>
                  <a:cubicBezTo>
                    <a:pt x="234" y="101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84;p47">
              <a:extLst>
                <a:ext uri="{FF2B5EF4-FFF2-40B4-BE49-F238E27FC236}">
                  <a16:creationId xmlns:a16="http://schemas.microsoft.com/office/drawing/2014/main" id="{4912F0AD-AFD0-4718-1E7B-EEAAC9490B54}"/>
                </a:ext>
              </a:extLst>
            </p:cNvPr>
            <p:cNvSpPr/>
            <p:nvPr/>
          </p:nvSpPr>
          <p:spPr>
            <a:xfrm>
              <a:off x="2348438" y="5234603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168" y="0"/>
                    <a:pt x="68" y="100"/>
                    <a:pt x="34" y="200"/>
                  </a:cubicBezTo>
                  <a:cubicBezTo>
                    <a:pt x="1" y="234"/>
                    <a:pt x="1" y="267"/>
                    <a:pt x="1" y="300"/>
                  </a:cubicBezTo>
                  <a:lnTo>
                    <a:pt x="601" y="300"/>
                  </a:lnTo>
                  <a:cubicBezTo>
                    <a:pt x="601" y="267"/>
                    <a:pt x="601" y="234"/>
                    <a:pt x="568" y="200"/>
                  </a:cubicBezTo>
                  <a:cubicBezTo>
                    <a:pt x="535" y="100"/>
                    <a:pt x="435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85;p47">
              <a:extLst>
                <a:ext uri="{FF2B5EF4-FFF2-40B4-BE49-F238E27FC236}">
                  <a16:creationId xmlns:a16="http://schemas.microsoft.com/office/drawing/2014/main" id="{2B5855EF-1AE4-7B68-BBE8-216562A24A8A}"/>
                </a:ext>
              </a:extLst>
            </p:cNvPr>
            <p:cNvSpPr/>
            <p:nvPr/>
          </p:nvSpPr>
          <p:spPr>
            <a:xfrm>
              <a:off x="2348438" y="516048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8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86;p47">
              <a:extLst>
                <a:ext uri="{FF2B5EF4-FFF2-40B4-BE49-F238E27FC236}">
                  <a16:creationId xmlns:a16="http://schemas.microsoft.com/office/drawing/2014/main" id="{B0BE81B6-FD7C-9C8F-13F6-3F4E0C3A0F36}"/>
                </a:ext>
              </a:extLst>
            </p:cNvPr>
            <p:cNvSpPr/>
            <p:nvPr/>
          </p:nvSpPr>
          <p:spPr>
            <a:xfrm>
              <a:off x="2311384" y="5197548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87;p47">
              <a:extLst>
                <a:ext uri="{FF2B5EF4-FFF2-40B4-BE49-F238E27FC236}">
                  <a16:creationId xmlns:a16="http://schemas.microsoft.com/office/drawing/2014/main" id="{FC8FA30C-935B-B350-55D1-AC01E571AB70}"/>
                </a:ext>
              </a:extLst>
            </p:cNvPr>
            <p:cNvSpPr/>
            <p:nvPr/>
          </p:nvSpPr>
          <p:spPr>
            <a:xfrm>
              <a:off x="2385506" y="5197548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88;p47">
              <a:extLst>
                <a:ext uri="{FF2B5EF4-FFF2-40B4-BE49-F238E27FC236}">
                  <a16:creationId xmlns:a16="http://schemas.microsoft.com/office/drawing/2014/main" id="{488E7514-3E86-7D21-55E0-FDD4E48F5472}"/>
                </a:ext>
              </a:extLst>
            </p:cNvPr>
            <p:cNvSpPr/>
            <p:nvPr/>
          </p:nvSpPr>
          <p:spPr>
            <a:xfrm>
              <a:off x="2311384" y="5123427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8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89;p47">
              <a:extLst>
                <a:ext uri="{FF2B5EF4-FFF2-40B4-BE49-F238E27FC236}">
                  <a16:creationId xmlns:a16="http://schemas.microsoft.com/office/drawing/2014/main" id="{E3DEAAAA-565D-2555-22F2-89C415C7C97C}"/>
                </a:ext>
              </a:extLst>
            </p:cNvPr>
            <p:cNvSpPr/>
            <p:nvPr/>
          </p:nvSpPr>
          <p:spPr>
            <a:xfrm>
              <a:off x="2278032" y="5235010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34"/>
                    <a:pt x="301" y="201"/>
                    <a:pt x="268" y="167"/>
                  </a:cubicBezTo>
                  <a:cubicBezTo>
                    <a:pt x="234" y="67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90;p47">
              <a:extLst>
                <a:ext uri="{FF2B5EF4-FFF2-40B4-BE49-F238E27FC236}">
                  <a16:creationId xmlns:a16="http://schemas.microsoft.com/office/drawing/2014/main" id="{1CBFDB94-EC89-C392-A7F6-C8C3B6FDBDAE}"/>
                </a:ext>
              </a:extLst>
            </p:cNvPr>
            <p:cNvSpPr/>
            <p:nvPr/>
          </p:nvSpPr>
          <p:spPr>
            <a:xfrm>
              <a:off x="2278032" y="5160480"/>
              <a:ext cx="3728" cy="7481"/>
            </a:xfrm>
            <a:custGeom>
              <a:avLst/>
              <a:gdLst/>
              <a:ahLst/>
              <a:cxnLst/>
              <a:rect l="l" t="t" r="r" b="b"/>
              <a:pathLst>
                <a:path w="302" h="606" extrusionOk="0">
                  <a:moveTo>
                    <a:pt x="1" y="1"/>
                  </a:moveTo>
                  <a:lnTo>
                    <a:pt x="1" y="601"/>
                  </a:lnTo>
                  <a:cubicBezTo>
                    <a:pt x="15" y="604"/>
                    <a:pt x="30" y="606"/>
                    <a:pt x="44" y="606"/>
                  </a:cubicBezTo>
                  <a:cubicBezTo>
                    <a:pt x="190" y="606"/>
                    <a:pt x="301" y="453"/>
                    <a:pt x="301" y="301"/>
                  </a:cubicBezTo>
                  <a:cubicBezTo>
                    <a:pt x="301" y="134"/>
                    <a:pt x="168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91;p47">
              <a:extLst>
                <a:ext uri="{FF2B5EF4-FFF2-40B4-BE49-F238E27FC236}">
                  <a16:creationId xmlns:a16="http://schemas.microsoft.com/office/drawing/2014/main" id="{C3F6CE16-E8C9-E74E-C2F5-82F3FF02D9DD}"/>
                </a:ext>
              </a:extLst>
            </p:cNvPr>
            <p:cNvSpPr/>
            <p:nvPr/>
          </p:nvSpPr>
          <p:spPr>
            <a:xfrm>
              <a:off x="2278032" y="5090074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cubicBezTo>
                    <a:pt x="134" y="301"/>
                    <a:pt x="234" y="234"/>
                    <a:pt x="268" y="134"/>
                  </a:cubicBezTo>
                  <a:cubicBezTo>
                    <a:pt x="301" y="101"/>
                    <a:pt x="301" y="68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92;p47">
              <a:extLst>
                <a:ext uri="{FF2B5EF4-FFF2-40B4-BE49-F238E27FC236}">
                  <a16:creationId xmlns:a16="http://schemas.microsoft.com/office/drawing/2014/main" id="{FD9D8FBC-82F9-AED9-5915-746887B31013}"/>
                </a:ext>
              </a:extLst>
            </p:cNvPr>
            <p:cNvSpPr/>
            <p:nvPr/>
          </p:nvSpPr>
          <p:spPr>
            <a:xfrm>
              <a:off x="2422560" y="5382820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300" y="1"/>
                  </a:moveTo>
                  <a:cubicBezTo>
                    <a:pt x="167" y="1"/>
                    <a:pt x="67" y="101"/>
                    <a:pt x="34" y="201"/>
                  </a:cubicBezTo>
                  <a:cubicBezTo>
                    <a:pt x="0" y="234"/>
                    <a:pt x="0" y="268"/>
                    <a:pt x="0" y="301"/>
                  </a:cubicBez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93;p47">
              <a:extLst>
                <a:ext uri="{FF2B5EF4-FFF2-40B4-BE49-F238E27FC236}">
                  <a16:creationId xmlns:a16="http://schemas.microsoft.com/office/drawing/2014/main" id="{3CE04D18-A54F-E963-2CE1-6A09071CC317}"/>
                </a:ext>
              </a:extLst>
            </p:cNvPr>
            <p:cNvSpPr/>
            <p:nvPr/>
          </p:nvSpPr>
          <p:spPr>
            <a:xfrm>
              <a:off x="2348438" y="5382820"/>
              <a:ext cx="7431" cy="3728"/>
            </a:xfrm>
            <a:custGeom>
              <a:avLst/>
              <a:gdLst/>
              <a:ahLst/>
              <a:cxnLst/>
              <a:rect l="l" t="t" r="r" b="b"/>
              <a:pathLst>
                <a:path w="602" h="302" extrusionOk="0">
                  <a:moveTo>
                    <a:pt x="301" y="1"/>
                  </a:moveTo>
                  <a:cubicBezTo>
                    <a:pt x="168" y="1"/>
                    <a:pt x="68" y="101"/>
                    <a:pt x="34" y="201"/>
                  </a:cubicBezTo>
                  <a:cubicBezTo>
                    <a:pt x="1" y="234"/>
                    <a:pt x="1" y="268"/>
                    <a:pt x="1" y="301"/>
                  </a:cubicBezTo>
                  <a:lnTo>
                    <a:pt x="601" y="301"/>
                  </a:lnTo>
                  <a:cubicBezTo>
                    <a:pt x="601" y="268"/>
                    <a:pt x="601" y="234"/>
                    <a:pt x="568" y="201"/>
                  </a:cubicBezTo>
                  <a:cubicBezTo>
                    <a:pt x="535" y="101"/>
                    <a:pt x="435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4;p47">
              <a:extLst>
                <a:ext uri="{FF2B5EF4-FFF2-40B4-BE49-F238E27FC236}">
                  <a16:creationId xmlns:a16="http://schemas.microsoft.com/office/drawing/2014/main" id="{47CCDA98-C6E5-219E-6459-DD6090FC249D}"/>
                </a:ext>
              </a:extLst>
            </p:cNvPr>
            <p:cNvSpPr/>
            <p:nvPr/>
          </p:nvSpPr>
          <p:spPr>
            <a:xfrm>
              <a:off x="2422560" y="5308711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0" y="1"/>
                  </a:moveTo>
                  <a:cubicBezTo>
                    <a:pt x="134" y="1"/>
                    <a:pt x="0" y="167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95;p47">
              <a:extLst>
                <a:ext uri="{FF2B5EF4-FFF2-40B4-BE49-F238E27FC236}">
                  <a16:creationId xmlns:a16="http://schemas.microsoft.com/office/drawing/2014/main" id="{09B94952-ED0B-22D2-E2A1-CF283CA501BF}"/>
                </a:ext>
              </a:extLst>
            </p:cNvPr>
            <p:cNvSpPr/>
            <p:nvPr/>
          </p:nvSpPr>
          <p:spPr>
            <a:xfrm>
              <a:off x="2348438" y="5308711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7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96;p47">
              <a:extLst>
                <a:ext uri="{FF2B5EF4-FFF2-40B4-BE49-F238E27FC236}">
                  <a16:creationId xmlns:a16="http://schemas.microsoft.com/office/drawing/2014/main" id="{81880A51-6D74-BE1C-E06D-7F9D103DBB93}"/>
                </a:ext>
              </a:extLst>
            </p:cNvPr>
            <p:cNvSpPr/>
            <p:nvPr/>
          </p:nvSpPr>
          <p:spPr>
            <a:xfrm>
              <a:off x="2311384" y="5345766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97;p47">
              <a:extLst>
                <a:ext uri="{FF2B5EF4-FFF2-40B4-BE49-F238E27FC236}">
                  <a16:creationId xmlns:a16="http://schemas.microsoft.com/office/drawing/2014/main" id="{E0B5D3BA-63CA-8BD3-FE99-CED6E8F1EB79}"/>
                </a:ext>
              </a:extLst>
            </p:cNvPr>
            <p:cNvSpPr/>
            <p:nvPr/>
          </p:nvSpPr>
          <p:spPr>
            <a:xfrm>
              <a:off x="2385506" y="5345766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98;p47">
              <a:extLst>
                <a:ext uri="{FF2B5EF4-FFF2-40B4-BE49-F238E27FC236}">
                  <a16:creationId xmlns:a16="http://schemas.microsoft.com/office/drawing/2014/main" id="{927F893A-0C9D-D575-4A38-388954C50B06}"/>
                </a:ext>
              </a:extLst>
            </p:cNvPr>
            <p:cNvSpPr/>
            <p:nvPr/>
          </p:nvSpPr>
          <p:spPr>
            <a:xfrm>
              <a:off x="2311384" y="527165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9;p47">
              <a:extLst>
                <a:ext uri="{FF2B5EF4-FFF2-40B4-BE49-F238E27FC236}">
                  <a16:creationId xmlns:a16="http://schemas.microsoft.com/office/drawing/2014/main" id="{21DCA678-3435-2CB3-F840-B310A0D9646D}"/>
                </a:ext>
              </a:extLst>
            </p:cNvPr>
            <p:cNvSpPr/>
            <p:nvPr/>
          </p:nvSpPr>
          <p:spPr>
            <a:xfrm>
              <a:off x="2385506" y="5271656"/>
              <a:ext cx="7419" cy="7839"/>
            </a:xfrm>
            <a:custGeom>
              <a:avLst/>
              <a:gdLst/>
              <a:ahLst/>
              <a:cxnLst/>
              <a:rect l="l" t="t" r="r" b="b"/>
              <a:pathLst>
                <a:path w="601" h="635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467"/>
                    <a:pt x="134" y="634"/>
                    <a:pt x="300" y="634"/>
                  </a:cubicBezTo>
                  <a:cubicBezTo>
                    <a:pt x="467" y="634"/>
                    <a:pt x="601" y="501"/>
                    <a:pt x="601" y="334"/>
                  </a:cubicBezTo>
                  <a:cubicBezTo>
                    <a:pt x="601" y="167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0;p47">
              <a:extLst>
                <a:ext uri="{FF2B5EF4-FFF2-40B4-BE49-F238E27FC236}">
                  <a16:creationId xmlns:a16="http://schemas.microsoft.com/office/drawing/2014/main" id="{CAA2324E-3C15-1CE6-7109-0C4380CCAC04}"/>
                </a:ext>
              </a:extLst>
            </p:cNvPr>
            <p:cNvSpPr/>
            <p:nvPr/>
          </p:nvSpPr>
          <p:spPr>
            <a:xfrm>
              <a:off x="2278032" y="5382820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8"/>
                    <a:pt x="301" y="234"/>
                    <a:pt x="268" y="201"/>
                  </a:cubicBezTo>
                  <a:cubicBezTo>
                    <a:pt x="234" y="101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01;p47">
              <a:extLst>
                <a:ext uri="{FF2B5EF4-FFF2-40B4-BE49-F238E27FC236}">
                  <a16:creationId xmlns:a16="http://schemas.microsoft.com/office/drawing/2014/main" id="{CBE16EE4-7AFC-72BC-07EA-DEF4880A6590}"/>
                </a:ext>
              </a:extLst>
            </p:cNvPr>
            <p:cNvSpPr/>
            <p:nvPr/>
          </p:nvSpPr>
          <p:spPr>
            <a:xfrm>
              <a:off x="2278032" y="5308711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1" y="1"/>
                  </a:moveTo>
                  <a:lnTo>
                    <a:pt x="1" y="601"/>
                  </a:lnTo>
                  <a:cubicBezTo>
                    <a:pt x="168" y="601"/>
                    <a:pt x="301" y="468"/>
                    <a:pt x="301" y="301"/>
                  </a:cubicBezTo>
                  <a:cubicBezTo>
                    <a:pt x="301" y="134"/>
                    <a:pt x="168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02;p47">
              <a:extLst>
                <a:ext uri="{FF2B5EF4-FFF2-40B4-BE49-F238E27FC236}">
                  <a16:creationId xmlns:a16="http://schemas.microsoft.com/office/drawing/2014/main" id="{F9CDA321-C8CE-3096-82AF-B8592CDF1B81}"/>
                </a:ext>
              </a:extLst>
            </p:cNvPr>
            <p:cNvSpPr/>
            <p:nvPr/>
          </p:nvSpPr>
          <p:spPr>
            <a:xfrm>
              <a:off x="2348438" y="5238305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68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03;p47">
              <a:extLst>
                <a:ext uri="{FF2B5EF4-FFF2-40B4-BE49-F238E27FC236}">
                  <a16:creationId xmlns:a16="http://schemas.microsoft.com/office/drawing/2014/main" id="{6EB6709A-AFA4-EDF0-1023-5F9E18ADC629}"/>
                </a:ext>
              </a:extLst>
            </p:cNvPr>
            <p:cNvSpPr/>
            <p:nvPr/>
          </p:nvSpPr>
          <p:spPr>
            <a:xfrm>
              <a:off x="2278032" y="5238305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1"/>
                  </a:lnTo>
                  <a:cubicBezTo>
                    <a:pt x="168" y="301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04;p47">
              <a:extLst>
                <a:ext uri="{FF2B5EF4-FFF2-40B4-BE49-F238E27FC236}">
                  <a16:creationId xmlns:a16="http://schemas.microsoft.com/office/drawing/2014/main" id="{F294F16E-612C-3081-47E5-946F67BF6BD4}"/>
                </a:ext>
              </a:extLst>
            </p:cNvPr>
            <p:cNvSpPr/>
            <p:nvPr/>
          </p:nvSpPr>
          <p:spPr>
            <a:xfrm>
              <a:off x="2422560" y="553105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0" y="0"/>
                  </a:moveTo>
                  <a:cubicBezTo>
                    <a:pt x="167" y="0"/>
                    <a:pt x="67" y="100"/>
                    <a:pt x="34" y="201"/>
                  </a:cubicBezTo>
                  <a:cubicBezTo>
                    <a:pt x="0" y="234"/>
                    <a:pt x="0" y="267"/>
                    <a:pt x="0" y="301"/>
                  </a:cubicBez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05;p47">
              <a:extLst>
                <a:ext uri="{FF2B5EF4-FFF2-40B4-BE49-F238E27FC236}">
                  <a16:creationId xmlns:a16="http://schemas.microsoft.com/office/drawing/2014/main" id="{6C25F9B3-1805-74AD-7DB2-217E8122E559}"/>
                </a:ext>
              </a:extLst>
            </p:cNvPr>
            <p:cNvSpPr/>
            <p:nvPr/>
          </p:nvSpPr>
          <p:spPr>
            <a:xfrm>
              <a:off x="2348438" y="5531051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168" y="0"/>
                    <a:pt x="68" y="100"/>
                    <a:pt x="34" y="201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568" y="201"/>
                  </a:cubicBezTo>
                  <a:cubicBezTo>
                    <a:pt x="535" y="100"/>
                    <a:pt x="435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06;p47">
              <a:extLst>
                <a:ext uri="{FF2B5EF4-FFF2-40B4-BE49-F238E27FC236}">
                  <a16:creationId xmlns:a16="http://schemas.microsoft.com/office/drawing/2014/main" id="{E23985E1-8175-0146-F57E-01BF4780380F}"/>
                </a:ext>
              </a:extLst>
            </p:cNvPr>
            <p:cNvSpPr/>
            <p:nvPr/>
          </p:nvSpPr>
          <p:spPr>
            <a:xfrm>
              <a:off x="2422560" y="5456942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0" y="0"/>
                  </a:moveTo>
                  <a:cubicBezTo>
                    <a:pt x="134" y="0"/>
                    <a:pt x="0" y="167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07;p47">
              <a:extLst>
                <a:ext uri="{FF2B5EF4-FFF2-40B4-BE49-F238E27FC236}">
                  <a16:creationId xmlns:a16="http://schemas.microsoft.com/office/drawing/2014/main" id="{F9AC545B-1FAE-69FE-96FA-D2854D42A695}"/>
                </a:ext>
              </a:extLst>
            </p:cNvPr>
            <p:cNvSpPr/>
            <p:nvPr/>
          </p:nvSpPr>
          <p:spPr>
            <a:xfrm>
              <a:off x="2348438" y="545694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08;p47">
              <a:extLst>
                <a:ext uri="{FF2B5EF4-FFF2-40B4-BE49-F238E27FC236}">
                  <a16:creationId xmlns:a16="http://schemas.microsoft.com/office/drawing/2014/main" id="{A9D2D8F5-AE92-1EFB-C70F-C486A0BB9AC2}"/>
                </a:ext>
              </a:extLst>
            </p:cNvPr>
            <p:cNvSpPr/>
            <p:nvPr/>
          </p:nvSpPr>
          <p:spPr>
            <a:xfrm>
              <a:off x="2311384" y="549399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09;p47">
              <a:extLst>
                <a:ext uri="{FF2B5EF4-FFF2-40B4-BE49-F238E27FC236}">
                  <a16:creationId xmlns:a16="http://schemas.microsoft.com/office/drawing/2014/main" id="{81D9E8AC-9FCB-5DE1-AEF5-650EAA43449B}"/>
                </a:ext>
              </a:extLst>
            </p:cNvPr>
            <p:cNvSpPr/>
            <p:nvPr/>
          </p:nvSpPr>
          <p:spPr>
            <a:xfrm>
              <a:off x="2385506" y="549399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10;p47">
              <a:extLst>
                <a:ext uri="{FF2B5EF4-FFF2-40B4-BE49-F238E27FC236}">
                  <a16:creationId xmlns:a16="http://schemas.microsoft.com/office/drawing/2014/main" id="{5AABBC70-5FBB-9DAA-5ADD-FB06574AC178}"/>
                </a:ext>
              </a:extLst>
            </p:cNvPr>
            <p:cNvSpPr/>
            <p:nvPr/>
          </p:nvSpPr>
          <p:spPr>
            <a:xfrm>
              <a:off x="2311384" y="5419875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8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11;p47">
              <a:extLst>
                <a:ext uri="{FF2B5EF4-FFF2-40B4-BE49-F238E27FC236}">
                  <a16:creationId xmlns:a16="http://schemas.microsoft.com/office/drawing/2014/main" id="{A65693C1-6638-C74F-F382-DAF4492CAC41}"/>
                </a:ext>
              </a:extLst>
            </p:cNvPr>
            <p:cNvSpPr/>
            <p:nvPr/>
          </p:nvSpPr>
          <p:spPr>
            <a:xfrm>
              <a:off x="2385506" y="5419875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8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12;p47">
              <a:extLst>
                <a:ext uri="{FF2B5EF4-FFF2-40B4-BE49-F238E27FC236}">
                  <a16:creationId xmlns:a16="http://schemas.microsoft.com/office/drawing/2014/main" id="{398327F3-BE4F-EF0B-B379-B0851603C410}"/>
                </a:ext>
              </a:extLst>
            </p:cNvPr>
            <p:cNvSpPr/>
            <p:nvPr/>
          </p:nvSpPr>
          <p:spPr>
            <a:xfrm>
              <a:off x="2278032" y="5531051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268" y="201"/>
                  </a:cubicBezTo>
                  <a:cubicBezTo>
                    <a:pt x="234" y="100"/>
                    <a:pt x="134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13;p47">
              <a:extLst>
                <a:ext uri="{FF2B5EF4-FFF2-40B4-BE49-F238E27FC236}">
                  <a16:creationId xmlns:a16="http://schemas.microsoft.com/office/drawing/2014/main" id="{24CECCF1-0B32-9DA1-D2D1-9B90E4D74215}"/>
                </a:ext>
              </a:extLst>
            </p:cNvPr>
            <p:cNvSpPr/>
            <p:nvPr/>
          </p:nvSpPr>
          <p:spPr>
            <a:xfrm>
              <a:off x="2278032" y="5456942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1" y="0"/>
                  </a:moveTo>
                  <a:lnTo>
                    <a:pt x="1" y="601"/>
                  </a:lnTo>
                  <a:cubicBezTo>
                    <a:pt x="168" y="601"/>
                    <a:pt x="301" y="467"/>
                    <a:pt x="301" y="300"/>
                  </a:cubicBezTo>
                  <a:cubicBezTo>
                    <a:pt x="301" y="167"/>
                    <a:pt x="168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14;p47">
              <a:extLst>
                <a:ext uri="{FF2B5EF4-FFF2-40B4-BE49-F238E27FC236}">
                  <a16:creationId xmlns:a16="http://schemas.microsoft.com/office/drawing/2014/main" id="{3E0E81FF-07B0-DD38-958A-ACB051C5F49E}"/>
                </a:ext>
              </a:extLst>
            </p:cNvPr>
            <p:cNvSpPr/>
            <p:nvPr/>
          </p:nvSpPr>
          <p:spPr>
            <a:xfrm>
              <a:off x="2422560" y="538653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67"/>
                    <a:pt x="0" y="100"/>
                    <a:pt x="34" y="133"/>
                  </a:cubicBezTo>
                  <a:cubicBezTo>
                    <a:pt x="67" y="234"/>
                    <a:pt x="167" y="300"/>
                    <a:pt x="300" y="300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15;p47">
              <a:extLst>
                <a:ext uri="{FF2B5EF4-FFF2-40B4-BE49-F238E27FC236}">
                  <a16:creationId xmlns:a16="http://schemas.microsoft.com/office/drawing/2014/main" id="{D799B187-B9B9-09D1-2294-815D95345F06}"/>
                </a:ext>
              </a:extLst>
            </p:cNvPr>
            <p:cNvSpPr/>
            <p:nvPr/>
          </p:nvSpPr>
          <p:spPr>
            <a:xfrm>
              <a:off x="2348438" y="5386536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67"/>
                    <a:pt x="1" y="100"/>
                    <a:pt x="34" y="133"/>
                  </a:cubicBezTo>
                  <a:cubicBezTo>
                    <a:pt x="68" y="234"/>
                    <a:pt x="168" y="300"/>
                    <a:pt x="301" y="300"/>
                  </a:cubicBezTo>
                  <a:cubicBezTo>
                    <a:pt x="435" y="300"/>
                    <a:pt x="535" y="234"/>
                    <a:pt x="568" y="133"/>
                  </a:cubicBezTo>
                  <a:cubicBezTo>
                    <a:pt x="601" y="100"/>
                    <a:pt x="601" y="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16;p47">
              <a:extLst>
                <a:ext uri="{FF2B5EF4-FFF2-40B4-BE49-F238E27FC236}">
                  <a16:creationId xmlns:a16="http://schemas.microsoft.com/office/drawing/2014/main" id="{991F8452-3FDD-B17B-295C-58260FA315AA}"/>
                </a:ext>
              </a:extLst>
            </p:cNvPr>
            <p:cNvSpPr/>
            <p:nvPr/>
          </p:nvSpPr>
          <p:spPr>
            <a:xfrm>
              <a:off x="2278032" y="5386536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cubicBezTo>
                    <a:pt x="134" y="300"/>
                    <a:pt x="234" y="234"/>
                    <a:pt x="268" y="133"/>
                  </a:cubicBezTo>
                  <a:cubicBezTo>
                    <a:pt x="301" y="100"/>
                    <a:pt x="301" y="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17;p47">
              <a:extLst>
                <a:ext uri="{FF2B5EF4-FFF2-40B4-BE49-F238E27FC236}">
                  <a16:creationId xmlns:a16="http://schemas.microsoft.com/office/drawing/2014/main" id="{74460F11-A553-AF70-3091-D072BF8A3BFF}"/>
                </a:ext>
              </a:extLst>
            </p:cNvPr>
            <p:cNvSpPr/>
            <p:nvPr/>
          </p:nvSpPr>
          <p:spPr>
            <a:xfrm>
              <a:off x="2422560" y="567928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0" y="0"/>
                  </a:moveTo>
                  <a:cubicBezTo>
                    <a:pt x="134" y="0"/>
                    <a:pt x="0" y="133"/>
                    <a:pt x="0" y="300"/>
                  </a:cubicBezTo>
                  <a:lnTo>
                    <a:pt x="300" y="30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8;p47">
              <a:extLst>
                <a:ext uri="{FF2B5EF4-FFF2-40B4-BE49-F238E27FC236}">
                  <a16:creationId xmlns:a16="http://schemas.microsoft.com/office/drawing/2014/main" id="{FD4C6E9D-B8A9-0407-477B-C8C46914A821}"/>
                </a:ext>
              </a:extLst>
            </p:cNvPr>
            <p:cNvSpPr/>
            <p:nvPr/>
          </p:nvSpPr>
          <p:spPr>
            <a:xfrm>
              <a:off x="2348438" y="5679282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lnTo>
                    <a:pt x="601" y="300"/>
                  </a:ln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19;p47">
              <a:extLst>
                <a:ext uri="{FF2B5EF4-FFF2-40B4-BE49-F238E27FC236}">
                  <a16:creationId xmlns:a16="http://schemas.microsoft.com/office/drawing/2014/main" id="{695DB482-AAC0-37B3-8B0E-B960AC29E96F}"/>
                </a:ext>
              </a:extLst>
            </p:cNvPr>
            <p:cNvSpPr/>
            <p:nvPr/>
          </p:nvSpPr>
          <p:spPr>
            <a:xfrm>
              <a:off x="2422560" y="5605160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0" y="1"/>
                  </a:moveTo>
                  <a:cubicBezTo>
                    <a:pt x="134" y="1"/>
                    <a:pt x="0" y="168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20;p47">
              <a:extLst>
                <a:ext uri="{FF2B5EF4-FFF2-40B4-BE49-F238E27FC236}">
                  <a16:creationId xmlns:a16="http://schemas.microsoft.com/office/drawing/2014/main" id="{D81452E0-3C41-0C80-84BE-124EB6BF0189}"/>
                </a:ext>
              </a:extLst>
            </p:cNvPr>
            <p:cNvSpPr/>
            <p:nvPr/>
          </p:nvSpPr>
          <p:spPr>
            <a:xfrm>
              <a:off x="2348438" y="560516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8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21;p47">
              <a:extLst>
                <a:ext uri="{FF2B5EF4-FFF2-40B4-BE49-F238E27FC236}">
                  <a16:creationId xmlns:a16="http://schemas.microsoft.com/office/drawing/2014/main" id="{AD8DA2D4-EB07-2D12-DAB9-52AA0B25D19C}"/>
                </a:ext>
              </a:extLst>
            </p:cNvPr>
            <p:cNvSpPr/>
            <p:nvPr/>
          </p:nvSpPr>
          <p:spPr>
            <a:xfrm>
              <a:off x="2311384" y="5642214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8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22;p47">
              <a:extLst>
                <a:ext uri="{FF2B5EF4-FFF2-40B4-BE49-F238E27FC236}">
                  <a16:creationId xmlns:a16="http://schemas.microsoft.com/office/drawing/2014/main" id="{BF063285-0D36-6FAC-F62F-9E22B09EE917}"/>
                </a:ext>
              </a:extLst>
            </p:cNvPr>
            <p:cNvSpPr/>
            <p:nvPr/>
          </p:nvSpPr>
          <p:spPr>
            <a:xfrm>
              <a:off x="2385506" y="564221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23;p47">
              <a:extLst>
                <a:ext uri="{FF2B5EF4-FFF2-40B4-BE49-F238E27FC236}">
                  <a16:creationId xmlns:a16="http://schemas.microsoft.com/office/drawing/2014/main" id="{FD41C3BA-BCF7-47EA-C603-DA251BA4B9D1}"/>
                </a:ext>
              </a:extLst>
            </p:cNvPr>
            <p:cNvSpPr/>
            <p:nvPr/>
          </p:nvSpPr>
          <p:spPr>
            <a:xfrm>
              <a:off x="2311384" y="556810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7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24;p47">
              <a:extLst>
                <a:ext uri="{FF2B5EF4-FFF2-40B4-BE49-F238E27FC236}">
                  <a16:creationId xmlns:a16="http://schemas.microsoft.com/office/drawing/2014/main" id="{75029E27-18E9-A1DC-0FDA-D479DA02A2D4}"/>
                </a:ext>
              </a:extLst>
            </p:cNvPr>
            <p:cNvSpPr/>
            <p:nvPr/>
          </p:nvSpPr>
          <p:spPr>
            <a:xfrm>
              <a:off x="2385506" y="556810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7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25;p47">
              <a:extLst>
                <a:ext uri="{FF2B5EF4-FFF2-40B4-BE49-F238E27FC236}">
                  <a16:creationId xmlns:a16="http://schemas.microsoft.com/office/drawing/2014/main" id="{EDE25A9E-136E-CF30-D3B0-7ED63098216D}"/>
                </a:ext>
              </a:extLst>
            </p:cNvPr>
            <p:cNvSpPr/>
            <p:nvPr/>
          </p:nvSpPr>
          <p:spPr>
            <a:xfrm>
              <a:off x="2278032" y="5679282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167"/>
                    <a:pt x="168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26;p47">
              <a:extLst>
                <a:ext uri="{FF2B5EF4-FFF2-40B4-BE49-F238E27FC236}">
                  <a16:creationId xmlns:a16="http://schemas.microsoft.com/office/drawing/2014/main" id="{A00EF366-B1ED-3253-7981-92B2E4BB9BF3}"/>
                </a:ext>
              </a:extLst>
            </p:cNvPr>
            <p:cNvSpPr/>
            <p:nvPr/>
          </p:nvSpPr>
          <p:spPr>
            <a:xfrm>
              <a:off x="2278032" y="5605160"/>
              <a:ext cx="3728" cy="7431"/>
            </a:xfrm>
            <a:custGeom>
              <a:avLst/>
              <a:gdLst/>
              <a:ahLst/>
              <a:cxnLst/>
              <a:rect l="l" t="t" r="r" b="b"/>
              <a:pathLst>
                <a:path w="302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68" y="601"/>
                    <a:pt x="301" y="468"/>
                    <a:pt x="301" y="301"/>
                  </a:cubicBezTo>
                  <a:cubicBezTo>
                    <a:pt x="301" y="168"/>
                    <a:pt x="168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27;p47">
              <a:extLst>
                <a:ext uri="{FF2B5EF4-FFF2-40B4-BE49-F238E27FC236}">
                  <a16:creationId xmlns:a16="http://schemas.microsoft.com/office/drawing/2014/main" id="{D636AC8A-A5AB-1A15-C3A5-3430616E7CA8}"/>
                </a:ext>
              </a:extLst>
            </p:cNvPr>
            <p:cNvSpPr/>
            <p:nvPr/>
          </p:nvSpPr>
          <p:spPr>
            <a:xfrm>
              <a:off x="2422560" y="553475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cubicBezTo>
                    <a:pt x="0" y="167"/>
                    <a:pt x="134" y="301"/>
                    <a:pt x="300" y="30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28;p47">
              <a:extLst>
                <a:ext uri="{FF2B5EF4-FFF2-40B4-BE49-F238E27FC236}">
                  <a16:creationId xmlns:a16="http://schemas.microsoft.com/office/drawing/2014/main" id="{146DB237-1ACE-61A9-7E11-C3BCA122E83F}"/>
                </a:ext>
              </a:extLst>
            </p:cNvPr>
            <p:cNvSpPr/>
            <p:nvPr/>
          </p:nvSpPr>
          <p:spPr>
            <a:xfrm>
              <a:off x="2348438" y="5534754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1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68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29;p47">
              <a:extLst>
                <a:ext uri="{FF2B5EF4-FFF2-40B4-BE49-F238E27FC236}">
                  <a16:creationId xmlns:a16="http://schemas.microsoft.com/office/drawing/2014/main" id="{AC5D73DB-1657-BAE2-BE71-3D422B58B5B7}"/>
                </a:ext>
              </a:extLst>
            </p:cNvPr>
            <p:cNvSpPr/>
            <p:nvPr/>
          </p:nvSpPr>
          <p:spPr>
            <a:xfrm>
              <a:off x="2278032" y="5534754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168" y="301"/>
                    <a:pt x="301" y="167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30;p47">
              <a:extLst>
                <a:ext uri="{FF2B5EF4-FFF2-40B4-BE49-F238E27FC236}">
                  <a16:creationId xmlns:a16="http://schemas.microsoft.com/office/drawing/2014/main" id="{198DAB78-13EA-6E30-EAA7-D48CE55C1188}"/>
                </a:ext>
              </a:extLst>
            </p:cNvPr>
            <p:cNvSpPr/>
            <p:nvPr/>
          </p:nvSpPr>
          <p:spPr>
            <a:xfrm>
              <a:off x="2422560" y="58275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0" y="1"/>
                  </a:moveTo>
                  <a:cubicBezTo>
                    <a:pt x="167" y="1"/>
                    <a:pt x="67" y="101"/>
                    <a:pt x="34" y="201"/>
                  </a:cubicBezTo>
                  <a:cubicBezTo>
                    <a:pt x="0" y="234"/>
                    <a:pt x="0" y="267"/>
                    <a:pt x="0" y="301"/>
                  </a:cubicBez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31;p47">
              <a:extLst>
                <a:ext uri="{FF2B5EF4-FFF2-40B4-BE49-F238E27FC236}">
                  <a16:creationId xmlns:a16="http://schemas.microsoft.com/office/drawing/2014/main" id="{03912677-52AB-C421-7249-0635347DA970}"/>
                </a:ext>
              </a:extLst>
            </p:cNvPr>
            <p:cNvSpPr/>
            <p:nvPr/>
          </p:nvSpPr>
          <p:spPr>
            <a:xfrm>
              <a:off x="2348438" y="5827500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1"/>
                  </a:moveTo>
                  <a:cubicBezTo>
                    <a:pt x="168" y="1"/>
                    <a:pt x="68" y="101"/>
                    <a:pt x="34" y="201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568" y="201"/>
                  </a:cubicBezTo>
                  <a:cubicBezTo>
                    <a:pt x="535" y="101"/>
                    <a:pt x="435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32;p47">
              <a:extLst>
                <a:ext uri="{FF2B5EF4-FFF2-40B4-BE49-F238E27FC236}">
                  <a16:creationId xmlns:a16="http://schemas.microsoft.com/office/drawing/2014/main" id="{1C909D07-117F-08A1-F073-FCA088D17A56}"/>
                </a:ext>
              </a:extLst>
            </p:cNvPr>
            <p:cNvSpPr/>
            <p:nvPr/>
          </p:nvSpPr>
          <p:spPr>
            <a:xfrm>
              <a:off x="2422560" y="575339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33;p47">
              <a:extLst>
                <a:ext uri="{FF2B5EF4-FFF2-40B4-BE49-F238E27FC236}">
                  <a16:creationId xmlns:a16="http://schemas.microsoft.com/office/drawing/2014/main" id="{0287B963-CEBE-AAB9-8B1C-5772DE22DB29}"/>
                </a:ext>
              </a:extLst>
            </p:cNvPr>
            <p:cNvSpPr/>
            <p:nvPr/>
          </p:nvSpPr>
          <p:spPr>
            <a:xfrm>
              <a:off x="2348438" y="575339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34;p47">
              <a:extLst>
                <a:ext uri="{FF2B5EF4-FFF2-40B4-BE49-F238E27FC236}">
                  <a16:creationId xmlns:a16="http://schemas.microsoft.com/office/drawing/2014/main" id="{56488DAD-C421-A9F3-E20C-CAEE1545C270}"/>
                </a:ext>
              </a:extLst>
            </p:cNvPr>
            <p:cNvSpPr/>
            <p:nvPr/>
          </p:nvSpPr>
          <p:spPr>
            <a:xfrm>
              <a:off x="2311384" y="5790445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35;p47">
              <a:extLst>
                <a:ext uri="{FF2B5EF4-FFF2-40B4-BE49-F238E27FC236}">
                  <a16:creationId xmlns:a16="http://schemas.microsoft.com/office/drawing/2014/main" id="{4ED88A8A-BC63-40E4-8754-A2AB645CB0AF}"/>
                </a:ext>
              </a:extLst>
            </p:cNvPr>
            <p:cNvSpPr/>
            <p:nvPr/>
          </p:nvSpPr>
          <p:spPr>
            <a:xfrm>
              <a:off x="2385506" y="579044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67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36;p47">
              <a:extLst>
                <a:ext uri="{FF2B5EF4-FFF2-40B4-BE49-F238E27FC236}">
                  <a16:creationId xmlns:a16="http://schemas.microsoft.com/office/drawing/2014/main" id="{28F71020-70D1-761F-1DA0-9F144F281557}"/>
                </a:ext>
              </a:extLst>
            </p:cNvPr>
            <p:cNvSpPr/>
            <p:nvPr/>
          </p:nvSpPr>
          <p:spPr>
            <a:xfrm>
              <a:off x="2311384" y="571633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37;p47">
              <a:extLst>
                <a:ext uri="{FF2B5EF4-FFF2-40B4-BE49-F238E27FC236}">
                  <a16:creationId xmlns:a16="http://schemas.microsoft.com/office/drawing/2014/main" id="{BE6FE0FE-C76E-F257-FA14-8E9A0353EAEC}"/>
                </a:ext>
              </a:extLst>
            </p:cNvPr>
            <p:cNvSpPr/>
            <p:nvPr/>
          </p:nvSpPr>
          <p:spPr>
            <a:xfrm>
              <a:off x="2385506" y="571633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67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38;p47">
              <a:extLst>
                <a:ext uri="{FF2B5EF4-FFF2-40B4-BE49-F238E27FC236}">
                  <a16:creationId xmlns:a16="http://schemas.microsoft.com/office/drawing/2014/main" id="{54C4D042-DAEE-AD7C-9F85-B753E8CE5A37}"/>
                </a:ext>
              </a:extLst>
            </p:cNvPr>
            <p:cNvSpPr/>
            <p:nvPr/>
          </p:nvSpPr>
          <p:spPr>
            <a:xfrm>
              <a:off x="2278032" y="5827500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268" y="201"/>
                  </a:cubicBezTo>
                  <a:cubicBezTo>
                    <a:pt x="234" y="101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39;p47">
              <a:extLst>
                <a:ext uri="{FF2B5EF4-FFF2-40B4-BE49-F238E27FC236}">
                  <a16:creationId xmlns:a16="http://schemas.microsoft.com/office/drawing/2014/main" id="{376C4EFF-2D52-0B92-91BD-46689C6667A3}"/>
                </a:ext>
              </a:extLst>
            </p:cNvPr>
            <p:cNvSpPr/>
            <p:nvPr/>
          </p:nvSpPr>
          <p:spPr>
            <a:xfrm>
              <a:off x="2278032" y="5753390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1" y="0"/>
                  </a:moveTo>
                  <a:lnTo>
                    <a:pt x="1" y="601"/>
                  </a:lnTo>
                  <a:cubicBezTo>
                    <a:pt x="168" y="601"/>
                    <a:pt x="301" y="467"/>
                    <a:pt x="301" y="301"/>
                  </a:cubicBezTo>
                  <a:cubicBezTo>
                    <a:pt x="301" y="134"/>
                    <a:pt x="168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40;p47">
              <a:extLst>
                <a:ext uri="{FF2B5EF4-FFF2-40B4-BE49-F238E27FC236}">
                  <a16:creationId xmlns:a16="http://schemas.microsoft.com/office/drawing/2014/main" id="{AA48F748-D17C-04F9-28DE-0AE27BB14AD4}"/>
                </a:ext>
              </a:extLst>
            </p:cNvPr>
            <p:cNvSpPr/>
            <p:nvPr/>
          </p:nvSpPr>
          <p:spPr>
            <a:xfrm>
              <a:off x="2422560" y="568298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67"/>
                    <a:pt x="0" y="100"/>
                    <a:pt x="34" y="134"/>
                  </a:cubicBezTo>
                  <a:cubicBezTo>
                    <a:pt x="67" y="234"/>
                    <a:pt x="167" y="300"/>
                    <a:pt x="300" y="300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41;p47">
              <a:extLst>
                <a:ext uri="{FF2B5EF4-FFF2-40B4-BE49-F238E27FC236}">
                  <a16:creationId xmlns:a16="http://schemas.microsoft.com/office/drawing/2014/main" id="{3DC69685-D881-C47B-F01B-91FCD2182AF3}"/>
                </a:ext>
              </a:extLst>
            </p:cNvPr>
            <p:cNvSpPr/>
            <p:nvPr/>
          </p:nvSpPr>
          <p:spPr>
            <a:xfrm>
              <a:off x="2348438" y="5682984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67"/>
                    <a:pt x="1" y="100"/>
                    <a:pt x="34" y="134"/>
                  </a:cubicBezTo>
                  <a:cubicBezTo>
                    <a:pt x="68" y="234"/>
                    <a:pt x="168" y="300"/>
                    <a:pt x="301" y="300"/>
                  </a:cubicBezTo>
                  <a:cubicBezTo>
                    <a:pt x="435" y="300"/>
                    <a:pt x="535" y="234"/>
                    <a:pt x="568" y="134"/>
                  </a:cubicBezTo>
                  <a:cubicBezTo>
                    <a:pt x="601" y="100"/>
                    <a:pt x="601" y="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42;p47">
              <a:extLst>
                <a:ext uri="{FF2B5EF4-FFF2-40B4-BE49-F238E27FC236}">
                  <a16:creationId xmlns:a16="http://schemas.microsoft.com/office/drawing/2014/main" id="{878593FA-7A7B-E366-8A24-25D15E2C2445}"/>
                </a:ext>
              </a:extLst>
            </p:cNvPr>
            <p:cNvSpPr/>
            <p:nvPr/>
          </p:nvSpPr>
          <p:spPr>
            <a:xfrm>
              <a:off x="2278032" y="5682984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cubicBezTo>
                    <a:pt x="134" y="300"/>
                    <a:pt x="234" y="234"/>
                    <a:pt x="268" y="134"/>
                  </a:cubicBezTo>
                  <a:cubicBezTo>
                    <a:pt x="301" y="100"/>
                    <a:pt x="301" y="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43;p47">
              <a:extLst>
                <a:ext uri="{FF2B5EF4-FFF2-40B4-BE49-F238E27FC236}">
                  <a16:creationId xmlns:a16="http://schemas.microsoft.com/office/drawing/2014/main" id="{C323C71A-22AE-3E8B-C87B-CB106C769D58}"/>
                </a:ext>
              </a:extLst>
            </p:cNvPr>
            <p:cNvSpPr/>
            <p:nvPr/>
          </p:nvSpPr>
          <p:spPr>
            <a:xfrm>
              <a:off x="2348438" y="5975730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lnTo>
                    <a:pt x="601" y="300"/>
                  </a:ln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44;p47">
              <a:extLst>
                <a:ext uri="{FF2B5EF4-FFF2-40B4-BE49-F238E27FC236}">
                  <a16:creationId xmlns:a16="http://schemas.microsoft.com/office/drawing/2014/main" id="{8E735318-AFD7-3C9C-8D06-3EE91ECF7170}"/>
                </a:ext>
              </a:extLst>
            </p:cNvPr>
            <p:cNvSpPr/>
            <p:nvPr/>
          </p:nvSpPr>
          <p:spPr>
            <a:xfrm>
              <a:off x="2422560" y="5901609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45;p47">
              <a:extLst>
                <a:ext uri="{FF2B5EF4-FFF2-40B4-BE49-F238E27FC236}">
                  <a16:creationId xmlns:a16="http://schemas.microsoft.com/office/drawing/2014/main" id="{8CA73B0E-C155-AA57-D285-5BF262D8CCDC}"/>
                </a:ext>
              </a:extLst>
            </p:cNvPr>
            <p:cNvSpPr/>
            <p:nvPr/>
          </p:nvSpPr>
          <p:spPr>
            <a:xfrm>
              <a:off x="2348438" y="5901609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46;p47">
              <a:extLst>
                <a:ext uri="{FF2B5EF4-FFF2-40B4-BE49-F238E27FC236}">
                  <a16:creationId xmlns:a16="http://schemas.microsoft.com/office/drawing/2014/main" id="{3FD2F9B8-AA76-A59C-8709-18070ED11D4D}"/>
                </a:ext>
              </a:extLst>
            </p:cNvPr>
            <p:cNvSpPr/>
            <p:nvPr/>
          </p:nvSpPr>
          <p:spPr>
            <a:xfrm>
              <a:off x="2311384" y="593867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600"/>
                    <a:pt x="601" y="467"/>
                    <a:pt x="601" y="300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47;p47">
              <a:extLst>
                <a:ext uri="{FF2B5EF4-FFF2-40B4-BE49-F238E27FC236}">
                  <a16:creationId xmlns:a16="http://schemas.microsoft.com/office/drawing/2014/main" id="{B0498A65-900A-9DDC-4799-95C4E9D88E9A}"/>
                </a:ext>
              </a:extLst>
            </p:cNvPr>
            <p:cNvSpPr/>
            <p:nvPr/>
          </p:nvSpPr>
          <p:spPr>
            <a:xfrm>
              <a:off x="2385506" y="593867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3"/>
                    <a:pt x="0" y="300"/>
                  </a:cubicBezTo>
                  <a:cubicBezTo>
                    <a:pt x="0" y="467"/>
                    <a:pt x="134" y="600"/>
                    <a:pt x="300" y="600"/>
                  </a:cubicBezTo>
                  <a:cubicBezTo>
                    <a:pt x="467" y="600"/>
                    <a:pt x="601" y="467"/>
                    <a:pt x="601" y="300"/>
                  </a:cubicBezTo>
                  <a:cubicBezTo>
                    <a:pt x="601" y="133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48;p47">
              <a:extLst>
                <a:ext uri="{FF2B5EF4-FFF2-40B4-BE49-F238E27FC236}">
                  <a16:creationId xmlns:a16="http://schemas.microsoft.com/office/drawing/2014/main" id="{3CE1C1B9-92CC-AD80-4123-7A0D07112A23}"/>
                </a:ext>
              </a:extLst>
            </p:cNvPr>
            <p:cNvSpPr/>
            <p:nvPr/>
          </p:nvSpPr>
          <p:spPr>
            <a:xfrm>
              <a:off x="2311384" y="5864554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8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49;p47">
              <a:extLst>
                <a:ext uri="{FF2B5EF4-FFF2-40B4-BE49-F238E27FC236}">
                  <a16:creationId xmlns:a16="http://schemas.microsoft.com/office/drawing/2014/main" id="{D1FFAB29-EB1F-13B1-8BD2-5EDBDA2B6467}"/>
                </a:ext>
              </a:extLst>
            </p:cNvPr>
            <p:cNvSpPr/>
            <p:nvPr/>
          </p:nvSpPr>
          <p:spPr>
            <a:xfrm>
              <a:off x="2385506" y="586455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8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50;p47">
              <a:extLst>
                <a:ext uri="{FF2B5EF4-FFF2-40B4-BE49-F238E27FC236}">
                  <a16:creationId xmlns:a16="http://schemas.microsoft.com/office/drawing/2014/main" id="{5B5AE291-3426-9986-9D1B-B405F97D77AC}"/>
                </a:ext>
              </a:extLst>
            </p:cNvPr>
            <p:cNvSpPr/>
            <p:nvPr/>
          </p:nvSpPr>
          <p:spPr>
            <a:xfrm>
              <a:off x="2278032" y="5975730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134"/>
                    <a:pt x="168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51;p47">
              <a:extLst>
                <a:ext uri="{FF2B5EF4-FFF2-40B4-BE49-F238E27FC236}">
                  <a16:creationId xmlns:a16="http://schemas.microsoft.com/office/drawing/2014/main" id="{CDA2E3D1-25A5-A2B0-27E1-877325271C32}"/>
                </a:ext>
              </a:extLst>
            </p:cNvPr>
            <p:cNvSpPr/>
            <p:nvPr/>
          </p:nvSpPr>
          <p:spPr>
            <a:xfrm>
              <a:off x="2278032" y="5901609"/>
              <a:ext cx="3728" cy="7431"/>
            </a:xfrm>
            <a:custGeom>
              <a:avLst/>
              <a:gdLst/>
              <a:ahLst/>
              <a:cxnLst/>
              <a:rect l="l" t="t" r="r" b="b"/>
              <a:pathLst>
                <a:path w="302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68" y="601"/>
                    <a:pt x="301" y="468"/>
                    <a:pt x="301" y="301"/>
                  </a:cubicBezTo>
                  <a:cubicBezTo>
                    <a:pt x="301" y="134"/>
                    <a:pt x="168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52;p47">
              <a:extLst>
                <a:ext uri="{FF2B5EF4-FFF2-40B4-BE49-F238E27FC236}">
                  <a16:creationId xmlns:a16="http://schemas.microsoft.com/office/drawing/2014/main" id="{0ABF3AD3-5790-8A7C-FBCC-30307C7378ED}"/>
                </a:ext>
              </a:extLst>
            </p:cNvPr>
            <p:cNvSpPr/>
            <p:nvPr/>
          </p:nvSpPr>
          <p:spPr>
            <a:xfrm>
              <a:off x="2422560" y="583120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cubicBezTo>
                    <a:pt x="0" y="168"/>
                    <a:pt x="134" y="301"/>
                    <a:pt x="300" y="30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53;p47">
              <a:extLst>
                <a:ext uri="{FF2B5EF4-FFF2-40B4-BE49-F238E27FC236}">
                  <a16:creationId xmlns:a16="http://schemas.microsoft.com/office/drawing/2014/main" id="{5982964C-3F32-B741-CD13-4137BC40E42B}"/>
                </a:ext>
              </a:extLst>
            </p:cNvPr>
            <p:cNvSpPr/>
            <p:nvPr/>
          </p:nvSpPr>
          <p:spPr>
            <a:xfrm>
              <a:off x="2348438" y="5831203"/>
              <a:ext cx="7431" cy="3728"/>
            </a:xfrm>
            <a:custGeom>
              <a:avLst/>
              <a:gdLst/>
              <a:ahLst/>
              <a:cxnLst/>
              <a:rect l="l" t="t" r="r" b="b"/>
              <a:pathLst>
                <a:path w="602" h="302" extrusionOk="0">
                  <a:moveTo>
                    <a:pt x="1" y="1"/>
                  </a:moveTo>
                  <a:cubicBezTo>
                    <a:pt x="1" y="168"/>
                    <a:pt x="134" y="301"/>
                    <a:pt x="301" y="301"/>
                  </a:cubicBezTo>
                  <a:cubicBezTo>
                    <a:pt x="468" y="301"/>
                    <a:pt x="601" y="168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54;p47">
              <a:extLst>
                <a:ext uri="{FF2B5EF4-FFF2-40B4-BE49-F238E27FC236}">
                  <a16:creationId xmlns:a16="http://schemas.microsoft.com/office/drawing/2014/main" id="{0EAF7A8A-2600-B691-B8EF-538A80C9C447}"/>
                </a:ext>
              </a:extLst>
            </p:cNvPr>
            <p:cNvSpPr/>
            <p:nvPr/>
          </p:nvSpPr>
          <p:spPr>
            <a:xfrm>
              <a:off x="2278032" y="5831203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cubicBezTo>
                    <a:pt x="168" y="301"/>
                    <a:pt x="301" y="168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55;p47">
              <a:extLst>
                <a:ext uri="{FF2B5EF4-FFF2-40B4-BE49-F238E27FC236}">
                  <a16:creationId xmlns:a16="http://schemas.microsoft.com/office/drawing/2014/main" id="{67316567-E4F6-2871-BD9B-9DC7DA31E9E2}"/>
                </a:ext>
              </a:extLst>
            </p:cNvPr>
            <p:cNvSpPr/>
            <p:nvPr/>
          </p:nvSpPr>
          <p:spPr>
            <a:xfrm>
              <a:off x="2311384" y="6012785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67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56;p47">
              <a:extLst>
                <a:ext uri="{FF2B5EF4-FFF2-40B4-BE49-F238E27FC236}">
                  <a16:creationId xmlns:a16="http://schemas.microsoft.com/office/drawing/2014/main" id="{E9D927D0-F734-9D0F-3D9B-7A731D783F19}"/>
                </a:ext>
              </a:extLst>
            </p:cNvPr>
            <p:cNvSpPr/>
            <p:nvPr/>
          </p:nvSpPr>
          <p:spPr>
            <a:xfrm>
              <a:off x="2278032" y="6049840"/>
              <a:ext cx="3728" cy="5777"/>
            </a:xfrm>
            <a:custGeom>
              <a:avLst/>
              <a:gdLst/>
              <a:ahLst/>
              <a:cxnLst/>
              <a:rect l="l" t="t" r="r" b="b"/>
              <a:pathLst>
                <a:path w="302" h="468" extrusionOk="0">
                  <a:moveTo>
                    <a:pt x="1" y="1"/>
                  </a:moveTo>
                  <a:lnTo>
                    <a:pt x="1" y="468"/>
                  </a:lnTo>
                  <a:cubicBezTo>
                    <a:pt x="101" y="401"/>
                    <a:pt x="201" y="367"/>
                    <a:pt x="301" y="334"/>
                  </a:cubicBezTo>
                  <a:cubicBezTo>
                    <a:pt x="301" y="134"/>
                    <a:pt x="168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57;p47">
              <a:extLst>
                <a:ext uri="{FF2B5EF4-FFF2-40B4-BE49-F238E27FC236}">
                  <a16:creationId xmlns:a16="http://schemas.microsoft.com/office/drawing/2014/main" id="{900EACD3-06BF-B32F-59A0-3BA29D0FD821}"/>
                </a:ext>
              </a:extLst>
            </p:cNvPr>
            <p:cNvSpPr/>
            <p:nvPr/>
          </p:nvSpPr>
          <p:spPr>
            <a:xfrm>
              <a:off x="2348438" y="5979434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68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58;p47">
              <a:extLst>
                <a:ext uri="{FF2B5EF4-FFF2-40B4-BE49-F238E27FC236}">
                  <a16:creationId xmlns:a16="http://schemas.microsoft.com/office/drawing/2014/main" id="{8BFC2A03-3BBB-9F3B-F4DD-B2AFD26CECDE}"/>
                </a:ext>
              </a:extLst>
            </p:cNvPr>
            <p:cNvSpPr/>
            <p:nvPr/>
          </p:nvSpPr>
          <p:spPr>
            <a:xfrm>
              <a:off x="2278032" y="5979434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1"/>
                  </a:lnTo>
                  <a:cubicBezTo>
                    <a:pt x="168" y="301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59;p47">
              <a:extLst>
                <a:ext uri="{FF2B5EF4-FFF2-40B4-BE49-F238E27FC236}">
                  <a16:creationId xmlns:a16="http://schemas.microsoft.com/office/drawing/2014/main" id="{1929E2E7-4612-6AFB-DE53-F55772939207}"/>
                </a:ext>
              </a:extLst>
            </p:cNvPr>
            <p:cNvSpPr/>
            <p:nvPr/>
          </p:nvSpPr>
          <p:spPr>
            <a:xfrm>
              <a:off x="2274329" y="508637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01" y="67"/>
                    <a:pt x="67" y="134"/>
                    <a:pt x="34" y="201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60;p47">
              <a:extLst>
                <a:ext uri="{FF2B5EF4-FFF2-40B4-BE49-F238E27FC236}">
                  <a16:creationId xmlns:a16="http://schemas.microsoft.com/office/drawing/2014/main" id="{155F4A1F-ADE9-5748-9176-7E7001BA2451}"/>
                </a:ext>
              </a:extLst>
            </p:cNvPr>
            <p:cNvSpPr/>
            <p:nvPr/>
          </p:nvSpPr>
          <p:spPr>
            <a:xfrm>
              <a:off x="2200220" y="5086372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1" y="1"/>
                  </a:moveTo>
                  <a:cubicBezTo>
                    <a:pt x="167" y="1"/>
                    <a:pt x="67" y="101"/>
                    <a:pt x="34" y="201"/>
                  </a:cubicBezTo>
                  <a:cubicBezTo>
                    <a:pt x="0" y="234"/>
                    <a:pt x="0" y="267"/>
                    <a:pt x="0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567" y="201"/>
                  </a:cubicBezTo>
                  <a:cubicBezTo>
                    <a:pt x="534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61;p47">
              <a:extLst>
                <a:ext uri="{FF2B5EF4-FFF2-40B4-BE49-F238E27FC236}">
                  <a16:creationId xmlns:a16="http://schemas.microsoft.com/office/drawing/2014/main" id="{BA042D0C-063F-71B5-B22D-7EE555E1E8CE}"/>
                </a:ext>
              </a:extLst>
            </p:cNvPr>
            <p:cNvSpPr/>
            <p:nvPr/>
          </p:nvSpPr>
          <p:spPr>
            <a:xfrm>
              <a:off x="2200220" y="5012263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67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62;p47">
              <a:extLst>
                <a:ext uri="{FF2B5EF4-FFF2-40B4-BE49-F238E27FC236}">
                  <a16:creationId xmlns:a16="http://schemas.microsoft.com/office/drawing/2014/main" id="{88802C27-3E27-9E87-3707-8F4988F185E6}"/>
                </a:ext>
              </a:extLst>
            </p:cNvPr>
            <p:cNvSpPr/>
            <p:nvPr/>
          </p:nvSpPr>
          <p:spPr>
            <a:xfrm>
              <a:off x="2163165" y="5049317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63;p47">
              <a:extLst>
                <a:ext uri="{FF2B5EF4-FFF2-40B4-BE49-F238E27FC236}">
                  <a16:creationId xmlns:a16="http://schemas.microsoft.com/office/drawing/2014/main" id="{65629ED4-57A9-0DBB-A86C-FCD119DE1349}"/>
                </a:ext>
              </a:extLst>
            </p:cNvPr>
            <p:cNvSpPr/>
            <p:nvPr/>
          </p:nvSpPr>
          <p:spPr>
            <a:xfrm>
              <a:off x="2237274" y="5049317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64;p47">
              <a:extLst>
                <a:ext uri="{FF2B5EF4-FFF2-40B4-BE49-F238E27FC236}">
                  <a16:creationId xmlns:a16="http://schemas.microsoft.com/office/drawing/2014/main" id="{AC6A3C4C-559B-AF82-1B37-FD65AB442424}"/>
                </a:ext>
              </a:extLst>
            </p:cNvPr>
            <p:cNvSpPr/>
            <p:nvPr/>
          </p:nvSpPr>
          <p:spPr>
            <a:xfrm>
              <a:off x="2129813" y="508637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267" y="201"/>
                  </a:cubicBezTo>
                  <a:cubicBezTo>
                    <a:pt x="234" y="101"/>
                    <a:pt x="134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65;p47">
              <a:extLst>
                <a:ext uri="{FF2B5EF4-FFF2-40B4-BE49-F238E27FC236}">
                  <a16:creationId xmlns:a16="http://schemas.microsoft.com/office/drawing/2014/main" id="{13DC7A3D-14DB-F149-F614-35434798B6FF}"/>
                </a:ext>
              </a:extLst>
            </p:cNvPr>
            <p:cNvSpPr/>
            <p:nvPr/>
          </p:nvSpPr>
          <p:spPr>
            <a:xfrm>
              <a:off x="2129813" y="5012263"/>
              <a:ext cx="3715" cy="7481"/>
            </a:xfrm>
            <a:custGeom>
              <a:avLst/>
              <a:gdLst/>
              <a:ahLst/>
              <a:cxnLst/>
              <a:rect l="l" t="t" r="r" b="b"/>
              <a:pathLst>
                <a:path w="301" h="606" extrusionOk="0">
                  <a:moveTo>
                    <a:pt x="0" y="0"/>
                  </a:moveTo>
                  <a:lnTo>
                    <a:pt x="0" y="601"/>
                  </a:lnTo>
                  <a:cubicBezTo>
                    <a:pt x="15" y="604"/>
                    <a:pt x="29" y="605"/>
                    <a:pt x="43" y="605"/>
                  </a:cubicBezTo>
                  <a:cubicBezTo>
                    <a:pt x="189" y="605"/>
                    <a:pt x="301" y="453"/>
                    <a:pt x="301" y="301"/>
                  </a:cubicBezTo>
                  <a:cubicBezTo>
                    <a:pt x="301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66;p47">
              <a:extLst>
                <a:ext uri="{FF2B5EF4-FFF2-40B4-BE49-F238E27FC236}">
                  <a16:creationId xmlns:a16="http://schemas.microsoft.com/office/drawing/2014/main" id="{AC780B7D-AA46-03D0-5F40-BE111B109251}"/>
                </a:ext>
              </a:extLst>
            </p:cNvPr>
            <p:cNvSpPr/>
            <p:nvPr/>
          </p:nvSpPr>
          <p:spPr>
            <a:xfrm>
              <a:off x="2274329" y="523501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201" y="1"/>
                  </a:moveTo>
                  <a:cubicBezTo>
                    <a:pt x="101" y="34"/>
                    <a:pt x="67" y="101"/>
                    <a:pt x="34" y="167"/>
                  </a:cubicBezTo>
                  <a:cubicBezTo>
                    <a:pt x="1" y="201"/>
                    <a:pt x="1" y="234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67;p47">
              <a:extLst>
                <a:ext uri="{FF2B5EF4-FFF2-40B4-BE49-F238E27FC236}">
                  <a16:creationId xmlns:a16="http://schemas.microsoft.com/office/drawing/2014/main" id="{63341DA3-EEE0-D86D-F988-1F267ADFF451}"/>
                </a:ext>
              </a:extLst>
            </p:cNvPr>
            <p:cNvSpPr/>
            <p:nvPr/>
          </p:nvSpPr>
          <p:spPr>
            <a:xfrm>
              <a:off x="2200220" y="5234603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1" y="0"/>
                  </a:moveTo>
                  <a:cubicBezTo>
                    <a:pt x="167" y="0"/>
                    <a:pt x="67" y="100"/>
                    <a:pt x="34" y="200"/>
                  </a:cubicBezTo>
                  <a:cubicBezTo>
                    <a:pt x="0" y="234"/>
                    <a:pt x="0" y="267"/>
                    <a:pt x="0" y="300"/>
                  </a:cubicBezTo>
                  <a:lnTo>
                    <a:pt x="601" y="300"/>
                  </a:lnTo>
                  <a:cubicBezTo>
                    <a:pt x="601" y="267"/>
                    <a:pt x="601" y="234"/>
                    <a:pt x="567" y="200"/>
                  </a:cubicBezTo>
                  <a:cubicBezTo>
                    <a:pt x="534" y="100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68;p47">
              <a:extLst>
                <a:ext uri="{FF2B5EF4-FFF2-40B4-BE49-F238E27FC236}">
                  <a16:creationId xmlns:a16="http://schemas.microsoft.com/office/drawing/2014/main" id="{FC241E16-44B9-8C66-D52F-A6842624824D}"/>
                </a:ext>
              </a:extLst>
            </p:cNvPr>
            <p:cNvSpPr/>
            <p:nvPr/>
          </p:nvSpPr>
          <p:spPr>
            <a:xfrm>
              <a:off x="2274329" y="516090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201" y="0"/>
                  </a:moveTo>
                  <a:cubicBezTo>
                    <a:pt x="67" y="67"/>
                    <a:pt x="1" y="167"/>
                    <a:pt x="1" y="301"/>
                  </a:cubicBezTo>
                  <a:cubicBezTo>
                    <a:pt x="1" y="401"/>
                    <a:pt x="67" y="501"/>
                    <a:pt x="201" y="567"/>
                  </a:cubicBezTo>
                  <a:cubicBezTo>
                    <a:pt x="234" y="567"/>
                    <a:pt x="268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69;p47">
              <a:extLst>
                <a:ext uri="{FF2B5EF4-FFF2-40B4-BE49-F238E27FC236}">
                  <a16:creationId xmlns:a16="http://schemas.microsoft.com/office/drawing/2014/main" id="{97457661-DB39-7469-801F-A0B75E431A4B}"/>
                </a:ext>
              </a:extLst>
            </p:cNvPr>
            <p:cNvSpPr/>
            <p:nvPr/>
          </p:nvSpPr>
          <p:spPr>
            <a:xfrm>
              <a:off x="2200220" y="516090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34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70;p47">
              <a:extLst>
                <a:ext uri="{FF2B5EF4-FFF2-40B4-BE49-F238E27FC236}">
                  <a16:creationId xmlns:a16="http://schemas.microsoft.com/office/drawing/2014/main" id="{B18B8527-D95F-045D-793C-4345AAC33DFD}"/>
                </a:ext>
              </a:extLst>
            </p:cNvPr>
            <p:cNvSpPr/>
            <p:nvPr/>
          </p:nvSpPr>
          <p:spPr>
            <a:xfrm>
              <a:off x="2163165" y="5197548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71;p47">
              <a:extLst>
                <a:ext uri="{FF2B5EF4-FFF2-40B4-BE49-F238E27FC236}">
                  <a16:creationId xmlns:a16="http://schemas.microsoft.com/office/drawing/2014/main" id="{C103F805-4E16-3255-C6AF-E16F329E2B60}"/>
                </a:ext>
              </a:extLst>
            </p:cNvPr>
            <p:cNvSpPr/>
            <p:nvPr/>
          </p:nvSpPr>
          <p:spPr>
            <a:xfrm>
              <a:off x="2237274" y="5197548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72;p47">
              <a:extLst>
                <a:ext uri="{FF2B5EF4-FFF2-40B4-BE49-F238E27FC236}">
                  <a16:creationId xmlns:a16="http://schemas.microsoft.com/office/drawing/2014/main" id="{A40BEDA2-1551-C117-EA73-EEE32A385672}"/>
                </a:ext>
              </a:extLst>
            </p:cNvPr>
            <p:cNvSpPr/>
            <p:nvPr/>
          </p:nvSpPr>
          <p:spPr>
            <a:xfrm>
              <a:off x="2163165" y="5123427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73;p47">
              <a:extLst>
                <a:ext uri="{FF2B5EF4-FFF2-40B4-BE49-F238E27FC236}">
                  <a16:creationId xmlns:a16="http://schemas.microsoft.com/office/drawing/2014/main" id="{51F5803C-9A8B-BA85-9614-05CA94AA17AA}"/>
                </a:ext>
              </a:extLst>
            </p:cNvPr>
            <p:cNvSpPr/>
            <p:nvPr/>
          </p:nvSpPr>
          <p:spPr>
            <a:xfrm>
              <a:off x="2237274" y="5123427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74;p47">
              <a:extLst>
                <a:ext uri="{FF2B5EF4-FFF2-40B4-BE49-F238E27FC236}">
                  <a16:creationId xmlns:a16="http://schemas.microsoft.com/office/drawing/2014/main" id="{14A22336-6135-B000-F80C-7D1A9E8B6C98}"/>
                </a:ext>
              </a:extLst>
            </p:cNvPr>
            <p:cNvSpPr/>
            <p:nvPr/>
          </p:nvSpPr>
          <p:spPr>
            <a:xfrm>
              <a:off x="2129813" y="5234603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cubicBezTo>
                    <a:pt x="301" y="267"/>
                    <a:pt x="301" y="234"/>
                    <a:pt x="267" y="200"/>
                  </a:cubicBezTo>
                  <a:cubicBezTo>
                    <a:pt x="234" y="100"/>
                    <a:pt x="134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75;p47">
              <a:extLst>
                <a:ext uri="{FF2B5EF4-FFF2-40B4-BE49-F238E27FC236}">
                  <a16:creationId xmlns:a16="http://schemas.microsoft.com/office/drawing/2014/main" id="{37B14A3F-0387-507B-5532-2608FDB0F561}"/>
                </a:ext>
              </a:extLst>
            </p:cNvPr>
            <p:cNvSpPr/>
            <p:nvPr/>
          </p:nvSpPr>
          <p:spPr>
            <a:xfrm>
              <a:off x="2129813" y="5160480"/>
              <a:ext cx="3715" cy="7481"/>
            </a:xfrm>
            <a:custGeom>
              <a:avLst/>
              <a:gdLst/>
              <a:ahLst/>
              <a:cxnLst/>
              <a:rect l="l" t="t" r="r" b="b"/>
              <a:pathLst>
                <a:path w="301" h="606" extrusionOk="0">
                  <a:moveTo>
                    <a:pt x="0" y="1"/>
                  </a:moveTo>
                  <a:lnTo>
                    <a:pt x="0" y="601"/>
                  </a:lnTo>
                  <a:cubicBezTo>
                    <a:pt x="15" y="604"/>
                    <a:pt x="29" y="606"/>
                    <a:pt x="43" y="606"/>
                  </a:cubicBezTo>
                  <a:cubicBezTo>
                    <a:pt x="189" y="606"/>
                    <a:pt x="301" y="453"/>
                    <a:pt x="301" y="301"/>
                  </a:cubicBezTo>
                  <a:cubicBezTo>
                    <a:pt x="301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76;p47">
              <a:extLst>
                <a:ext uri="{FF2B5EF4-FFF2-40B4-BE49-F238E27FC236}">
                  <a16:creationId xmlns:a16="http://schemas.microsoft.com/office/drawing/2014/main" id="{90E9C5EF-3C37-9C82-8F82-5299FFB2BA0B}"/>
                </a:ext>
              </a:extLst>
            </p:cNvPr>
            <p:cNvSpPr/>
            <p:nvPr/>
          </p:nvSpPr>
          <p:spPr>
            <a:xfrm>
              <a:off x="2274329" y="5090074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cubicBezTo>
                    <a:pt x="1" y="68"/>
                    <a:pt x="1" y="101"/>
                    <a:pt x="34" y="134"/>
                  </a:cubicBezTo>
                  <a:cubicBezTo>
                    <a:pt x="67" y="201"/>
                    <a:pt x="101" y="268"/>
                    <a:pt x="20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77;p47">
              <a:extLst>
                <a:ext uri="{FF2B5EF4-FFF2-40B4-BE49-F238E27FC236}">
                  <a16:creationId xmlns:a16="http://schemas.microsoft.com/office/drawing/2014/main" id="{AED357D9-B0DD-C3B6-E898-DF184CBB4AD3}"/>
                </a:ext>
              </a:extLst>
            </p:cNvPr>
            <p:cNvSpPr/>
            <p:nvPr/>
          </p:nvSpPr>
          <p:spPr>
            <a:xfrm>
              <a:off x="2200220" y="5090074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0" y="1"/>
                  </a:moveTo>
                  <a:cubicBezTo>
                    <a:pt x="0" y="68"/>
                    <a:pt x="0" y="101"/>
                    <a:pt x="34" y="134"/>
                  </a:cubicBezTo>
                  <a:cubicBezTo>
                    <a:pt x="67" y="234"/>
                    <a:pt x="167" y="301"/>
                    <a:pt x="301" y="301"/>
                  </a:cubicBezTo>
                  <a:cubicBezTo>
                    <a:pt x="434" y="301"/>
                    <a:pt x="534" y="234"/>
                    <a:pt x="567" y="134"/>
                  </a:cubicBezTo>
                  <a:cubicBezTo>
                    <a:pt x="601" y="101"/>
                    <a:pt x="601" y="68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78;p47">
              <a:extLst>
                <a:ext uri="{FF2B5EF4-FFF2-40B4-BE49-F238E27FC236}">
                  <a16:creationId xmlns:a16="http://schemas.microsoft.com/office/drawing/2014/main" id="{8C0D657D-6198-A0F3-C455-4B4A2A12B27C}"/>
                </a:ext>
              </a:extLst>
            </p:cNvPr>
            <p:cNvSpPr/>
            <p:nvPr/>
          </p:nvSpPr>
          <p:spPr>
            <a:xfrm>
              <a:off x="2129813" y="5090074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lnTo>
                    <a:pt x="0" y="301"/>
                  </a:lnTo>
                  <a:cubicBezTo>
                    <a:pt x="134" y="301"/>
                    <a:pt x="234" y="234"/>
                    <a:pt x="267" y="134"/>
                  </a:cubicBezTo>
                  <a:cubicBezTo>
                    <a:pt x="301" y="101"/>
                    <a:pt x="301" y="68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9;p47">
              <a:extLst>
                <a:ext uri="{FF2B5EF4-FFF2-40B4-BE49-F238E27FC236}">
                  <a16:creationId xmlns:a16="http://schemas.microsoft.com/office/drawing/2014/main" id="{52E63BB8-9B22-4D23-61F0-0DDF5B53E466}"/>
                </a:ext>
              </a:extLst>
            </p:cNvPr>
            <p:cNvSpPr/>
            <p:nvPr/>
          </p:nvSpPr>
          <p:spPr>
            <a:xfrm>
              <a:off x="2274329" y="5382820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01" y="68"/>
                    <a:pt x="67" y="134"/>
                    <a:pt x="34" y="201"/>
                  </a:cubicBezTo>
                  <a:cubicBezTo>
                    <a:pt x="1" y="234"/>
                    <a:pt x="1" y="268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0;p47">
              <a:extLst>
                <a:ext uri="{FF2B5EF4-FFF2-40B4-BE49-F238E27FC236}">
                  <a16:creationId xmlns:a16="http://schemas.microsoft.com/office/drawing/2014/main" id="{9C68A9B2-EF16-B412-CC54-258E14FD709D}"/>
                </a:ext>
              </a:extLst>
            </p:cNvPr>
            <p:cNvSpPr/>
            <p:nvPr/>
          </p:nvSpPr>
          <p:spPr>
            <a:xfrm>
              <a:off x="2200220" y="5382820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301" y="1"/>
                  </a:moveTo>
                  <a:cubicBezTo>
                    <a:pt x="167" y="1"/>
                    <a:pt x="67" y="101"/>
                    <a:pt x="34" y="201"/>
                  </a:cubicBezTo>
                  <a:cubicBezTo>
                    <a:pt x="0" y="234"/>
                    <a:pt x="0" y="268"/>
                    <a:pt x="0" y="301"/>
                  </a:cubicBezTo>
                  <a:lnTo>
                    <a:pt x="601" y="301"/>
                  </a:lnTo>
                  <a:cubicBezTo>
                    <a:pt x="601" y="268"/>
                    <a:pt x="601" y="234"/>
                    <a:pt x="567" y="201"/>
                  </a:cubicBezTo>
                  <a:cubicBezTo>
                    <a:pt x="534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81;p47">
              <a:extLst>
                <a:ext uri="{FF2B5EF4-FFF2-40B4-BE49-F238E27FC236}">
                  <a16:creationId xmlns:a16="http://schemas.microsoft.com/office/drawing/2014/main" id="{11F3AD91-0146-D870-7F3A-276F4B336DBF}"/>
                </a:ext>
              </a:extLst>
            </p:cNvPr>
            <p:cNvSpPr/>
            <p:nvPr/>
          </p:nvSpPr>
          <p:spPr>
            <a:xfrm>
              <a:off x="2274329" y="5309119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201" y="1"/>
                  </a:moveTo>
                  <a:cubicBezTo>
                    <a:pt x="67" y="68"/>
                    <a:pt x="1" y="168"/>
                    <a:pt x="1" y="301"/>
                  </a:cubicBezTo>
                  <a:cubicBezTo>
                    <a:pt x="1" y="401"/>
                    <a:pt x="67" y="501"/>
                    <a:pt x="201" y="568"/>
                  </a:cubicBezTo>
                  <a:cubicBezTo>
                    <a:pt x="234" y="568"/>
                    <a:pt x="268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82;p47">
              <a:extLst>
                <a:ext uri="{FF2B5EF4-FFF2-40B4-BE49-F238E27FC236}">
                  <a16:creationId xmlns:a16="http://schemas.microsoft.com/office/drawing/2014/main" id="{13DDD93C-C080-5232-70E8-307753B459CC}"/>
                </a:ext>
              </a:extLst>
            </p:cNvPr>
            <p:cNvSpPr/>
            <p:nvPr/>
          </p:nvSpPr>
          <p:spPr>
            <a:xfrm>
              <a:off x="2200220" y="5308711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7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83;p47">
              <a:extLst>
                <a:ext uri="{FF2B5EF4-FFF2-40B4-BE49-F238E27FC236}">
                  <a16:creationId xmlns:a16="http://schemas.microsoft.com/office/drawing/2014/main" id="{7A033BE7-3978-5DCE-21C4-752F9F999BCE}"/>
                </a:ext>
              </a:extLst>
            </p:cNvPr>
            <p:cNvSpPr/>
            <p:nvPr/>
          </p:nvSpPr>
          <p:spPr>
            <a:xfrm>
              <a:off x="2163165" y="5345766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84;p47">
              <a:extLst>
                <a:ext uri="{FF2B5EF4-FFF2-40B4-BE49-F238E27FC236}">
                  <a16:creationId xmlns:a16="http://schemas.microsoft.com/office/drawing/2014/main" id="{F819AA58-3904-AF99-3FBF-82947C7B29E1}"/>
                </a:ext>
              </a:extLst>
            </p:cNvPr>
            <p:cNvSpPr/>
            <p:nvPr/>
          </p:nvSpPr>
          <p:spPr>
            <a:xfrm>
              <a:off x="2237274" y="5345766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85;p47">
              <a:extLst>
                <a:ext uri="{FF2B5EF4-FFF2-40B4-BE49-F238E27FC236}">
                  <a16:creationId xmlns:a16="http://schemas.microsoft.com/office/drawing/2014/main" id="{59F739CD-E034-89CC-CAB2-8D29FCE1B66E}"/>
                </a:ext>
              </a:extLst>
            </p:cNvPr>
            <p:cNvSpPr/>
            <p:nvPr/>
          </p:nvSpPr>
          <p:spPr>
            <a:xfrm>
              <a:off x="2163165" y="5271656"/>
              <a:ext cx="7419" cy="7839"/>
            </a:xfrm>
            <a:custGeom>
              <a:avLst/>
              <a:gdLst/>
              <a:ahLst/>
              <a:cxnLst/>
              <a:rect l="l" t="t" r="r" b="b"/>
              <a:pathLst>
                <a:path w="601" h="635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467"/>
                    <a:pt x="134" y="634"/>
                    <a:pt x="300" y="634"/>
                  </a:cubicBezTo>
                  <a:cubicBezTo>
                    <a:pt x="467" y="634"/>
                    <a:pt x="601" y="501"/>
                    <a:pt x="601" y="334"/>
                  </a:cubicBezTo>
                  <a:cubicBezTo>
                    <a:pt x="601" y="167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86;p47">
              <a:extLst>
                <a:ext uri="{FF2B5EF4-FFF2-40B4-BE49-F238E27FC236}">
                  <a16:creationId xmlns:a16="http://schemas.microsoft.com/office/drawing/2014/main" id="{141D509D-C1F3-0770-5C39-0DDF160B613C}"/>
                </a:ext>
              </a:extLst>
            </p:cNvPr>
            <p:cNvSpPr/>
            <p:nvPr/>
          </p:nvSpPr>
          <p:spPr>
            <a:xfrm>
              <a:off x="2237274" y="527165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87;p47">
              <a:extLst>
                <a:ext uri="{FF2B5EF4-FFF2-40B4-BE49-F238E27FC236}">
                  <a16:creationId xmlns:a16="http://schemas.microsoft.com/office/drawing/2014/main" id="{1736B115-FD49-3D33-9ABB-8473D5DD672D}"/>
                </a:ext>
              </a:extLst>
            </p:cNvPr>
            <p:cNvSpPr/>
            <p:nvPr/>
          </p:nvSpPr>
          <p:spPr>
            <a:xfrm>
              <a:off x="2129813" y="5382820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cubicBezTo>
                    <a:pt x="301" y="268"/>
                    <a:pt x="301" y="234"/>
                    <a:pt x="267" y="201"/>
                  </a:cubicBezTo>
                  <a:cubicBezTo>
                    <a:pt x="234" y="101"/>
                    <a:pt x="134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88;p47">
              <a:extLst>
                <a:ext uri="{FF2B5EF4-FFF2-40B4-BE49-F238E27FC236}">
                  <a16:creationId xmlns:a16="http://schemas.microsoft.com/office/drawing/2014/main" id="{5EE1546F-3B01-6B67-FB85-B90D145BF090}"/>
                </a:ext>
              </a:extLst>
            </p:cNvPr>
            <p:cNvSpPr/>
            <p:nvPr/>
          </p:nvSpPr>
          <p:spPr>
            <a:xfrm>
              <a:off x="2129813" y="5308711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1" y="468"/>
                    <a:pt x="301" y="301"/>
                  </a:cubicBezTo>
                  <a:cubicBezTo>
                    <a:pt x="301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89;p47">
              <a:extLst>
                <a:ext uri="{FF2B5EF4-FFF2-40B4-BE49-F238E27FC236}">
                  <a16:creationId xmlns:a16="http://schemas.microsoft.com/office/drawing/2014/main" id="{7F552419-207B-33FF-3539-A2F78CB0657B}"/>
                </a:ext>
              </a:extLst>
            </p:cNvPr>
            <p:cNvSpPr/>
            <p:nvPr/>
          </p:nvSpPr>
          <p:spPr>
            <a:xfrm>
              <a:off x="2274329" y="523830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134"/>
                    <a:pt x="67" y="234"/>
                    <a:pt x="201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90;p47">
              <a:extLst>
                <a:ext uri="{FF2B5EF4-FFF2-40B4-BE49-F238E27FC236}">
                  <a16:creationId xmlns:a16="http://schemas.microsoft.com/office/drawing/2014/main" id="{A774B411-0E91-5C1E-8F87-079FDFD2C537}"/>
                </a:ext>
              </a:extLst>
            </p:cNvPr>
            <p:cNvSpPr/>
            <p:nvPr/>
          </p:nvSpPr>
          <p:spPr>
            <a:xfrm>
              <a:off x="2200220" y="5238305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4" y="301"/>
                    <a:pt x="301" y="301"/>
                  </a:cubicBezTo>
                  <a:cubicBezTo>
                    <a:pt x="467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91;p47">
              <a:extLst>
                <a:ext uri="{FF2B5EF4-FFF2-40B4-BE49-F238E27FC236}">
                  <a16:creationId xmlns:a16="http://schemas.microsoft.com/office/drawing/2014/main" id="{96003844-7CEB-2986-A146-AC0C6F22DDC7}"/>
                </a:ext>
              </a:extLst>
            </p:cNvPr>
            <p:cNvSpPr/>
            <p:nvPr/>
          </p:nvSpPr>
          <p:spPr>
            <a:xfrm>
              <a:off x="2129813" y="523830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cubicBezTo>
                    <a:pt x="167" y="301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92;p47">
              <a:extLst>
                <a:ext uri="{FF2B5EF4-FFF2-40B4-BE49-F238E27FC236}">
                  <a16:creationId xmlns:a16="http://schemas.microsoft.com/office/drawing/2014/main" id="{A5FF4010-C67A-BC0F-2E51-9351216E8C79}"/>
                </a:ext>
              </a:extLst>
            </p:cNvPr>
            <p:cNvSpPr/>
            <p:nvPr/>
          </p:nvSpPr>
          <p:spPr>
            <a:xfrm>
              <a:off x="2274329" y="553105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268" y="0"/>
                    <a:pt x="234" y="34"/>
                    <a:pt x="201" y="34"/>
                  </a:cubicBezTo>
                  <a:cubicBezTo>
                    <a:pt x="101" y="67"/>
                    <a:pt x="67" y="134"/>
                    <a:pt x="34" y="201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93;p47">
              <a:extLst>
                <a:ext uri="{FF2B5EF4-FFF2-40B4-BE49-F238E27FC236}">
                  <a16:creationId xmlns:a16="http://schemas.microsoft.com/office/drawing/2014/main" id="{D8C23C0A-27F0-0B63-24C4-FD41BCF6F0DC}"/>
                </a:ext>
              </a:extLst>
            </p:cNvPr>
            <p:cNvSpPr/>
            <p:nvPr/>
          </p:nvSpPr>
          <p:spPr>
            <a:xfrm>
              <a:off x="2200220" y="5531051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1" y="0"/>
                  </a:moveTo>
                  <a:cubicBezTo>
                    <a:pt x="167" y="0"/>
                    <a:pt x="67" y="100"/>
                    <a:pt x="34" y="201"/>
                  </a:cubicBezTo>
                  <a:cubicBezTo>
                    <a:pt x="0" y="234"/>
                    <a:pt x="0" y="267"/>
                    <a:pt x="0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567" y="201"/>
                  </a:cubicBezTo>
                  <a:cubicBezTo>
                    <a:pt x="534" y="100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94;p47">
              <a:extLst>
                <a:ext uri="{FF2B5EF4-FFF2-40B4-BE49-F238E27FC236}">
                  <a16:creationId xmlns:a16="http://schemas.microsoft.com/office/drawing/2014/main" id="{90B90B13-2D12-0DCC-0BD7-0B12E0BCE74E}"/>
                </a:ext>
              </a:extLst>
            </p:cNvPr>
            <p:cNvSpPr/>
            <p:nvPr/>
          </p:nvSpPr>
          <p:spPr>
            <a:xfrm>
              <a:off x="2274329" y="5456942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268" y="0"/>
                    <a:pt x="234" y="33"/>
                    <a:pt x="201" y="33"/>
                  </a:cubicBezTo>
                  <a:cubicBezTo>
                    <a:pt x="67" y="100"/>
                    <a:pt x="1" y="200"/>
                    <a:pt x="1" y="300"/>
                  </a:cubicBezTo>
                  <a:cubicBezTo>
                    <a:pt x="1" y="434"/>
                    <a:pt x="67" y="534"/>
                    <a:pt x="201" y="601"/>
                  </a:cubicBezTo>
                  <a:lnTo>
                    <a:pt x="301" y="6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95;p47">
              <a:extLst>
                <a:ext uri="{FF2B5EF4-FFF2-40B4-BE49-F238E27FC236}">
                  <a16:creationId xmlns:a16="http://schemas.microsoft.com/office/drawing/2014/main" id="{5DA2572B-5C1F-20A2-F7C0-D5C41DDADC28}"/>
                </a:ext>
              </a:extLst>
            </p:cNvPr>
            <p:cNvSpPr/>
            <p:nvPr/>
          </p:nvSpPr>
          <p:spPr>
            <a:xfrm>
              <a:off x="2200220" y="545694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96;p47">
              <a:extLst>
                <a:ext uri="{FF2B5EF4-FFF2-40B4-BE49-F238E27FC236}">
                  <a16:creationId xmlns:a16="http://schemas.microsoft.com/office/drawing/2014/main" id="{0E385101-E40F-92E2-FBBE-6CBAA30491C7}"/>
                </a:ext>
              </a:extLst>
            </p:cNvPr>
            <p:cNvSpPr/>
            <p:nvPr/>
          </p:nvSpPr>
          <p:spPr>
            <a:xfrm>
              <a:off x="2163165" y="549399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97;p47">
              <a:extLst>
                <a:ext uri="{FF2B5EF4-FFF2-40B4-BE49-F238E27FC236}">
                  <a16:creationId xmlns:a16="http://schemas.microsoft.com/office/drawing/2014/main" id="{54CB37F5-6767-F853-33BD-50CB4FD01F75}"/>
                </a:ext>
              </a:extLst>
            </p:cNvPr>
            <p:cNvSpPr/>
            <p:nvPr/>
          </p:nvSpPr>
          <p:spPr>
            <a:xfrm>
              <a:off x="2237274" y="549399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98;p47">
              <a:extLst>
                <a:ext uri="{FF2B5EF4-FFF2-40B4-BE49-F238E27FC236}">
                  <a16:creationId xmlns:a16="http://schemas.microsoft.com/office/drawing/2014/main" id="{E49EDBE9-0276-9041-0094-A2A9BCA2DD71}"/>
                </a:ext>
              </a:extLst>
            </p:cNvPr>
            <p:cNvSpPr/>
            <p:nvPr/>
          </p:nvSpPr>
          <p:spPr>
            <a:xfrm>
              <a:off x="2163165" y="5419875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99;p47">
              <a:extLst>
                <a:ext uri="{FF2B5EF4-FFF2-40B4-BE49-F238E27FC236}">
                  <a16:creationId xmlns:a16="http://schemas.microsoft.com/office/drawing/2014/main" id="{307073E0-C782-D3BA-0E8E-B38758553DE8}"/>
                </a:ext>
              </a:extLst>
            </p:cNvPr>
            <p:cNvSpPr/>
            <p:nvPr/>
          </p:nvSpPr>
          <p:spPr>
            <a:xfrm>
              <a:off x="2237274" y="5419875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1" y="168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300;p47">
              <a:extLst>
                <a:ext uri="{FF2B5EF4-FFF2-40B4-BE49-F238E27FC236}">
                  <a16:creationId xmlns:a16="http://schemas.microsoft.com/office/drawing/2014/main" id="{FF9EB67A-BF7E-9633-2D3C-ECD5D1F6C129}"/>
                </a:ext>
              </a:extLst>
            </p:cNvPr>
            <p:cNvSpPr/>
            <p:nvPr/>
          </p:nvSpPr>
          <p:spPr>
            <a:xfrm>
              <a:off x="2129813" y="553105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267" y="201"/>
                  </a:cubicBezTo>
                  <a:cubicBezTo>
                    <a:pt x="234" y="100"/>
                    <a:pt x="134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301;p47">
              <a:extLst>
                <a:ext uri="{FF2B5EF4-FFF2-40B4-BE49-F238E27FC236}">
                  <a16:creationId xmlns:a16="http://schemas.microsoft.com/office/drawing/2014/main" id="{F8ED5DD7-89D2-F3A6-9A68-286D77F9247C}"/>
                </a:ext>
              </a:extLst>
            </p:cNvPr>
            <p:cNvSpPr/>
            <p:nvPr/>
          </p:nvSpPr>
          <p:spPr>
            <a:xfrm>
              <a:off x="2129813" y="5456942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0"/>
                  </a:moveTo>
                  <a:lnTo>
                    <a:pt x="0" y="601"/>
                  </a:lnTo>
                  <a:cubicBezTo>
                    <a:pt x="167" y="601"/>
                    <a:pt x="301" y="467"/>
                    <a:pt x="301" y="300"/>
                  </a:cubicBezTo>
                  <a:cubicBezTo>
                    <a:pt x="301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302;p47">
              <a:extLst>
                <a:ext uri="{FF2B5EF4-FFF2-40B4-BE49-F238E27FC236}">
                  <a16:creationId xmlns:a16="http://schemas.microsoft.com/office/drawing/2014/main" id="{AD13165F-6282-6DBC-8C73-E72ECFAC4F15}"/>
                </a:ext>
              </a:extLst>
            </p:cNvPr>
            <p:cNvSpPr/>
            <p:nvPr/>
          </p:nvSpPr>
          <p:spPr>
            <a:xfrm>
              <a:off x="2274329" y="538653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67"/>
                    <a:pt x="1" y="100"/>
                    <a:pt x="34" y="133"/>
                  </a:cubicBezTo>
                  <a:cubicBezTo>
                    <a:pt x="67" y="200"/>
                    <a:pt x="101" y="267"/>
                    <a:pt x="20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303;p47">
              <a:extLst>
                <a:ext uri="{FF2B5EF4-FFF2-40B4-BE49-F238E27FC236}">
                  <a16:creationId xmlns:a16="http://schemas.microsoft.com/office/drawing/2014/main" id="{AC7E2501-0709-72ED-D29C-EBDE37424276}"/>
                </a:ext>
              </a:extLst>
            </p:cNvPr>
            <p:cNvSpPr/>
            <p:nvPr/>
          </p:nvSpPr>
          <p:spPr>
            <a:xfrm>
              <a:off x="2200220" y="5386536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67"/>
                    <a:pt x="0" y="100"/>
                    <a:pt x="34" y="133"/>
                  </a:cubicBezTo>
                  <a:cubicBezTo>
                    <a:pt x="67" y="234"/>
                    <a:pt x="167" y="300"/>
                    <a:pt x="301" y="300"/>
                  </a:cubicBezTo>
                  <a:cubicBezTo>
                    <a:pt x="434" y="300"/>
                    <a:pt x="534" y="234"/>
                    <a:pt x="567" y="133"/>
                  </a:cubicBezTo>
                  <a:cubicBezTo>
                    <a:pt x="601" y="100"/>
                    <a:pt x="601" y="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304;p47">
              <a:extLst>
                <a:ext uri="{FF2B5EF4-FFF2-40B4-BE49-F238E27FC236}">
                  <a16:creationId xmlns:a16="http://schemas.microsoft.com/office/drawing/2014/main" id="{2DB7B924-4B9B-9A6A-7EA6-696D02AC79E2}"/>
                </a:ext>
              </a:extLst>
            </p:cNvPr>
            <p:cNvSpPr/>
            <p:nvPr/>
          </p:nvSpPr>
          <p:spPr>
            <a:xfrm>
              <a:off x="2129813" y="538653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134" y="300"/>
                    <a:pt x="234" y="234"/>
                    <a:pt x="267" y="133"/>
                  </a:cubicBezTo>
                  <a:cubicBezTo>
                    <a:pt x="301" y="100"/>
                    <a:pt x="301" y="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305;p47">
              <a:extLst>
                <a:ext uri="{FF2B5EF4-FFF2-40B4-BE49-F238E27FC236}">
                  <a16:creationId xmlns:a16="http://schemas.microsoft.com/office/drawing/2014/main" id="{6171435F-0D58-60F0-7363-AB4E0AE85799}"/>
                </a:ext>
              </a:extLst>
            </p:cNvPr>
            <p:cNvSpPr/>
            <p:nvPr/>
          </p:nvSpPr>
          <p:spPr>
            <a:xfrm>
              <a:off x="2274329" y="567928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268" y="0"/>
                    <a:pt x="234" y="33"/>
                    <a:pt x="201" y="33"/>
                  </a:cubicBezTo>
                  <a:cubicBezTo>
                    <a:pt x="67" y="100"/>
                    <a:pt x="1" y="200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306;p47">
              <a:extLst>
                <a:ext uri="{FF2B5EF4-FFF2-40B4-BE49-F238E27FC236}">
                  <a16:creationId xmlns:a16="http://schemas.microsoft.com/office/drawing/2014/main" id="{C740CF87-BEA4-DAAD-07B5-202542EECB32}"/>
                </a:ext>
              </a:extLst>
            </p:cNvPr>
            <p:cNvSpPr/>
            <p:nvPr/>
          </p:nvSpPr>
          <p:spPr>
            <a:xfrm>
              <a:off x="2200220" y="5679282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1" y="0"/>
                  </a:moveTo>
                  <a:cubicBezTo>
                    <a:pt x="134" y="0"/>
                    <a:pt x="0" y="133"/>
                    <a:pt x="0" y="300"/>
                  </a:cubicBezTo>
                  <a:lnTo>
                    <a:pt x="601" y="300"/>
                  </a:lnTo>
                  <a:cubicBezTo>
                    <a:pt x="601" y="167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307;p47">
              <a:extLst>
                <a:ext uri="{FF2B5EF4-FFF2-40B4-BE49-F238E27FC236}">
                  <a16:creationId xmlns:a16="http://schemas.microsoft.com/office/drawing/2014/main" id="{A8F46B29-6740-6752-AF98-9483D48D5020}"/>
                </a:ext>
              </a:extLst>
            </p:cNvPr>
            <p:cNvSpPr/>
            <p:nvPr/>
          </p:nvSpPr>
          <p:spPr>
            <a:xfrm>
              <a:off x="2274329" y="5605160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67" y="101"/>
                    <a:pt x="1" y="201"/>
                    <a:pt x="1" y="301"/>
                  </a:cubicBezTo>
                  <a:cubicBezTo>
                    <a:pt x="1" y="434"/>
                    <a:pt x="67" y="534"/>
                    <a:pt x="201" y="601"/>
                  </a:cubicBezTo>
                  <a:lnTo>
                    <a:pt x="301" y="6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308;p47">
              <a:extLst>
                <a:ext uri="{FF2B5EF4-FFF2-40B4-BE49-F238E27FC236}">
                  <a16:creationId xmlns:a16="http://schemas.microsoft.com/office/drawing/2014/main" id="{21A03CBC-27BF-862A-165A-A0B32E808C9D}"/>
                </a:ext>
              </a:extLst>
            </p:cNvPr>
            <p:cNvSpPr/>
            <p:nvPr/>
          </p:nvSpPr>
          <p:spPr>
            <a:xfrm>
              <a:off x="2200220" y="560516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8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309;p47">
              <a:extLst>
                <a:ext uri="{FF2B5EF4-FFF2-40B4-BE49-F238E27FC236}">
                  <a16:creationId xmlns:a16="http://schemas.microsoft.com/office/drawing/2014/main" id="{983F0781-5831-C6E5-B37C-A69ADB5E4479}"/>
                </a:ext>
              </a:extLst>
            </p:cNvPr>
            <p:cNvSpPr/>
            <p:nvPr/>
          </p:nvSpPr>
          <p:spPr>
            <a:xfrm>
              <a:off x="2163165" y="564221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8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310;p47">
              <a:extLst>
                <a:ext uri="{FF2B5EF4-FFF2-40B4-BE49-F238E27FC236}">
                  <a16:creationId xmlns:a16="http://schemas.microsoft.com/office/drawing/2014/main" id="{4B45D312-0AB9-91F1-7439-EC2CB0B54590}"/>
                </a:ext>
              </a:extLst>
            </p:cNvPr>
            <p:cNvSpPr/>
            <p:nvPr/>
          </p:nvSpPr>
          <p:spPr>
            <a:xfrm>
              <a:off x="2237274" y="564221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311;p47">
              <a:extLst>
                <a:ext uri="{FF2B5EF4-FFF2-40B4-BE49-F238E27FC236}">
                  <a16:creationId xmlns:a16="http://schemas.microsoft.com/office/drawing/2014/main" id="{BF728E43-AD22-34F5-5041-260EF379DAB7}"/>
                </a:ext>
              </a:extLst>
            </p:cNvPr>
            <p:cNvSpPr/>
            <p:nvPr/>
          </p:nvSpPr>
          <p:spPr>
            <a:xfrm>
              <a:off x="2163165" y="556810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7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312;p47">
              <a:extLst>
                <a:ext uri="{FF2B5EF4-FFF2-40B4-BE49-F238E27FC236}">
                  <a16:creationId xmlns:a16="http://schemas.microsoft.com/office/drawing/2014/main" id="{5C4B21C3-0878-D18E-30FE-44A6B92BC0F3}"/>
                </a:ext>
              </a:extLst>
            </p:cNvPr>
            <p:cNvSpPr/>
            <p:nvPr/>
          </p:nvSpPr>
          <p:spPr>
            <a:xfrm>
              <a:off x="2237274" y="556810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7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313;p47">
              <a:extLst>
                <a:ext uri="{FF2B5EF4-FFF2-40B4-BE49-F238E27FC236}">
                  <a16:creationId xmlns:a16="http://schemas.microsoft.com/office/drawing/2014/main" id="{79B88A98-8210-4C80-E0C2-4C954161ABAE}"/>
                </a:ext>
              </a:extLst>
            </p:cNvPr>
            <p:cNvSpPr/>
            <p:nvPr/>
          </p:nvSpPr>
          <p:spPr>
            <a:xfrm>
              <a:off x="2129813" y="567928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cubicBezTo>
                    <a:pt x="301" y="133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314;p47">
              <a:extLst>
                <a:ext uri="{FF2B5EF4-FFF2-40B4-BE49-F238E27FC236}">
                  <a16:creationId xmlns:a16="http://schemas.microsoft.com/office/drawing/2014/main" id="{5446182F-495F-18F2-A567-C34EEEFC6C38}"/>
                </a:ext>
              </a:extLst>
            </p:cNvPr>
            <p:cNvSpPr/>
            <p:nvPr/>
          </p:nvSpPr>
          <p:spPr>
            <a:xfrm>
              <a:off x="2129813" y="5605160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1" y="468"/>
                    <a:pt x="301" y="301"/>
                  </a:cubicBezTo>
                  <a:cubicBezTo>
                    <a:pt x="301" y="168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315;p47">
              <a:extLst>
                <a:ext uri="{FF2B5EF4-FFF2-40B4-BE49-F238E27FC236}">
                  <a16:creationId xmlns:a16="http://schemas.microsoft.com/office/drawing/2014/main" id="{B70465E3-ED36-B2A9-FA7D-8C3518BCC99F}"/>
                </a:ext>
              </a:extLst>
            </p:cNvPr>
            <p:cNvSpPr/>
            <p:nvPr/>
          </p:nvSpPr>
          <p:spPr>
            <a:xfrm>
              <a:off x="2274329" y="553475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cubicBezTo>
                    <a:pt x="1" y="134"/>
                    <a:pt x="67" y="234"/>
                    <a:pt x="20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316;p47">
              <a:extLst>
                <a:ext uri="{FF2B5EF4-FFF2-40B4-BE49-F238E27FC236}">
                  <a16:creationId xmlns:a16="http://schemas.microsoft.com/office/drawing/2014/main" id="{CAA9E985-214F-1FF1-91DC-9B76785828A3}"/>
                </a:ext>
              </a:extLst>
            </p:cNvPr>
            <p:cNvSpPr/>
            <p:nvPr/>
          </p:nvSpPr>
          <p:spPr>
            <a:xfrm>
              <a:off x="2200220" y="5534754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1"/>
                  </a:moveTo>
                  <a:cubicBezTo>
                    <a:pt x="0" y="167"/>
                    <a:pt x="134" y="301"/>
                    <a:pt x="301" y="301"/>
                  </a:cubicBezTo>
                  <a:cubicBezTo>
                    <a:pt x="467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317;p47">
              <a:extLst>
                <a:ext uri="{FF2B5EF4-FFF2-40B4-BE49-F238E27FC236}">
                  <a16:creationId xmlns:a16="http://schemas.microsoft.com/office/drawing/2014/main" id="{949BBA85-8B9B-82FD-1014-55058976CC02}"/>
                </a:ext>
              </a:extLst>
            </p:cNvPr>
            <p:cNvSpPr/>
            <p:nvPr/>
          </p:nvSpPr>
          <p:spPr>
            <a:xfrm>
              <a:off x="2129813" y="553475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cubicBezTo>
                    <a:pt x="167" y="301"/>
                    <a:pt x="301" y="167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318;p47">
              <a:extLst>
                <a:ext uri="{FF2B5EF4-FFF2-40B4-BE49-F238E27FC236}">
                  <a16:creationId xmlns:a16="http://schemas.microsoft.com/office/drawing/2014/main" id="{7A9CACEA-2EB2-B273-7471-9F2A9E1BA14D}"/>
                </a:ext>
              </a:extLst>
            </p:cNvPr>
            <p:cNvSpPr/>
            <p:nvPr/>
          </p:nvSpPr>
          <p:spPr>
            <a:xfrm>
              <a:off x="2274329" y="58275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01" y="67"/>
                    <a:pt x="67" y="134"/>
                    <a:pt x="34" y="201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319;p47">
              <a:extLst>
                <a:ext uri="{FF2B5EF4-FFF2-40B4-BE49-F238E27FC236}">
                  <a16:creationId xmlns:a16="http://schemas.microsoft.com/office/drawing/2014/main" id="{EB95D6E9-3DFD-8AE5-5741-4CBCFB2CAFCA}"/>
                </a:ext>
              </a:extLst>
            </p:cNvPr>
            <p:cNvSpPr/>
            <p:nvPr/>
          </p:nvSpPr>
          <p:spPr>
            <a:xfrm>
              <a:off x="2200220" y="5827500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1" y="1"/>
                  </a:moveTo>
                  <a:cubicBezTo>
                    <a:pt x="167" y="1"/>
                    <a:pt x="67" y="101"/>
                    <a:pt x="34" y="201"/>
                  </a:cubicBezTo>
                  <a:cubicBezTo>
                    <a:pt x="0" y="234"/>
                    <a:pt x="0" y="267"/>
                    <a:pt x="0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567" y="201"/>
                  </a:cubicBezTo>
                  <a:cubicBezTo>
                    <a:pt x="534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320;p47">
              <a:extLst>
                <a:ext uri="{FF2B5EF4-FFF2-40B4-BE49-F238E27FC236}">
                  <a16:creationId xmlns:a16="http://schemas.microsoft.com/office/drawing/2014/main" id="{D9C9041B-FE86-6242-6019-FE708CD714F4}"/>
                </a:ext>
              </a:extLst>
            </p:cNvPr>
            <p:cNvSpPr/>
            <p:nvPr/>
          </p:nvSpPr>
          <p:spPr>
            <a:xfrm>
              <a:off x="2274329" y="5753798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201" y="1"/>
                  </a:moveTo>
                  <a:cubicBezTo>
                    <a:pt x="67" y="67"/>
                    <a:pt x="1" y="167"/>
                    <a:pt x="1" y="301"/>
                  </a:cubicBezTo>
                  <a:cubicBezTo>
                    <a:pt x="1" y="401"/>
                    <a:pt x="67" y="501"/>
                    <a:pt x="201" y="568"/>
                  </a:cubicBezTo>
                  <a:cubicBezTo>
                    <a:pt x="234" y="568"/>
                    <a:pt x="268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321;p47">
              <a:extLst>
                <a:ext uri="{FF2B5EF4-FFF2-40B4-BE49-F238E27FC236}">
                  <a16:creationId xmlns:a16="http://schemas.microsoft.com/office/drawing/2014/main" id="{0D88BF23-8661-859D-4ABA-C7848F8F5114}"/>
                </a:ext>
              </a:extLst>
            </p:cNvPr>
            <p:cNvSpPr/>
            <p:nvPr/>
          </p:nvSpPr>
          <p:spPr>
            <a:xfrm>
              <a:off x="2200220" y="575339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322;p47">
              <a:extLst>
                <a:ext uri="{FF2B5EF4-FFF2-40B4-BE49-F238E27FC236}">
                  <a16:creationId xmlns:a16="http://schemas.microsoft.com/office/drawing/2014/main" id="{01353163-2CFE-3202-3C05-AD9197E43405}"/>
                </a:ext>
              </a:extLst>
            </p:cNvPr>
            <p:cNvSpPr/>
            <p:nvPr/>
          </p:nvSpPr>
          <p:spPr>
            <a:xfrm>
              <a:off x="2163165" y="579044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67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323;p47">
              <a:extLst>
                <a:ext uri="{FF2B5EF4-FFF2-40B4-BE49-F238E27FC236}">
                  <a16:creationId xmlns:a16="http://schemas.microsoft.com/office/drawing/2014/main" id="{3346FFA9-49E6-DB6C-2BC4-94EE3BA88C18}"/>
                </a:ext>
              </a:extLst>
            </p:cNvPr>
            <p:cNvSpPr/>
            <p:nvPr/>
          </p:nvSpPr>
          <p:spPr>
            <a:xfrm>
              <a:off x="2237274" y="579044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324;p47">
              <a:extLst>
                <a:ext uri="{FF2B5EF4-FFF2-40B4-BE49-F238E27FC236}">
                  <a16:creationId xmlns:a16="http://schemas.microsoft.com/office/drawing/2014/main" id="{7D009F68-3678-2FED-705B-4E9A1B3FD7AD}"/>
                </a:ext>
              </a:extLst>
            </p:cNvPr>
            <p:cNvSpPr/>
            <p:nvPr/>
          </p:nvSpPr>
          <p:spPr>
            <a:xfrm>
              <a:off x="2163165" y="571633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67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325;p47">
              <a:extLst>
                <a:ext uri="{FF2B5EF4-FFF2-40B4-BE49-F238E27FC236}">
                  <a16:creationId xmlns:a16="http://schemas.microsoft.com/office/drawing/2014/main" id="{41371817-BDAF-C90A-1B45-EB68E84F1375}"/>
                </a:ext>
              </a:extLst>
            </p:cNvPr>
            <p:cNvSpPr/>
            <p:nvPr/>
          </p:nvSpPr>
          <p:spPr>
            <a:xfrm>
              <a:off x="2237274" y="571633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326;p47">
              <a:extLst>
                <a:ext uri="{FF2B5EF4-FFF2-40B4-BE49-F238E27FC236}">
                  <a16:creationId xmlns:a16="http://schemas.microsoft.com/office/drawing/2014/main" id="{45BEB053-B13D-2388-2449-058BD926E71B}"/>
                </a:ext>
              </a:extLst>
            </p:cNvPr>
            <p:cNvSpPr/>
            <p:nvPr/>
          </p:nvSpPr>
          <p:spPr>
            <a:xfrm>
              <a:off x="2129813" y="58275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267" y="201"/>
                  </a:cubicBezTo>
                  <a:cubicBezTo>
                    <a:pt x="234" y="101"/>
                    <a:pt x="134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327;p47">
              <a:extLst>
                <a:ext uri="{FF2B5EF4-FFF2-40B4-BE49-F238E27FC236}">
                  <a16:creationId xmlns:a16="http://schemas.microsoft.com/office/drawing/2014/main" id="{5A695083-D863-B8F1-F96B-912442901480}"/>
                </a:ext>
              </a:extLst>
            </p:cNvPr>
            <p:cNvSpPr/>
            <p:nvPr/>
          </p:nvSpPr>
          <p:spPr>
            <a:xfrm>
              <a:off x="2129813" y="575339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0"/>
                  </a:moveTo>
                  <a:lnTo>
                    <a:pt x="0" y="601"/>
                  </a:lnTo>
                  <a:cubicBezTo>
                    <a:pt x="167" y="601"/>
                    <a:pt x="301" y="467"/>
                    <a:pt x="301" y="301"/>
                  </a:cubicBezTo>
                  <a:cubicBezTo>
                    <a:pt x="301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328;p47">
              <a:extLst>
                <a:ext uri="{FF2B5EF4-FFF2-40B4-BE49-F238E27FC236}">
                  <a16:creationId xmlns:a16="http://schemas.microsoft.com/office/drawing/2014/main" id="{E25AC1F4-2394-5416-6003-6803946C45EB}"/>
                </a:ext>
              </a:extLst>
            </p:cNvPr>
            <p:cNvSpPr/>
            <p:nvPr/>
          </p:nvSpPr>
          <p:spPr>
            <a:xfrm>
              <a:off x="2274329" y="568298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67"/>
                    <a:pt x="1" y="100"/>
                    <a:pt x="34" y="134"/>
                  </a:cubicBezTo>
                  <a:cubicBezTo>
                    <a:pt x="67" y="200"/>
                    <a:pt x="101" y="267"/>
                    <a:pt x="20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329;p47">
              <a:extLst>
                <a:ext uri="{FF2B5EF4-FFF2-40B4-BE49-F238E27FC236}">
                  <a16:creationId xmlns:a16="http://schemas.microsoft.com/office/drawing/2014/main" id="{F9315106-37C4-9477-F4F1-E841489BB2F4}"/>
                </a:ext>
              </a:extLst>
            </p:cNvPr>
            <p:cNvSpPr/>
            <p:nvPr/>
          </p:nvSpPr>
          <p:spPr>
            <a:xfrm>
              <a:off x="2200220" y="5682984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67"/>
                    <a:pt x="0" y="100"/>
                    <a:pt x="34" y="134"/>
                  </a:cubicBezTo>
                  <a:cubicBezTo>
                    <a:pt x="67" y="234"/>
                    <a:pt x="167" y="300"/>
                    <a:pt x="301" y="300"/>
                  </a:cubicBezTo>
                  <a:cubicBezTo>
                    <a:pt x="434" y="300"/>
                    <a:pt x="534" y="234"/>
                    <a:pt x="567" y="134"/>
                  </a:cubicBezTo>
                  <a:cubicBezTo>
                    <a:pt x="601" y="100"/>
                    <a:pt x="601" y="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330;p47">
              <a:extLst>
                <a:ext uri="{FF2B5EF4-FFF2-40B4-BE49-F238E27FC236}">
                  <a16:creationId xmlns:a16="http://schemas.microsoft.com/office/drawing/2014/main" id="{3811DA73-9383-F318-3233-B74DC8EC4431}"/>
                </a:ext>
              </a:extLst>
            </p:cNvPr>
            <p:cNvSpPr/>
            <p:nvPr/>
          </p:nvSpPr>
          <p:spPr>
            <a:xfrm>
              <a:off x="2129813" y="568298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134" y="300"/>
                    <a:pt x="234" y="234"/>
                    <a:pt x="267" y="134"/>
                  </a:cubicBezTo>
                  <a:cubicBezTo>
                    <a:pt x="301" y="100"/>
                    <a:pt x="301" y="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331;p47">
              <a:extLst>
                <a:ext uri="{FF2B5EF4-FFF2-40B4-BE49-F238E27FC236}">
                  <a16:creationId xmlns:a16="http://schemas.microsoft.com/office/drawing/2014/main" id="{29307129-6B1F-E17C-C726-0A6FA950B7CE}"/>
                </a:ext>
              </a:extLst>
            </p:cNvPr>
            <p:cNvSpPr/>
            <p:nvPr/>
          </p:nvSpPr>
          <p:spPr>
            <a:xfrm>
              <a:off x="2274329" y="59757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268" y="0"/>
                    <a:pt x="234" y="34"/>
                    <a:pt x="201" y="34"/>
                  </a:cubicBezTo>
                  <a:cubicBezTo>
                    <a:pt x="67" y="100"/>
                    <a:pt x="1" y="200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332;p47">
              <a:extLst>
                <a:ext uri="{FF2B5EF4-FFF2-40B4-BE49-F238E27FC236}">
                  <a16:creationId xmlns:a16="http://schemas.microsoft.com/office/drawing/2014/main" id="{874645A3-E63A-C4F0-4436-FA87A1328DD9}"/>
                </a:ext>
              </a:extLst>
            </p:cNvPr>
            <p:cNvSpPr/>
            <p:nvPr/>
          </p:nvSpPr>
          <p:spPr>
            <a:xfrm>
              <a:off x="2200220" y="5975730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lnTo>
                    <a:pt x="601" y="300"/>
                  </a:lnTo>
                  <a:cubicBezTo>
                    <a:pt x="601" y="167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333;p47">
              <a:extLst>
                <a:ext uri="{FF2B5EF4-FFF2-40B4-BE49-F238E27FC236}">
                  <a16:creationId xmlns:a16="http://schemas.microsoft.com/office/drawing/2014/main" id="{B1988AF3-B693-58F8-5D10-6B60BF20FAEB}"/>
                </a:ext>
              </a:extLst>
            </p:cNvPr>
            <p:cNvSpPr/>
            <p:nvPr/>
          </p:nvSpPr>
          <p:spPr>
            <a:xfrm>
              <a:off x="2274329" y="5901609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67" y="101"/>
                    <a:pt x="1" y="201"/>
                    <a:pt x="1" y="301"/>
                  </a:cubicBezTo>
                  <a:cubicBezTo>
                    <a:pt x="1" y="435"/>
                    <a:pt x="67" y="535"/>
                    <a:pt x="201" y="601"/>
                  </a:cubicBezTo>
                  <a:lnTo>
                    <a:pt x="301" y="6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334;p47">
              <a:extLst>
                <a:ext uri="{FF2B5EF4-FFF2-40B4-BE49-F238E27FC236}">
                  <a16:creationId xmlns:a16="http://schemas.microsoft.com/office/drawing/2014/main" id="{E987270B-126E-E682-9F94-69AEC43908B2}"/>
                </a:ext>
              </a:extLst>
            </p:cNvPr>
            <p:cNvSpPr/>
            <p:nvPr/>
          </p:nvSpPr>
          <p:spPr>
            <a:xfrm>
              <a:off x="2200220" y="5901609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335;p47">
              <a:extLst>
                <a:ext uri="{FF2B5EF4-FFF2-40B4-BE49-F238E27FC236}">
                  <a16:creationId xmlns:a16="http://schemas.microsoft.com/office/drawing/2014/main" id="{34E3F7AB-3B89-DFC9-DD1B-03F05BBA0436}"/>
                </a:ext>
              </a:extLst>
            </p:cNvPr>
            <p:cNvSpPr/>
            <p:nvPr/>
          </p:nvSpPr>
          <p:spPr>
            <a:xfrm>
              <a:off x="2163165" y="593867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3"/>
                    <a:pt x="0" y="300"/>
                  </a:cubicBezTo>
                  <a:cubicBezTo>
                    <a:pt x="0" y="467"/>
                    <a:pt x="134" y="600"/>
                    <a:pt x="300" y="600"/>
                  </a:cubicBezTo>
                  <a:cubicBezTo>
                    <a:pt x="467" y="600"/>
                    <a:pt x="601" y="467"/>
                    <a:pt x="601" y="300"/>
                  </a:cubicBezTo>
                  <a:cubicBezTo>
                    <a:pt x="601" y="133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336;p47">
              <a:extLst>
                <a:ext uri="{FF2B5EF4-FFF2-40B4-BE49-F238E27FC236}">
                  <a16:creationId xmlns:a16="http://schemas.microsoft.com/office/drawing/2014/main" id="{8E4BDAFC-1F5F-78A3-B8D8-AD0755D4E407}"/>
                </a:ext>
              </a:extLst>
            </p:cNvPr>
            <p:cNvSpPr/>
            <p:nvPr/>
          </p:nvSpPr>
          <p:spPr>
            <a:xfrm>
              <a:off x="2237274" y="593867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600"/>
                    <a:pt x="601" y="467"/>
                    <a:pt x="601" y="300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337;p47">
              <a:extLst>
                <a:ext uri="{FF2B5EF4-FFF2-40B4-BE49-F238E27FC236}">
                  <a16:creationId xmlns:a16="http://schemas.microsoft.com/office/drawing/2014/main" id="{DACCC41D-8549-5912-92B6-D95A55BA8640}"/>
                </a:ext>
              </a:extLst>
            </p:cNvPr>
            <p:cNvSpPr/>
            <p:nvPr/>
          </p:nvSpPr>
          <p:spPr>
            <a:xfrm>
              <a:off x="2163165" y="586455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8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338;p47">
              <a:extLst>
                <a:ext uri="{FF2B5EF4-FFF2-40B4-BE49-F238E27FC236}">
                  <a16:creationId xmlns:a16="http://schemas.microsoft.com/office/drawing/2014/main" id="{5E3080C8-B28B-5D85-A8A3-DED95C34F9D5}"/>
                </a:ext>
              </a:extLst>
            </p:cNvPr>
            <p:cNvSpPr/>
            <p:nvPr/>
          </p:nvSpPr>
          <p:spPr>
            <a:xfrm>
              <a:off x="2237274" y="586455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8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339;p47">
              <a:extLst>
                <a:ext uri="{FF2B5EF4-FFF2-40B4-BE49-F238E27FC236}">
                  <a16:creationId xmlns:a16="http://schemas.microsoft.com/office/drawing/2014/main" id="{BE255E6D-31CD-0AA4-8897-57B350F7FBEA}"/>
                </a:ext>
              </a:extLst>
            </p:cNvPr>
            <p:cNvSpPr/>
            <p:nvPr/>
          </p:nvSpPr>
          <p:spPr>
            <a:xfrm>
              <a:off x="2129813" y="59757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cubicBezTo>
                    <a:pt x="301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340;p47">
              <a:extLst>
                <a:ext uri="{FF2B5EF4-FFF2-40B4-BE49-F238E27FC236}">
                  <a16:creationId xmlns:a16="http://schemas.microsoft.com/office/drawing/2014/main" id="{A9492D84-69D4-111D-992B-B18482856810}"/>
                </a:ext>
              </a:extLst>
            </p:cNvPr>
            <p:cNvSpPr/>
            <p:nvPr/>
          </p:nvSpPr>
          <p:spPr>
            <a:xfrm>
              <a:off x="2129813" y="5901609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1" y="468"/>
                    <a:pt x="301" y="301"/>
                  </a:cubicBezTo>
                  <a:cubicBezTo>
                    <a:pt x="301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341;p47">
              <a:extLst>
                <a:ext uri="{FF2B5EF4-FFF2-40B4-BE49-F238E27FC236}">
                  <a16:creationId xmlns:a16="http://schemas.microsoft.com/office/drawing/2014/main" id="{98B6E544-3BFE-F5F6-46E9-3F248781C474}"/>
                </a:ext>
              </a:extLst>
            </p:cNvPr>
            <p:cNvSpPr/>
            <p:nvPr/>
          </p:nvSpPr>
          <p:spPr>
            <a:xfrm>
              <a:off x="2274329" y="583120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cubicBezTo>
                    <a:pt x="1" y="134"/>
                    <a:pt x="67" y="234"/>
                    <a:pt x="20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342;p47">
              <a:extLst>
                <a:ext uri="{FF2B5EF4-FFF2-40B4-BE49-F238E27FC236}">
                  <a16:creationId xmlns:a16="http://schemas.microsoft.com/office/drawing/2014/main" id="{9A189353-FBCF-6D20-2CE3-A0817E00FC77}"/>
                </a:ext>
              </a:extLst>
            </p:cNvPr>
            <p:cNvSpPr/>
            <p:nvPr/>
          </p:nvSpPr>
          <p:spPr>
            <a:xfrm>
              <a:off x="2200220" y="5831203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0" y="1"/>
                  </a:moveTo>
                  <a:cubicBezTo>
                    <a:pt x="0" y="168"/>
                    <a:pt x="134" y="301"/>
                    <a:pt x="301" y="301"/>
                  </a:cubicBezTo>
                  <a:cubicBezTo>
                    <a:pt x="467" y="301"/>
                    <a:pt x="601" y="168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343;p47">
              <a:extLst>
                <a:ext uri="{FF2B5EF4-FFF2-40B4-BE49-F238E27FC236}">
                  <a16:creationId xmlns:a16="http://schemas.microsoft.com/office/drawing/2014/main" id="{8AC08022-128E-EC3F-9FD6-B78EFBB397FE}"/>
                </a:ext>
              </a:extLst>
            </p:cNvPr>
            <p:cNvSpPr/>
            <p:nvPr/>
          </p:nvSpPr>
          <p:spPr>
            <a:xfrm>
              <a:off x="2129813" y="583120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lnTo>
                    <a:pt x="0" y="301"/>
                  </a:lnTo>
                  <a:cubicBezTo>
                    <a:pt x="167" y="301"/>
                    <a:pt x="301" y="168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44;p47">
              <a:extLst>
                <a:ext uri="{FF2B5EF4-FFF2-40B4-BE49-F238E27FC236}">
                  <a16:creationId xmlns:a16="http://schemas.microsoft.com/office/drawing/2014/main" id="{2643A6BC-C150-CB06-39E5-F821CA401698}"/>
                </a:ext>
              </a:extLst>
            </p:cNvPr>
            <p:cNvSpPr/>
            <p:nvPr/>
          </p:nvSpPr>
          <p:spPr>
            <a:xfrm>
              <a:off x="2274329" y="6049840"/>
              <a:ext cx="3715" cy="6604"/>
            </a:xfrm>
            <a:custGeom>
              <a:avLst/>
              <a:gdLst/>
              <a:ahLst/>
              <a:cxnLst/>
              <a:rect l="l" t="t" r="r" b="b"/>
              <a:pathLst>
                <a:path w="301" h="535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67" y="101"/>
                    <a:pt x="1" y="201"/>
                    <a:pt x="1" y="301"/>
                  </a:cubicBezTo>
                  <a:cubicBezTo>
                    <a:pt x="1" y="401"/>
                    <a:pt x="34" y="468"/>
                    <a:pt x="101" y="534"/>
                  </a:cubicBezTo>
                  <a:cubicBezTo>
                    <a:pt x="167" y="501"/>
                    <a:pt x="234" y="468"/>
                    <a:pt x="301" y="434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45;p47">
              <a:extLst>
                <a:ext uri="{FF2B5EF4-FFF2-40B4-BE49-F238E27FC236}">
                  <a16:creationId xmlns:a16="http://schemas.microsoft.com/office/drawing/2014/main" id="{3568D88A-9112-6AEF-8D56-BB2AA0D1B2BB}"/>
                </a:ext>
              </a:extLst>
            </p:cNvPr>
            <p:cNvSpPr/>
            <p:nvPr/>
          </p:nvSpPr>
          <p:spPr>
            <a:xfrm>
              <a:off x="2200220" y="604984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46;p47">
              <a:extLst>
                <a:ext uri="{FF2B5EF4-FFF2-40B4-BE49-F238E27FC236}">
                  <a16:creationId xmlns:a16="http://schemas.microsoft.com/office/drawing/2014/main" id="{5012A2B7-1C3D-A8E3-FC30-1AD4C776970C}"/>
                </a:ext>
              </a:extLst>
            </p:cNvPr>
            <p:cNvSpPr/>
            <p:nvPr/>
          </p:nvSpPr>
          <p:spPr>
            <a:xfrm>
              <a:off x="2163165" y="601278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67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47;p47">
              <a:extLst>
                <a:ext uri="{FF2B5EF4-FFF2-40B4-BE49-F238E27FC236}">
                  <a16:creationId xmlns:a16="http://schemas.microsoft.com/office/drawing/2014/main" id="{995C9BE9-6405-6301-4454-A27B84012ACF}"/>
                </a:ext>
              </a:extLst>
            </p:cNvPr>
            <p:cNvSpPr/>
            <p:nvPr/>
          </p:nvSpPr>
          <p:spPr>
            <a:xfrm>
              <a:off x="2237274" y="601278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1" y="167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348;p47">
              <a:extLst>
                <a:ext uri="{FF2B5EF4-FFF2-40B4-BE49-F238E27FC236}">
                  <a16:creationId xmlns:a16="http://schemas.microsoft.com/office/drawing/2014/main" id="{A64ABB32-B8F4-9646-233B-E3E29AFC6ECD}"/>
                </a:ext>
              </a:extLst>
            </p:cNvPr>
            <p:cNvSpPr/>
            <p:nvPr/>
          </p:nvSpPr>
          <p:spPr>
            <a:xfrm>
              <a:off x="2129813" y="604984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1" y="468"/>
                    <a:pt x="301" y="301"/>
                  </a:cubicBezTo>
                  <a:cubicBezTo>
                    <a:pt x="301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349;p47">
              <a:extLst>
                <a:ext uri="{FF2B5EF4-FFF2-40B4-BE49-F238E27FC236}">
                  <a16:creationId xmlns:a16="http://schemas.microsoft.com/office/drawing/2014/main" id="{D26D95F0-D442-F5B7-B6F9-2F947C3E9899}"/>
                </a:ext>
              </a:extLst>
            </p:cNvPr>
            <p:cNvSpPr/>
            <p:nvPr/>
          </p:nvSpPr>
          <p:spPr>
            <a:xfrm>
              <a:off x="2274329" y="597943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134"/>
                    <a:pt x="67" y="234"/>
                    <a:pt x="201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350;p47">
              <a:extLst>
                <a:ext uri="{FF2B5EF4-FFF2-40B4-BE49-F238E27FC236}">
                  <a16:creationId xmlns:a16="http://schemas.microsoft.com/office/drawing/2014/main" id="{7163C4C3-2692-7A31-1D8B-2A0B83B41955}"/>
                </a:ext>
              </a:extLst>
            </p:cNvPr>
            <p:cNvSpPr/>
            <p:nvPr/>
          </p:nvSpPr>
          <p:spPr>
            <a:xfrm>
              <a:off x="2200220" y="5979434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4" y="301"/>
                    <a:pt x="301" y="301"/>
                  </a:cubicBezTo>
                  <a:cubicBezTo>
                    <a:pt x="467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351;p47">
              <a:extLst>
                <a:ext uri="{FF2B5EF4-FFF2-40B4-BE49-F238E27FC236}">
                  <a16:creationId xmlns:a16="http://schemas.microsoft.com/office/drawing/2014/main" id="{48E298FE-CFFB-F153-B3D3-C07EA9D56DEE}"/>
                </a:ext>
              </a:extLst>
            </p:cNvPr>
            <p:cNvSpPr/>
            <p:nvPr/>
          </p:nvSpPr>
          <p:spPr>
            <a:xfrm>
              <a:off x="2129813" y="597943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cubicBezTo>
                    <a:pt x="167" y="301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352;p47">
              <a:extLst>
                <a:ext uri="{FF2B5EF4-FFF2-40B4-BE49-F238E27FC236}">
                  <a16:creationId xmlns:a16="http://schemas.microsoft.com/office/drawing/2014/main" id="{330F49DE-4AE9-3024-C0EE-2C086747FCB5}"/>
                </a:ext>
              </a:extLst>
            </p:cNvPr>
            <p:cNvSpPr/>
            <p:nvPr/>
          </p:nvSpPr>
          <p:spPr>
            <a:xfrm>
              <a:off x="2056519" y="4941437"/>
              <a:ext cx="2901" cy="840"/>
            </a:xfrm>
            <a:custGeom>
              <a:avLst/>
              <a:gdLst/>
              <a:ahLst/>
              <a:cxnLst/>
              <a:rect l="l" t="t" r="r" b="b"/>
              <a:pathLst>
                <a:path w="235" h="68" extrusionOk="0">
                  <a:moveTo>
                    <a:pt x="101" y="1"/>
                  </a:moveTo>
                  <a:cubicBezTo>
                    <a:pt x="101" y="1"/>
                    <a:pt x="67" y="1"/>
                    <a:pt x="1" y="68"/>
                  </a:cubicBezTo>
                  <a:lnTo>
                    <a:pt x="234" y="68"/>
                  </a:lnTo>
                  <a:cubicBezTo>
                    <a:pt x="234" y="34"/>
                    <a:pt x="234" y="34"/>
                    <a:pt x="234" y="34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353;p47">
              <a:extLst>
                <a:ext uri="{FF2B5EF4-FFF2-40B4-BE49-F238E27FC236}">
                  <a16:creationId xmlns:a16="http://schemas.microsoft.com/office/drawing/2014/main" id="{92B106DF-F433-74DE-AEAE-BDC04139A21C}"/>
                </a:ext>
              </a:extLst>
            </p:cNvPr>
            <p:cNvSpPr/>
            <p:nvPr/>
          </p:nvSpPr>
          <p:spPr>
            <a:xfrm>
              <a:off x="2126110" y="5086779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200" y="1"/>
                  </a:moveTo>
                  <a:cubicBezTo>
                    <a:pt x="100" y="34"/>
                    <a:pt x="67" y="101"/>
                    <a:pt x="33" y="168"/>
                  </a:cubicBezTo>
                  <a:cubicBezTo>
                    <a:pt x="0" y="201"/>
                    <a:pt x="0" y="234"/>
                    <a:pt x="0" y="301"/>
                  </a:cubicBez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354;p47">
              <a:extLst>
                <a:ext uri="{FF2B5EF4-FFF2-40B4-BE49-F238E27FC236}">
                  <a16:creationId xmlns:a16="http://schemas.microsoft.com/office/drawing/2014/main" id="{AAA2688F-8341-0C8E-03F5-8700360814BC}"/>
                </a:ext>
              </a:extLst>
            </p:cNvPr>
            <p:cNvSpPr/>
            <p:nvPr/>
          </p:nvSpPr>
          <p:spPr>
            <a:xfrm>
              <a:off x="2051988" y="5086779"/>
              <a:ext cx="7431" cy="3728"/>
            </a:xfrm>
            <a:custGeom>
              <a:avLst/>
              <a:gdLst/>
              <a:ahLst/>
              <a:cxnLst/>
              <a:rect l="l" t="t" r="r" b="b"/>
              <a:pathLst>
                <a:path w="602" h="302" extrusionOk="0">
                  <a:moveTo>
                    <a:pt x="301" y="1"/>
                  </a:moveTo>
                  <a:cubicBezTo>
                    <a:pt x="168" y="1"/>
                    <a:pt x="68" y="68"/>
                    <a:pt x="34" y="168"/>
                  </a:cubicBezTo>
                  <a:cubicBezTo>
                    <a:pt x="1" y="201"/>
                    <a:pt x="1" y="234"/>
                    <a:pt x="1" y="301"/>
                  </a:cubicBezTo>
                  <a:lnTo>
                    <a:pt x="601" y="301"/>
                  </a:lnTo>
                  <a:cubicBezTo>
                    <a:pt x="601" y="234"/>
                    <a:pt x="601" y="201"/>
                    <a:pt x="568" y="168"/>
                  </a:cubicBezTo>
                  <a:cubicBezTo>
                    <a:pt x="535" y="68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355;p47">
              <a:extLst>
                <a:ext uri="{FF2B5EF4-FFF2-40B4-BE49-F238E27FC236}">
                  <a16:creationId xmlns:a16="http://schemas.microsoft.com/office/drawing/2014/main" id="{5C322643-6B8E-99FD-F577-F8FDDF168DB5}"/>
                </a:ext>
              </a:extLst>
            </p:cNvPr>
            <p:cNvSpPr/>
            <p:nvPr/>
          </p:nvSpPr>
          <p:spPr>
            <a:xfrm>
              <a:off x="2126110" y="5012670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200" y="1"/>
                  </a:moveTo>
                  <a:cubicBezTo>
                    <a:pt x="67" y="67"/>
                    <a:pt x="0" y="167"/>
                    <a:pt x="0" y="301"/>
                  </a:cubicBezTo>
                  <a:cubicBezTo>
                    <a:pt x="0" y="401"/>
                    <a:pt x="67" y="501"/>
                    <a:pt x="200" y="568"/>
                  </a:cubicBezTo>
                  <a:cubicBezTo>
                    <a:pt x="234" y="568"/>
                    <a:pt x="267" y="601"/>
                    <a:pt x="300" y="60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356;p47">
              <a:extLst>
                <a:ext uri="{FF2B5EF4-FFF2-40B4-BE49-F238E27FC236}">
                  <a16:creationId xmlns:a16="http://schemas.microsoft.com/office/drawing/2014/main" id="{40E37960-3A3E-EBCB-8E1F-2521DF26EEAD}"/>
                </a:ext>
              </a:extLst>
            </p:cNvPr>
            <p:cNvSpPr/>
            <p:nvPr/>
          </p:nvSpPr>
          <p:spPr>
            <a:xfrm>
              <a:off x="2051988" y="5012263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357;p47">
              <a:extLst>
                <a:ext uri="{FF2B5EF4-FFF2-40B4-BE49-F238E27FC236}">
                  <a16:creationId xmlns:a16="http://schemas.microsoft.com/office/drawing/2014/main" id="{232D23E2-97FA-15BE-9D99-5DD48CE1E6AF}"/>
                </a:ext>
              </a:extLst>
            </p:cNvPr>
            <p:cNvSpPr/>
            <p:nvPr/>
          </p:nvSpPr>
          <p:spPr>
            <a:xfrm>
              <a:off x="2014934" y="5049317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358;p47">
              <a:extLst>
                <a:ext uri="{FF2B5EF4-FFF2-40B4-BE49-F238E27FC236}">
                  <a16:creationId xmlns:a16="http://schemas.microsoft.com/office/drawing/2014/main" id="{AB28B893-C3BD-B1F6-A206-80B2B6273D8E}"/>
                </a:ext>
              </a:extLst>
            </p:cNvPr>
            <p:cNvSpPr/>
            <p:nvPr/>
          </p:nvSpPr>
          <p:spPr>
            <a:xfrm>
              <a:off x="2089043" y="5049724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359;p47">
              <a:extLst>
                <a:ext uri="{FF2B5EF4-FFF2-40B4-BE49-F238E27FC236}">
                  <a16:creationId xmlns:a16="http://schemas.microsoft.com/office/drawing/2014/main" id="{6F98192E-711A-A96F-6DEF-8B90FD054465}"/>
                </a:ext>
              </a:extLst>
            </p:cNvPr>
            <p:cNvSpPr/>
            <p:nvPr/>
          </p:nvSpPr>
          <p:spPr>
            <a:xfrm>
              <a:off x="2014934" y="4975208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360;p47">
              <a:extLst>
                <a:ext uri="{FF2B5EF4-FFF2-40B4-BE49-F238E27FC236}">
                  <a16:creationId xmlns:a16="http://schemas.microsoft.com/office/drawing/2014/main" id="{8B2BAC7D-9579-D860-E53C-DEB227F33F7E}"/>
                </a:ext>
              </a:extLst>
            </p:cNvPr>
            <p:cNvSpPr/>
            <p:nvPr/>
          </p:nvSpPr>
          <p:spPr>
            <a:xfrm>
              <a:off x="2089043" y="4975208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361;p47">
              <a:extLst>
                <a:ext uri="{FF2B5EF4-FFF2-40B4-BE49-F238E27FC236}">
                  <a16:creationId xmlns:a16="http://schemas.microsoft.com/office/drawing/2014/main" id="{D2D269B8-0936-E30D-3FE5-71D182B91A06}"/>
                </a:ext>
              </a:extLst>
            </p:cNvPr>
            <p:cNvSpPr/>
            <p:nvPr/>
          </p:nvSpPr>
          <p:spPr>
            <a:xfrm>
              <a:off x="1981582" y="508637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268" y="201"/>
                  </a:cubicBezTo>
                  <a:cubicBezTo>
                    <a:pt x="268" y="167"/>
                    <a:pt x="234" y="134"/>
                    <a:pt x="201" y="101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362;p47">
              <a:extLst>
                <a:ext uri="{FF2B5EF4-FFF2-40B4-BE49-F238E27FC236}">
                  <a16:creationId xmlns:a16="http://schemas.microsoft.com/office/drawing/2014/main" id="{BAD04B01-35BD-8C88-FF44-08446C0EFED5}"/>
                </a:ext>
              </a:extLst>
            </p:cNvPr>
            <p:cNvSpPr/>
            <p:nvPr/>
          </p:nvSpPr>
          <p:spPr>
            <a:xfrm>
              <a:off x="1981582" y="5012670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01" y="601"/>
                    <a:pt x="168" y="568"/>
                    <a:pt x="201" y="501"/>
                  </a:cubicBezTo>
                  <a:cubicBezTo>
                    <a:pt x="268" y="434"/>
                    <a:pt x="301" y="368"/>
                    <a:pt x="301" y="301"/>
                  </a:cubicBezTo>
                  <a:cubicBezTo>
                    <a:pt x="301" y="201"/>
                    <a:pt x="268" y="134"/>
                    <a:pt x="201" y="67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363;p47">
              <a:extLst>
                <a:ext uri="{FF2B5EF4-FFF2-40B4-BE49-F238E27FC236}">
                  <a16:creationId xmlns:a16="http://schemas.microsoft.com/office/drawing/2014/main" id="{6B22717A-D802-BF6C-C2C9-EFA3476002D3}"/>
                </a:ext>
              </a:extLst>
            </p:cNvPr>
            <p:cNvSpPr/>
            <p:nvPr/>
          </p:nvSpPr>
          <p:spPr>
            <a:xfrm>
              <a:off x="2052815" y="4941857"/>
              <a:ext cx="6604" cy="3715"/>
            </a:xfrm>
            <a:custGeom>
              <a:avLst/>
              <a:gdLst/>
              <a:ahLst/>
              <a:cxnLst/>
              <a:rect l="l" t="t" r="r" b="b"/>
              <a:pathLst>
                <a:path w="535" h="301" extrusionOk="0">
                  <a:moveTo>
                    <a:pt x="301" y="0"/>
                  </a:moveTo>
                  <a:cubicBezTo>
                    <a:pt x="234" y="67"/>
                    <a:pt x="134" y="134"/>
                    <a:pt x="1" y="200"/>
                  </a:cubicBezTo>
                  <a:cubicBezTo>
                    <a:pt x="67" y="267"/>
                    <a:pt x="134" y="300"/>
                    <a:pt x="234" y="300"/>
                  </a:cubicBezTo>
                  <a:cubicBezTo>
                    <a:pt x="401" y="300"/>
                    <a:pt x="534" y="167"/>
                    <a:pt x="5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364;p47">
              <a:extLst>
                <a:ext uri="{FF2B5EF4-FFF2-40B4-BE49-F238E27FC236}">
                  <a16:creationId xmlns:a16="http://schemas.microsoft.com/office/drawing/2014/main" id="{A85BEF84-D84E-4FF4-EBBD-7BD2A1093EA3}"/>
                </a:ext>
              </a:extLst>
            </p:cNvPr>
            <p:cNvSpPr/>
            <p:nvPr/>
          </p:nvSpPr>
          <p:spPr>
            <a:xfrm>
              <a:off x="2126110" y="5234603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0" y="0"/>
                  </a:moveTo>
                  <a:cubicBezTo>
                    <a:pt x="267" y="0"/>
                    <a:pt x="234" y="34"/>
                    <a:pt x="200" y="34"/>
                  </a:cubicBezTo>
                  <a:cubicBezTo>
                    <a:pt x="100" y="67"/>
                    <a:pt x="67" y="134"/>
                    <a:pt x="33" y="200"/>
                  </a:cubicBezTo>
                  <a:cubicBezTo>
                    <a:pt x="0" y="234"/>
                    <a:pt x="0" y="267"/>
                    <a:pt x="0" y="300"/>
                  </a:cubicBezTo>
                  <a:lnTo>
                    <a:pt x="300" y="30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365;p47">
              <a:extLst>
                <a:ext uri="{FF2B5EF4-FFF2-40B4-BE49-F238E27FC236}">
                  <a16:creationId xmlns:a16="http://schemas.microsoft.com/office/drawing/2014/main" id="{F67B8F98-82F0-F811-1751-690D4066FE8F}"/>
                </a:ext>
              </a:extLst>
            </p:cNvPr>
            <p:cNvSpPr/>
            <p:nvPr/>
          </p:nvSpPr>
          <p:spPr>
            <a:xfrm>
              <a:off x="2051988" y="5235010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1"/>
                  </a:moveTo>
                  <a:cubicBezTo>
                    <a:pt x="168" y="1"/>
                    <a:pt x="68" y="67"/>
                    <a:pt x="34" y="167"/>
                  </a:cubicBezTo>
                  <a:cubicBezTo>
                    <a:pt x="1" y="201"/>
                    <a:pt x="1" y="234"/>
                    <a:pt x="1" y="301"/>
                  </a:cubicBezTo>
                  <a:lnTo>
                    <a:pt x="601" y="301"/>
                  </a:lnTo>
                  <a:cubicBezTo>
                    <a:pt x="601" y="234"/>
                    <a:pt x="601" y="201"/>
                    <a:pt x="568" y="167"/>
                  </a:cubicBezTo>
                  <a:cubicBezTo>
                    <a:pt x="535" y="67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366;p47">
              <a:extLst>
                <a:ext uri="{FF2B5EF4-FFF2-40B4-BE49-F238E27FC236}">
                  <a16:creationId xmlns:a16="http://schemas.microsoft.com/office/drawing/2014/main" id="{E87F2D97-F6CD-EC14-480F-63C0AD0D39E6}"/>
                </a:ext>
              </a:extLst>
            </p:cNvPr>
            <p:cNvSpPr/>
            <p:nvPr/>
          </p:nvSpPr>
          <p:spPr>
            <a:xfrm>
              <a:off x="2126110" y="516090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200" y="0"/>
                  </a:moveTo>
                  <a:cubicBezTo>
                    <a:pt x="67" y="67"/>
                    <a:pt x="0" y="167"/>
                    <a:pt x="0" y="301"/>
                  </a:cubicBezTo>
                  <a:cubicBezTo>
                    <a:pt x="0" y="401"/>
                    <a:pt x="67" y="501"/>
                    <a:pt x="200" y="567"/>
                  </a:cubicBezTo>
                  <a:cubicBezTo>
                    <a:pt x="234" y="567"/>
                    <a:pt x="267" y="601"/>
                    <a:pt x="300" y="601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367;p47">
              <a:extLst>
                <a:ext uri="{FF2B5EF4-FFF2-40B4-BE49-F238E27FC236}">
                  <a16:creationId xmlns:a16="http://schemas.microsoft.com/office/drawing/2014/main" id="{B024B9BD-4525-D747-EA87-5948CA48D17A}"/>
                </a:ext>
              </a:extLst>
            </p:cNvPr>
            <p:cNvSpPr/>
            <p:nvPr/>
          </p:nvSpPr>
          <p:spPr>
            <a:xfrm>
              <a:off x="2051988" y="516090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34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368;p47">
              <a:extLst>
                <a:ext uri="{FF2B5EF4-FFF2-40B4-BE49-F238E27FC236}">
                  <a16:creationId xmlns:a16="http://schemas.microsoft.com/office/drawing/2014/main" id="{05801AB0-544E-8A35-A4E5-0ED756AE8DAA}"/>
                </a:ext>
              </a:extLst>
            </p:cNvPr>
            <p:cNvSpPr/>
            <p:nvPr/>
          </p:nvSpPr>
          <p:spPr>
            <a:xfrm>
              <a:off x="2014934" y="5197548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369;p47">
              <a:extLst>
                <a:ext uri="{FF2B5EF4-FFF2-40B4-BE49-F238E27FC236}">
                  <a16:creationId xmlns:a16="http://schemas.microsoft.com/office/drawing/2014/main" id="{F5AC6291-73FF-163E-2397-E8FCD3870BEA}"/>
                </a:ext>
              </a:extLst>
            </p:cNvPr>
            <p:cNvSpPr/>
            <p:nvPr/>
          </p:nvSpPr>
          <p:spPr>
            <a:xfrm>
              <a:off x="2089043" y="5197548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370;p47">
              <a:extLst>
                <a:ext uri="{FF2B5EF4-FFF2-40B4-BE49-F238E27FC236}">
                  <a16:creationId xmlns:a16="http://schemas.microsoft.com/office/drawing/2014/main" id="{0D2ED3A2-D931-8414-177C-7896456A0F35}"/>
                </a:ext>
              </a:extLst>
            </p:cNvPr>
            <p:cNvSpPr/>
            <p:nvPr/>
          </p:nvSpPr>
          <p:spPr>
            <a:xfrm>
              <a:off x="2014934" y="5123427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371;p47">
              <a:extLst>
                <a:ext uri="{FF2B5EF4-FFF2-40B4-BE49-F238E27FC236}">
                  <a16:creationId xmlns:a16="http://schemas.microsoft.com/office/drawing/2014/main" id="{218D4708-40FB-5CE9-C8D5-DB24F9A96E59}"/>
                </a:ext>
              </a:extLst>
            </p:cNvPr>
            <p:cNvSpPr/>
            <p:nvPr/>
          </p:nvSpPr>
          <p:spPr>
            <a:xfrm>
              <a:off x="2089043" y="5123427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372;p47">
              <a:extLst>
                <a:ext uri="{FF2B5EF4-FFF2-40B4-BE49-F238E27FC236}">
                  <a16:creationId xmlns:a16="http://schemas.microsoft.com/office/drawing/2014/main" id="{3CB5AB2A-7647-BBCE-1BD2-2FFB30F37270}"/>
                </a:ext>
              </a:extLst>
            </p:cNvPr>
            <p:cNvSpPr/>
            <p:nvPr/>
          </p:nvSpPr>
          <p:spPr>
            <a:xfrm>
              <a:off x="1981582" y="5234603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67"/>
                    <a:pt x="301" y="234"/>
                    <a:pt x="268" y="200"/>
                  </a:cubicBezTo>
                  <a:cubicBezTo>
                    <a:pt x="268" y="167"/>
                    <a:pt x="234" y="134"/>
                    <a:pt x="201" y="100"/>
                  </a:cubicBezTo>
                  <a:cubicBezTo>
                    <a:pt x="168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373;p47">
              <a:extLst>
                <a:ext uri="{FF2B5EF4-FFF2-40B4-BE49-F238E27FC236}">
                  <a16:creationId xmlns:a16="http://schemas.microsoft.com/office/drawing/2014/main" id="{EB9BF257-2F1D-AE82-775E-CEB4B3D5ACA0}"/>
                </a:ext>
              </a:extLst>
            </p:cNvPr>
            <p:cNvSpPr/>
            <p:nvPr/>
          </p:nvSpPr>
          <p:spPr>
            <a:xfrm>
              <a:off x="1981582" y="5160480"/>
              <a:ext cx="3715" cy="7542"/>
            </a:xfrm>
            <a:custGeom>
              <a:avLst/>
              <a:gdLst/>
              <a:ahLst/>
              <a:cxnLst/>
              <a:rect l="l" t="t" r="r" b="b"/>
              <a:pathLst>
                <a:path w="301" h="611" extrusionOk="0">
                  <a:moveTo>
                    <a:pt x="1" y="1"/>
                  </a:moveTo>
                  <a:lnTo>
                    <a:pt x="1" y="601"/>
                  </a:lnTo>
                  <a:cubicBezTo>
                    <a:pt x="20" y="608"/>
                    <a:pt x="38" y="610"/>
                    <a:pt x="54" y="610"/>
                  </a:cubicBezTo>
                  <a:cubicBezTo>
                    <a:pt x="125" y="610"/>
                    <a:pt x="174" y="562"/>
                    <a:pt x="201" y="535"/>
                  </a:cubicBezTo>
                  <a:cubicBezTo>
                    <a:pt x="268" y="468"/>
                    <a:pt x="301" y="401"/>
                    <a:pt x="301" y="301"/>
                  </a:cubicBezTo>
                  <a:cubicBezTo>
                    <a:pt x="301" y="234"/>
                    <a:pt x="268" y="168"/>
                    <a:pt x="201" y="101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374;p47">
              <a:extLst>
                <a:ext uri="{FF2B5EF4-FFF2-40B4-BE49-F238E27FC236}">
                  <a16:creationId xmlns:a16="http://schemas.microsoft.com/office/drawing/2014/main" id="{CA19AABD-BC70-1722-3ECF-4169311D429E}"/>
                </a:ext>
              </a:extLst>
            </p:cNvPr>
            <p:cNvSpPr/>
            <p:nvPr/>
          </p:nvSpPr>
          <p:spPr>
            <a:xfrm>
              <a:off x="2126110" y="509049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34"/>
                    <a:pt x="0" y="67"/>
                    <a:pt x="33" y="100"/>
                  </a:cubicBezTo>
                  <a:cubicBezTo>
                    <a:pt x="67" y="167"/>
                    <a:pt x="100" y="234"/>
                    <a:pt x="200" y="267"/>
                  </a:cubicBezTo>
                  <a:cubicBezTo>
                    <a:pt x="234" y="267"/>
                    <a:pt x="267" y="300"/>
                    <a:pt x="300" y="300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375;p47">
              <a:extLst>
                <a:ext uri="{FF2B5EF4-FFF2-40B4-BE49-F238E27FC236}">
                  <a16:creationId xmlns:a16="http://schemas.microsoft.com/office/drawing/2014/main" id="{5044246D-B97D-3172-20C9-231BB706B99B}"/>
                </a:ext>
              </a:extLst>
            </p:cNvPr>
            <p:cNvSpPr/>
            <p:nvPr/>
          </p:nvSpPr>
          <p:spPr>
            <a:xfrm>
              <a:off x="2051988" y="5090074"/>
              <a:ext cx="7431" cy="3728"/>
            </a:xfrm>
            <a:custGeom>
              <a:avLst/>
              <a:gdLst/>
              <a:ahLst/>
              <a:cxnLst/>
              <a:rect l="l" t="t" r="r" b="b"/>
              <a:pathLst>
                <a:path w="602" h="302" extrusionOk="0">
                  <a:moveTo>
                    <a:pt x="1" y="1"/>
                  </a:moveTo>
                  <a:cubicBezTo>
                    <a:pt x="1" y="68"/>
                    <a:pt x="1" y="101"/>
                    <a:pt x="34" y="134"/>
                  </a:cubicBezTo>
                  <a:cubicBezTo>
                    <a:pt x="68" y="234"/>
                    <a:pt x="168" y="301"/>
                    <a:pt x="301" y="301"/>
                  </a:cubicBezTo>
                  <a:cubicBezTo>
                    <a:pt x="434" y="301"/>
                    <a:pt x="535" y="234"/>
                    <a:pt x="568" y="134"/>
                  </a:cubicBezTo>
                  <a:cubicBezTo>
                    <a:pt x="601" y="101"/>
                    <a:pt x="601" y="68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376;p47">
              <a:extLst>
                <a:ext uri="{FF2B5EF4-FFF2-40B4-BE49-F238E27FC236}">
                  <a16:creationId xmlns:a16="http://schemas.microsoft.com/office/drawing/2014/main" id="{68EFB685-23E5-6502-AC97-EDF3B49E027F}"/>
                </a:ext>
              </a:extLst>
            </p:cNvPr>
            <p:cNvSpPr/>
            <p:nvPr/>
          </p:nvSpPr>
          <p:spPr>
            <a:xfrm>
              <a:off x="1981582" y="5090074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lnTo>
                    <a:pt x="1" y="301"/>
                  </a:lnTo>
                  <a:cubicBezTo>
                    <a:pt x="101" y="301"/>
                    <a:pt x="168" y="268"/>
                    <a:pt x="201" y="234"/>
                  </a:cubicBezTo>
                  <a:cubicBezTo>
                    <a:pt x="234" y="201"/>
                    <a:pt x="268" y="168"/>
                    <a:pt x="268" y="134"/>
                  </a:cubicBezTo>
                  <a:cubicBezTo>
                    <a:pt x="301" y="101"/>
                    <a:pt x="301" y="68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377;p47">
              <a:extLst>
                <a:ext uri="{FF2B5EF4-FFF2-40B4-BE49-F238E27FC236}">
                  <a16:creationId xmlns:a16="http://schemas.microsoft.com/office/drawing/2014/main" id="{428C0D0E-6271-D78E-575C-199920509333}"/>
                </a:ext>
              </a:extLst>
            </p:cNvPr>
            <p:cNvSpPr/>
            <p:nvPr/>
          </p:nvSpPr>
          <p:spPr>
            <a:xfrm>
              <a:off x="2126110" y="5382820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300" y="1"/>
                  </a:moveTo>
                  <a:cubicBezTo>
                    <a:pt x="267" y="1"/>
                    <a:pt x="234" y="34"/>
                    <a:pt x="200" y="34"/>
                  </a:cubicBezTo>
                  <a:cubicBezTo>
                    <a:pt x="100" y="68"/>
                    <a:pt x="67" y="134"/>
                    <a:pt x="33" y="201"/>
                  </a:cubicBezTo>
                  <a:cubicBezTo>
                    <a:pt x="0" y="234"/>
                    <a:pt x="0" y="268"/>
                    <a:pt x="0" y="301"/>
                  </a:cubicBez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378;p47">
              <a:extLst>
                <a:ext uri="{FF2B5EF4-FFF2-40B4-BE49-F238E27FC236}">
                  <a16:creationId xmlns:a16="http://schemas.microsoft.com/office/drawing/2014/main" id="{DFC03412-BEE0-48D8-FFFB-7160D21DED2D}"/>
                </a:ext>
              </a:extLst>
            </p:cNvPr>
            <p:cNvSpPr/>
            <p:nvPr/>
          </p:nvSpPr>
          <p:spPr>
            <a:xfrm>
              <a:off x="2051988" y="5382820"/>
              <a:ext cx="7431" cy="3728"/>
            </a:xfrm>
            <a:custGeom>
              <a:avLst/>
              <a:gdLst/>
              <a:ahLst/>
              <a:cxnLst/>
              <a:rect l="l" t="t" r="r" b="b"/>
              <a:pathLst>
                <a:path w="602" h="302" extrusionOk="0">
                  <a:moveTo>
                    <a:pt x="301" y="1"/>
                  </a:moveTo>
                  <a:cubicBezTo>
                    <a:pt x="168" y="1"/>
                    <a:pt x="68" y="101"/>
                    <a:pt x="34" y="201"/>
                  </a:cubicBezTo>
                  <a:cubicBezTo>
                    <a:pt x="1" y="234"/>
                    <a:pt x="1" y="268"/>
                    <a:pt x="1" y="301"/>
                  </a:cubicBezTo>
                  <a:lnTo>
                    <a:pt x="601" y="301"/>
                  </a:lnTo>
                  <a:cubicBezTo>
                    <a:pt x="601" y="268"/>
                    <a:pt x="601" y="234"/>
                    <a:pt x="568" y="201"/>
                  </a:cubicBezTo>
                  <a:cubicBezTo>
                    <a:pt x="535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379;p47">
              <a:extLst>
                <a:ext uri="{FF2B5EF4-FFF2-40B4-BE49-F238E27FC236}">
                  <a16:creationId xmlns:a16="http://schemas.microsoft.com/office/drawing/2014/main" id="{1AB9823A-E133-F7DD-68AF-01D444674AD1}"/>
                </a:ext>
              </a:extLst>
            </p:cNvPr>
            <p:cNvSpPr/>
            <p:nvPr/>
          </p:nvSpPr>
          <p:spPr>
            <a:xfrm>
              <a:off x="2126110" y="5309119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200" y="1"/>
                  </a:moveTo>
                  <a:cubicBezTo>
                    <a:pt x="67" y="68"/>
                    <a:pt x="0" y="168"/>
                    <a:pt x="0" y="301"/>
                  </a:cubicBezTo>
                  <a:cubicBezTo>
                    <a:pt x="0" y="401"/>
                    <a:pt x="67" y="501"/>
                    <a:pt x="200" y="568"/>
                  </a:cubicBezTo>
                  <a:cubicBezTo>
                    <a:pt x="234" y="568"/>
                    <a:pt x="267" y="601"/>
                    <a:pt x="300" y="60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380;p47">
              <a:extLst>
                <a:ext uri="{FF2B5EF4-FFF2-40B4-BE49-F238E27FC236}">
                  <a16:creationId xmlns:a16="http://schemas.microsoft.com/office/drawing/2014/main" id="{F93CC9AA-350F-15F2-F41C-A521AD42186F}"/>
                </a:ext>
              </a:extLst>
            </p:cNvPr>
            <p:cNvSpPr/>
            <p:nvPr/>
          </p:nvSpPr>
          <p:spPr>
            <a:xfrm>
              <a:off x="2051988" y="5308711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7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381;p47">
              <a:extLst>
                <a:ext uri="{FF2B5EF4-FFF2-40B4-BE49-F238E27FC236}">
                  <a16:creationId xmlns:a16="http://schemas.microsoft.com/office/drawing/2014/main" id="{D8238EAD-DE9B-CB00-97CD-F4138F97B333}"/>
                </a:ext>
              </a:extLst>
            </p:cNvPr>
            <p:cNvSpPr/>
            <p:nvPr/>
          </p:nvSpPr>
          <p:spPr>
            <a:xfrm>
              <a:off x="2014934" y="5345766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382;p47">
              <a:extLst>
                <a:ext uri="{FF2B5EF4-FFF2-40B4-BE49-F238E27FC236}">
                  <a16:creationId xmlns:a16="http://schemas.microsoft.com/office/drawing/2014/main" id="{3EAE8665-49C3-E5CF-5CD7-BA0E09B13C2F}"/>
                </a:ext>
              </a:extLst>
            </p:cNvPr>
            <p:cNvSpPr/>
            <p:nvPr/>
          </p:nvSpPr>
          <p:spPr>
            <a:xfrm>
              <a:off x="2089043" y="5345766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383;p47">
              <a:extLst>
                <a:ext uri="{FF2B5EF4-FFF2-40B4-BE49-F238E27FC236}">
                  <a16:creationId xmlns:a16="http://schemas.microsoft.com/office/drawing/2014/main" id="{F6072CF2-4655-76EB-1939-B8432163E0C3}"/>
                </a:ext>
              </a:extLst>
            </p:cNvPr>
            <p:cNvSpPr/>
            <p:nvPr/>
          </p:nvSpPr>
          <p:spPr>
            <a:xfrm>
              <a:off x="2014934" y="527165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384;p47">
              <a:extLst>
                <a:ext uri="{FF2B5EF4-FFF2-40B4-BE49-F238E27FC236}">
                  <a16:creationId xmlns:a16="http://schemas.microsoft.com/office/drawing/2014/main" id="{9A3CC997-0E2A-B5E0-BC69-DFE7B8125E46}"/>
                </a:ext>
              </a:extLst>
            </p:cNvPr>
            <p:cNvSpPr/>
            <p:nvPr/>
          </p:nvSpPr>
          <p:spPr>
            <a:xfrm>
              <a:off x="2089043" y="527165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385;p47">
              <a:extLst>
                <a:ext uri="{FF2B5EF4-FFF2-40B4-BE49-F238E27FC236}">
                  <a16:creationId xmlns:a16="http://schemas.microsoft.com/office/drawing/2014/main" id="{2EA3F80E-4939-10AA-ED34-6D4B4B7300AE}"/>
                </a:ext>
              </a:extLst>
            </p:cNvPr>
            <p:cNvSpPr/>
            <p:nvPr/>
          </p:nvSpPr>
          <p:spPr>
            <a:xfrm>
              <a:off x="1981582" y="5382820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8"/>
                    <a:pt x="301" y="234"/>
                    <a:pt x="268" y="201"/>
                  </a:cubicBezTo>
                  <a:cubicBezTo>
                    <a:pt x="268" y="168"/>
                    <a:pt x="234" y="134"/>
                    <a:pt x="201" y="101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386;p47">
              <a:extLst>
                <a:ext uri="{FF2B5EF4-FFF2-40B4-BE49-F238E27FC236}">
                  <a16:creationId xmlns:a16="http://schemas.microsoft.com/office/drawing/2014/main" id="{A304CD21-86D0-8A00-B3EA-7D4205A79B03}"/>
                </a:ext>
              </a:extLst>
            </p:cNvPr>
            <p:cNvSpPr/>
            <p:nvPr/>
          </p:nvSpPr>
          <p:spPr>
            <a:xfrm>
              <a:off x="1981582" y="5308711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1"/>
                  </a:moveTo>
                  <a:lnTo>
                    <a:pt x="1" y="601"/>
                  </a:lnTo>
                  <a:cubicBezTo>
                    <a:pt x="101" y="601"/>
                    <a:pt x="168" y="568"/>
                    <a:pt x="201" y="534"/>
                  </a:cubicBezTo>
                  <a:cubicBezTo>
                    <a:pt x="268" y="468"/>
                    <a:pt x="301" y="401"/>
                    <a:pt x="301" y="301"/>
                  </a:cubicBezTo>
                  <a:cubicBezTo>
                    <a:pt x="301" y="234"/>
                    <a:pt x="268" y="167"/>
                    <a:pt x="201" y="101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387;p47">
              <a:extLst>
                <a:ext uri="{FF2B5EF4-FFF2-40B4-BE49-F238E27FC236}">
                  <a16:creationId xmlns:a16="http://schemas.microsoft.com/office/drawing/2014/main" id="{BD85EADD-4B92-5C49-07EF-E63542A208B8}"/>
                </a:ext>
              </a:extLst>
            </p:cNvPr>
            <p:cNvSpPr/>
            <p:nvPr/>
          </p:nvSpPr>
          <p:spPr>
            <a:xfrm>
              <a:off x="2126110" y="523830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134"/>
                    <a:pt x="67" y="234"/>
                    <a:pt x="200" y="301"/>
                  </a:cubicBez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388;p47">
              <a:extLst>
                <a:ext uri="{FF2B5EF4-FFF2-40B4-BE49-F238E27FC236}">
                  <a16:creationId xmlns:a16="http://schemas.microsoft.com/office/drawing/2014/main" id="{127FF445-0E4E-ADE1-D16C-75B58D89FD44}"/>
                </a:ext>
              </a:extLst>
            </p:cNvPr>
            <p:cNvSpPr/>
            <p:nvPr/>
          </p:nvSpPr>
          <p:spPr>
            <a:xfrm>
              <a:off x="2051988" y="5238305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68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389;p47">
              <a:extLst>
                <a:ext uri="{FF2B5EF4-FFF2-40B4-BE49-F238E27FC236}">
                  <a16:creationId xmlns:a16="http://schemas.microsoft.com/office/drawing/2014/main" id="{D4A8D797-8DA2-5BEC-3785-045C4233E96B}"/>
                </a:ext>
              </a:extLst>
            </p:cNvPr>
            <p:cNvSpPr/>
            <p:nvPr/>
          </p:nvSpPr>
          <p:spPr>
            <a:xfrm>
              <a:off x="1981582" y="523830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cubicBezTo>
                    <a:pt x="101" y="301"/>
                    <a:pt x="168" y="267"/>
                    <a:pt x="201" y="234"/>
                  </a:cubicBezTo>
                  <a:cubicBezTo>
                    <a:pt x="268" y="167"/>
                    <a:pt x="301" y="101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390;p47">
              <a:extLst>
                <a:ext uri="{FF2B5EF4-FFF2-40B4-BE49-F238E27FC236}">
                  <a16:creationId xmlns:a16="http://schemas.microsoft.com/office/drawing/2014/main" id="{FA545164-2E15-6830-0EB0-C07D7B13FB33}"/>
                </a:ext>
              </a:extLst>
            </p:cNvPr>
            <p:cNvSpPr/>
            <p:nvPr/>
          </p:nvSpPr>
          <p:spPr>
            <a:xfrm>
              <a:off x="2126110" y="553105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0" y="0"/>
                  </a:moveTo>
                  <a:cubicBezTo>
                    <a:pt x="267" y="0"/>
                    <a:pt x="234" y="34"/>
                    <a:pt x="200" y="34"/>
                  </a:cubicBezTo>
                  <a:cubicBezTo>
                    <a:pt x="100" y="67"/>
                    <a:pt x="67" y="134"/>
                    <a:pt x="33" y="201"/>
                  </a:cubicBezTo>
                  <a:cubicBezTo>
                    <a:pt x="0" y="234"/>
                    <a:pt x="0" y="267"/>
                    <a:pt x="0" y="301"/>
                  </a:cubicBez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391;p47">
              <a:extLst>
                <a:ext uri="{FF2B5EF4-FFF2-40B4-BE49-F238E27FC236}">
                  <a16:creationId xmlns:a16="http://schemas.microsoft.com/office/drawing/2014/main" id="{672429AF-2B60-2BC7-43CC-7C09A87A0C2A}"/>
                </a:ext>
              </a:extLst>
            </p:cNvPr>
            <p:cNvSpPr/>
            <p:nvPr/>
          </p:nvSpPr>
          <p:spPr>
            <a:xfrm>
              <a:off x="2051988" y="5531051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168" y="0"/>
                    <a:pt x="68" y="100"/>
                    <a:pt x="34" y="201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568" y="201"/>
                  </a:cubicBezTo>
                  <a:cubicBezTo>
                    <a:pt x="535" y="100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392;p47">
              <a:extLst>
                <a:ext uri="{FF2B5EF4-FFF2-40B4-BE49-F238E27FC236}">
                  <a16:creationId xmlns:a16="http://schemas.microsoft.com/office/drawing/2014/main" id="{B4026AA3-8961-FC4A-C158-37FE7D9D7CD8}"/>
                </a:ext>
              </a:extLst>
            </p:cNvPr>
            <p:cNvSpPr/>
            <p:nvPr/>
          </p:nvSpPr>
          <p:spPr>
            <a:xfrm>
              <a:off x="2126110" y="5457349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200" y="0"/>
                  </a:moveTo>
                  <a:cubicBezTo>
                    <a:pt x="67" y="67"/>
                    <a:pt x="0" y="167"/>
                    <a:pt x="0" y="301"/>
                  </a:cubicBezTo>
                  <a:cubicBezTo>
                    <a:pt x="0" y="401"/>
                    <a:pt x="67" y="501"/>
                    <a:pt x="200" y="568"/>
                  </a:cubicBezTo>
                  <a:cubicBezTo>
                    <a:pt x="234" y="568"/>
                    <a:pt x="267" y="601"/>
                    <a:pt x="300" y="601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393;p47">
              <a:extLst>
                <a:ext uri="{FF2B5EF4-FFF2-40B4-BE49-F238E27FC236}">
                  <a16:creationId xmlns:a16="http://schemas.microsoft.com/office/drawing/2014/main" id="{48062729-9FD2-F6F6-7EC3-2DE1E0BC08EC}"/>
                </a:ext>
              </a:extLst>
            </p:cNvPr>
            <p:cNvSpPr/>
            <p:nvPr/>
          </p:nvSpPr>
          <p:spPr>
            <a:xfrm>
              <a:off x="2051988" y="545694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394;p47">
              <a:extLst>
                <a:ext uri="{FF2B5EF4-FFF2-40B4-BE49-F238E27FC236}">
                  <a16:creationId xmlns:a16="http://schemas.microsoft.com/office/drawing/2014/main" id="{41B47D59-5A42-704D-A435-5583A70E2CA4}"/>
                </a:ext>
              </a:extLst>
            </p:cNvPr>
            <p:cNvSpPr/>
            <p:nvPr/>
          </p:nvSpPr>
          <p:spPr>
            <a:xfrm>
              <a:off x="2014934" y="549399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395;p47">
              <a:extLst>
                <a:ext uri="{FF2B5EF4-FFF2-40B4-BE49-F238E27FC236}">
                  <a16:creationId xmlns:a16="http://schemas.microsoft.com/office/drawing/2014/main" id="{0143AF96-B303-9693-2D47-62E3894A192D}"/>
                </a:ext>
              </a:extLst>
            </p:cNvPr>
            <p:cNvSpPr/>
            <p:nvPr/>
          </p:nvSpPr>
          <p:spPr>
            <a:xfrm>
              <a:off x="2089043" y="549399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396;p47">
              <a:extLst>
                <a:ext uri="{FF2B5EF4-FFF2-40B4-BE49-F238E27FC236}">
                  <a16:creationId xmlns:a16="http://schemas.microsoft.com/office/drawing/2014/main" id="{B9A3B943-DA13-0ECE-6008-865F2D6A59FA}"/>
                </a:ext>
              </a:extLst>
            </p:cNvPr>
            <p:cNvSpPr/>
            <p:nvPr/>
          </p:nvSpPr>
          <p:spPr>
            <a:xfrm>
              <a:off x="2014934" y="5419875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8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397;p47">
              <a:extLst>
                <a:ext uri="{FF2B5EF4-FFF2-40B4-BE49-F238E27FC236}">
                  <a16:creationId xmlns:a16="http://schemas.microsoft.com/office/drawing/2014/main" id="{2CA174F2-1226-9E02-6705-3948433CAEC0}"/>
                </a:ext>
              </a:extLst>
            </p:cNvPr>
            <p:cNvSpPr/>
            <p:nvPr/>
          </p:nvSpPr>
          <p:spPr>
            <a:xfrm>
              <a:off x="2089043" y="5419875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398;p47">
              <a:extLst>
                <a:ext uri="{FF2B5EF4-FFF2-40B4-BE49-F238E27FC236}">
                  <a16:creationId xmlns:a16="http://schemas.microsoft.com/office/drawing/2014/main" id="{99F184EF-5F53-3065-227E-46BA7FAFAC19}"/>
                </a:ext>
              </a:extLst>
            </p:cNvPr>
            <p:cNvSpPr/>
            <p:nvPr/>
          </p:nvSpPr>
          <p:spPr>
            <a:xfrm>
              <a:off x="1981582" y="553105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268" y="201"/>
                  </a:cubicBezTo>
                  <a:cubicBezTo>
                    <a:pt x="268" y="167"/>
                    <a:pt x="234" y="134"/>
                    <a:pt x="201" y="100"/>
                  </a:cubicBezTo>
                  <a:cubicBezTo>
                    <a:pt x="168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399;p47">
              <a:extLst>
                <a:ext uri="{FF2B5EF4-FFF2-40B4-BE49-F238E27FC236}">
                  <a16:creationId xmlns:a16="http://schemas.microsoft.com/office/drawing/2014/main" id="{687211F2-0747-7DDA-1DB8-04C7391D9B75}"/>
                </a:ext>
              </a:extLst>
            </p:cNvPr>
            <p:cNvSpPr/>
            <p:nvPr/>
          </p:nvSpPr>
          <p:spPr>
            <a:xfrm>
              <a:off x="1981582" y="5456942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0"/>
                  </a:moveTo>
                  <a:lnTo>
                    <a:pt x="1" y="601"/>
                  </a:lnTo>
                  <a:cubicBezTo>
                    <a:pt x="101" y="601"/>
                    <a:pt x="168" y="567"/>
                    <a:pt x="201" y="534"/>
                  </a:cubicBezTo>
                  <a:cubicBezTo>
                    <a:pt x="268" y="467"/>
                    <a:pt x="301" y="400"/>
                    <a:pt x="301" y="300"/>
                  </a:cubicBezTo>
                  <a:cubicBezTo>
                    <a:pt x="301" y="234"/>
                    <a:pt x="268" y="167"/>
                    <a:pt x="201" y="100"/>
                  </a:cubicBezTo>
                  <a:cubicBezTo>
                    <a:pt x="168" y="33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400;p47">
              <a:extLst>
                <a:ext uri="{FF2B5EF4-FFF2-40B4-BE49-F238E27FC236}">
                  <a16:creationId xmlns:a16="http://schemas.microsoft.com/office/drawing/2014/main" id="{4A69A9AB-E33F-0E9F-8FA5-18BB14A46F15}"/>
                </a:ext>
              </a:extLst>
            </p:cNvPr>
            <p:cNvSpPr/>
            <p:nvPr/>
          </p:nvSpPr>
          <p:spPr>
            <a:xfrm>
              <a:off x="2126110" y="538653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67"/>
                    <a:pt x="0" y="100"/>
                    <a:pt x="33" y="133"/>
                  </a:cubicBezTo>
                  <a:cubicBezTo>
                    <a:pt x="67" y="200"/>
                    <a:pt x="100" y="267"/>
                    <a:pt x="200" y="300"/>
                  </a:cubicBezTo>
                  <a:lnTo>
                    <a:pt x="300" y="30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401;p47">
              <a:extLst>
                <a:ext uri="{FF2B5EF4-FFF2-40B4-BE49-F238E27FC236}">
                  <a16:creationId xmlns:a16="http://schemas.microsoft.com/office/drawing/2014/main" id="{27427C13-03E0-C78A-8EBE-DCF633409797}"/>
                </a:ext>
              </a:extLst>
            </p:cNvPr>
            <p:cNvSpPr/>
            <p:nvPr/>
          </p:nvSpPr>
          <p:spPr>
            <a:xfrm>
              <a:off x="2051988" y="5386536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67"/>
                    <a:pt x="1" y="100"/>
                    <a:pt x="34" y="133"/>
                  </a:cubicBezTo>
                  <a:cubicBezTo>
                    <a:pt x="68" y="234"/>
                    <a:pt x="168" y="300"/>
                    <a:pt x="301" y="300"/>
                  </a:cubicBezTo>
                  <a:cubicBezTo>
                    <a:pt x="434" y="300"/>
                    <a:pt x="535" y="234"/>
                    <a:pt x="568" y="133"/>
                  </a:cubicBezTo>
                  <a:cubicBezTo>
                    <a:pt x="601" y="100"/>
                    <a:pt x="601" y="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402;p47">
              <a:extLst>
                <a:ext uri="{FF2B5EF4-FFF2-40B4-BE49-F238E27FC236}">
                  <a16:creationId xmlns:a16="http://schemas.microsoft.com/office/drawing/2014/main" id="{8A540F5C-105B-3850-3C6E-FAAC1804AD19}"/>
                </a:ext>
              </a:extLst>
            </p:cNvPr>
            <p:cNvSpPr/>
            <p:nvPr/>
          </p:nvSpPr>
          <p:spPr>
            <a:xfrm>
              <a:off x="1981582" y="538653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cubicBezTo>
                    <a:pt x="101" y="300"/>
                    <a:pt x="168" y="267"/>
                    <a:pt x="201" y="234"/>
                  </a:cubicBezTo>
                  <a:cubicBezTo>
                    <a:pt x="234" y="200"/>
                    <a:pt x="268" y="167"/>
                    <a:pt x="268" y="133"/>
                  </a:cubicBezTo>
                  <a:cubicBezTo>
                    <a:pt x="301" y="100"/>
                    <a:pt x="301" y="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403;p47">
              <a:extLst>
                <a:ext uri="{FF2B5EF4-FFF2-40B4-BE49-F238E27FC236}">
                  <a16:creationId xmlns:a16="http://schemas.microsoft.com/office/drawing/2014/main" id="{8384D05D-E18C-465C-E443-8C99A3AA2C6C}"/>
                </a:ext>
              </a:extLst>
            </p:cNvPr>
            <p:cNvSpPr/>
            <p:nvPr/>
          </p:nvSpPr>
          <p:spPr>
            <a:xfrm>
              <a:off x="2126110" y="567928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0" y="0"/>
                  </a:moveTo>
                  <a:cubicBezTo>
                    <a:pt x="267" y="0"/>
                    <a:pt x="234" y="33"/>
                    <a:pt x="200" y="33"/>
                  </a:cubicBezTo>
                  <a:cubicBezTo>
                    <a:pt x="67" y="100"/>
                    <a:pt x="0" y="200"/>
                    <a:pt x="0" y="300"/>
                  </a:cubicBezTo>
                  <a:lnTo>
                    <a:pt x="300" y="30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404;p47">
              <a:extLst>
                <a:ext uri="{FF2B5EF4-FFF2-40B4-BE49-F238E27FC236}">
                  <a16:creationId xmlns:a16="http://schemas.microsoft.com/office/drawing/2014/main" id="{8FD575A8-8820-7AD6-C3F1-F8DB77FD7BAB}"/>
                </a:ext>
              </a:extLst>
            </p:cNvPr>
            <p:cNvSpPr/>
            <p:nvPr/>
          </p:nvSpPr>
          <p:spPr>
            <a:xfrm>
              <a:off x="2051988" y="5679282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lnTo>
                    <a:pt x="601" y="300"/>
                  </a:ln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405;p47">
              <a:extLst>
                <a:ext uri="{FF2B5EF4-FFF2-40B4-BE49-F238E27FC236}">
                  <a16:creationId xmlns:a16="http://schemas.microsoft.com/office/drawing/2014/main" id="{FF16A87D-0D02-F2A1-7142-18D20CD68BC2}"/>
                </a:ext>
              </a:extLst>
            </p:cNvPr>
            <p:cNvSpPr/>
            <p:nvPr/>
          </p:nvSpPr>
          <p:spPr>
            <a:xfrm>
              <a:off x="2126110" y="5605160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0" y="1"/>
                  </a:moveTo>
                  <a:cubicBezTo>
                    <a:pt x="267" y="1"/>
                    <a:pt x="234" y="34"/>
                    <a:pt x="200" y="34"/>
                  </a:cubicBezTo>
                  <a:cubicBezTo>
                    <a:pt x="67" y="101"/>
                    <a:pt x="0" y="201"/>
                    <a:pt x="0" y="301"/>
                  </a:cubicBezTo>
                  <a:cubicBezTo>
                    <a:pt x="0" y="434"/>
                    <a:pt x="67" y="534"/>
                    <a:pt x="200" y="601"/>
                  </a:cubicBezTo>
                  <a:lnTo>
                    <a:pt x="300" y="6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406;p47">
              <a:extLst>
                <a:ext uri="{FF2B5EF4-FFF2-40B4-BE49-F238E27FC236}">
                  <a16:creationId xmlns:a16="http://schemas.microsoft.com/office/drawing/2014/main" id="{7E785B4B-717A-8140-8DC9-EB59CA67CAEF}"/>
                </a:ext>
              </a:extLst>
            </p:cNvPr>
            <p:cNvSpPr/>
            <p:nvPr/>
          </p:nvSpPr>
          <p:spPr>
            <a:xfrm>
              <a:off x="2051988" y="560516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8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407;p47">
              <a:extLst>
                <a:ext uri="{FF2B5EF4-FFF2-40B4-BE49-F238E27FC236}">
                  <a16:creationId xmlns:a16="http://schemas.microsoft.com/office/drawing/2014/main" id="{0C99B46C-4EBA-14FB-2AD4-D9486BD7E53A}"/>
                </a:ext>
              </a:extLst>
            </p:cNvPr>
            <p:cNvSpPr/>
            <p:nvPr/>
          </p:nvSpPr>
          <p:spPr>
            <a:xfrm>
              <a:off x="2014934" y="5642214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8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408;p47">
              <a:extLst>
                <a:ext uri="{FF2B5EF4-FFF2-40B4-BE49-F238E27FC236}">
                  <a16:creationId xmlns:a16="http://schemas.microsoft.com/office/drawing/2014/main" id="{09DA0D22-8BDB-5A3C-BDE2-EF81801C0DDC}"/>
                </a:ext>
              </a:extLst>
            </p:cNvPr>
            <p:cNvSpPr/>
            <p:nvPr/>
          </p:nvSpPr>
          <p:spPr>
            <a:xfrm>
              <a:off x="2089043" y="5642214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8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409;p47">
              <a:extLst>
                <a:ext uri="{FF2B5EF4-FFF2-40B4-BE49-F238E27FC236}">
                  <a16:creationId xmlns:a16="http://schemas.microsoft.com/office/drawing/2014/main" id="{5ACF597D-93F5-67FE-4346-3F019534AE8E}"/>
                </a:ext>
              </a:extLst>
            </p:cNvPr>
            <p:cNvSpPr/>
            <p:nvPr/>
          </p:nvSpPr>
          <p:spPr>
            <a:xfrm>
              <a:off x="2014934" y="556810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7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410;p47">
              <a:extLst>
                <a:ext uri="{FF2B5EF4-FFF2-40B4-BE49-F238E27FC236}">
                  <a16:creationId xmlns:a16="http://schemas.microsoft.com/office/drawing/2014/main" id="{2372AD57-AC0F-5D9A-EF1D-66B074772A84}"/>
                </a:ext>
              </a:extLst>
            </p:cNvPr>
            <p:cNvSpPr/>
            <p:nvPr/>
          </p:nvSpPr>
          <p:spPr>
            <a:xfrm>
              <a:off x="2089043" y="556810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7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411;p47">
              <a:extLst>
                <a:ext uri="{FF2B5EF4-FFF2-40B4-BE49-F238E27FC236}">
                  <a16:creationId xmlns:a16="http://schemas.microsoft.com/office/drawing/2014/main" id="{7F94AA36-44D2-6E4B-1D32-E0291DC7840B}"/>
                </a:ext>
              </a:extLst>
            </p:cNvPr>
            <p:cNvSpPr/>
            <p:nvPr/>
          </p:nvSpPr>
          <p:spPr>
            <a:xfrm>
              <a:off x="1981582" y="567928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34"/>
                    <a:pt x="268" y="167"/>
                    <a:pt x="201" y="100"/>
                  </a:cubicBezTo>
                  <a:cubicBezTo>
                    <a:pt x="168" y="33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412;p47">
              <a:extLst>
                <a:ext uri="{FF2B5EF4-FFF2-40B4-BE49-F238E27FC236}">
                  <a16:creationId xmlns:a16="http://schemas.microsoft.com/office/drawing/2014/main" id="{8D5340F9-E453-DF8A-4E63-91B2A5FD609C}"/>
                </a:ext>
              </a:extLst>
            </p:cNvPr>
            <p:cNvSpPr/>
            <p:nvPr/>
          </p:nvSpPr>
          <p:spPr>
            <a:xfrm>
              <a:off x="1981582" y="5605160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01" y="601"/>
                    <a:pt x="168" y="568"/>
                    <a:pt x="201" y="534"/>
                  </a:cubicBezTo>
                  <a:cubicBezTo>
                    <a:pt x="268" y="468"/>
                    <a:pt x="301" y="401"/>
                    <a:pt x="301" y="301"/>
                  </a:cubicBezTo>
                  <a:cubicBezTo>
                    <a:pt x="301" y="234"/>
                    <a:pt x="268" y="168"/>
                    <a:pt x="201" y="101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413;p47">
              <a:extLst>
                <a:ext uri="{FF2B5EF4-FFF2-40B4-BE49-F238E27FC236}">
                  <a16:creationId xmlns:a16="http://schemas.microsoft.com/office/drawing/2014/main" id="{9C09201F-6257-F602-CB53-7EBA7CB1EE47}"/>
                </a:ext>
              </a:extLst>
            </p:cNvPr>
            <p:cNvSpPr/>
            <p:nvPr/>
          </p:nvSpPr>
          <p:spPr>
            <a:xfrm>
              <a:off x="2126110" y="553475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cubicBezTo>
                    <a:pt x="0" y="134"/>
                    <a:pt x="67" y="234"/>
                    <a:pt x="200" y="301"/>
                  </a:cubicBez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414;p47">
              <a:extLst>
                <a:ext uri="{FF2B5EF4-FFF2-40B4-BE49-F238E27FC236}">
                  <a16:creationId xmlns:a16="http://schemas.microsoft.com/office/drawing/2014/main" id="{B1E6A581-7465-70F2-661C-EAB518703F80}"/>
                </a:ext>
              </a:extLst>
            </p:cNvPr>
            <p:cNvSpPr/>
            <p:nvPr/>
          </p:nvSpPr>
          <p:spPr>
            <a:xfrm>
              <a:off x="2051988" y="5534754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1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68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415;p47">
              <a:extLst>
                <a:ext uri="{FF2B5EF4-FFF2-40B4-BE49-F238E27FC236}">
                  <a16:creationId xmlns:a16="http://schemas.microsoft.com/office/drawing/2014/main" id="{980B771A-10E4-7073-EB74-9514BD03E219}"/>
                </a:ext>
              </a:extLst>
            </p:cNvPr>
            <p:cNvSpPr/>
            <p:nvPr/>
          </p:nvSpPr>
          <p:spPr>
            <a:xfrm>
              <a:off x="1981582" y="553475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101" y="301"/>
                    <a:pt x="168" y="267"/>
                    <a:pt x="201" y="234"/>
                  </a:cubicBezTo>
                  <a:cubicBezTo>
                    <a:pt x="268" y="167"/>
                    <a:pt x="301" y="10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416;p47">
              <a:extLst>
                <a:ext uri="{FF2B5EF4-FFF2-40B4-BE49-F238E27FC236}">
                  <a16:creationId xmlns:a16="http://schemas.microsoft.com/office/drawing/2014/main" id="{3F745809-4385-08C4-EA4F-4681E3DE7479}"/>
                </a:ext>
              </a:extLst>
            </p:cNvPr>
            <p:cNvSpPr/>
            <p:nvPr/>
          </p:nvSpPr>
          <p:spPr>
            <a:xfrm>
              <a:off x="2126110" y="58275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0" y="1"/>
                  </a:moveTo>
                  <a:cubicBezTo>
                    <a:pt x="267" y="1"/>
                    <a:pt x="234" y="34"/>
                    <a:pt x="200" y="34"/>
                  </a:cubicBezTo>
                  <a:cubicBezTo>
                    <a:pt x="100" y="67"/>
                    <a:pt x="67" y="134"/>
                    <a:pt x="33" y="201"/>
                  </a:cubicBezTo>
                  <a:cubicBezTo>
                    <a:pt x="0" y="234"/>
                    <a:pt x="0" y="267"/>
                    <a:pt x="0" y="301"/>
                  </a:cubicBez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417;p47">
              <a:extLst>
                <a:ext uri="{FF2B5EF4-FFF2-40B4-BE49-F238E27FC236}">
                  <a16:creationId xmlns:a16="http://schemas.microsoft.com/office/drawing/2014/main" id="{46D0A848-DEDD-69A5-ADE9-A4341EBFF777}"/>
                </a:ext>
              </a:extLst>
            </p:cNvPr>
            <p:cNvSpPr/>
            <p:nvPr/>
          </p:nvSpPr>
          <p:spPr>
            <a:xfrm>
              <a:off x="2051988" y="5827500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1"/>
                  </a:moveTo>
                  <a:cubicBezTo>
                    <a:pt x="168" y="1"/>
                    <a:pt x="68" y="101"/>
                    <a:pt x="34" y="201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568" y="201"/>
                  </a:cubicBezTo>
                  <a:cubicBezTo>
                    <a:pt x="535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418;p47">
              <a:extLst>
                <a:ext uri="{FF2B5EF4-FFF2-40B4-BE49-F238E27FC236}">
                  <a16:creationId xmlns:a16="http://schemas.microsoft.com/office/drawing/2014/main" id="{1D3D9603-AB14-E4FD-D57B-AD9C3ACFB50B}"/>
                </a:ext>
              </a:extLst>
            </p:cNvPr>
            <p:cNvSpPr/>
            <p:nvPr/>
          </p:nvSpPr>
          <p:spPr>
            <a:xfrm>
              <a:off x="2126110" y="575339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0" y="0"/>
                  </a:moveTo>
                  <a:cubicBezTo>
                    <a:pt x="267" y="0"/>
                    <a:pt x="234" y="34"/>
                    <a:pt x="200" y="34"/>
                  </a:cubicBezTo>
                  <a:cubicBezTo>
                    <a:pt x="67" y="100"/>
                    <a:pt x="0" y="200"/>
                    <a:pt x="0" y="301"/>
                  </a:cubicBezTo>
                  <a:cubicBezTo>
                    <a:pt x="0" y="434"/>
                    <a:pt x="67" y="534"/>
                    <a:pt x="200" y="601"/>
                  </a:cubicBezTo>
                  <a:lnTo>
                    <a:pt x="300" y="6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419;p47">
              <a:extLst>
                <a:ext uri="{FF2B5EF4-FFF2-40B4-BE49-F238E27FC236}">
                  <a16:creationId xmlns:a16="http://schemas.microsoft.com/office/drawing/2014/main" id="{86EE4A15-550B-EC4A-D8A9-047ECFA2949B}"/>
                </a:ext>
              </a:extLst>
            </p:cNvPr>
            <p:cNvSpPr/>
            <p:nvPr/>
          </p:nvSpPr>
          <p:spPr>
            <a:xfrm>
              <a:off x="2051988" y="575339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420;p47">
              <a:extLst>
                <a:ext uri="{FF2B5EF4-FFF2-40B4-BE49-F238E27FC236}">
                  <a16:creationId xmlns:a16="http://schemas.microsoft.com/office/drawing/2014/main" id="{75817A8F-F01B-4352-992F-47D50930C134}"/>
                </a:ext>
              </a:extLst>
            </p:cNvPr>
            <p:cNvSpPr/>
            <p:nvPr/>
          </p:nvSpPr>
          <p:spPr>
            <a:xfrm>
              <a:off x="2014934" y="5790445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421;p47">
              <a:extLst>
                <a:ext uri="{FF2B5EF4-FFF2-40B4-BE49-F238E27FC236}">
                  <a16:creationId xmlns:a16="http://schemas.microsoft.com/office/drawing/2014/main" id="{8342D622-5E5B-F5CE-9842-78EBE44F9D54}"/>
                </a:ext>
              </a:extLst>
            </p:cNvPr>
            <p:cNvSpPr/>
            <p:nvPr/>
          </p:nvSpPr>
          <p:spPr>
            <a:xfrm>
              <a:off x="2089043" y="5790445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422;p47">
              <a:extLst>
                <a:ext uri="{FF2B5EF4-FFF2-40B4-BE49-F238E27FC236}">
                  <a16:creationId xmlns:a16="http://schemas.microsoft.com/office/drawing/2014/main" id="{EB72C50D-716C-C9AD-9884-94EDFA4D13FD}"/>
                </a:ext>
              </a:extLst>
            </p:cNvPr>
            <p:cNvSpPr/>
            <p:nvPr/>
          </p:nvSpPr>
          <p:spPr>
            <a:xfrm>
              <a:off x="2014934" y="571633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423;p47">
              <a:extLst>
                <a:ext uri="{FF2B5EF4-FFF2-40B4-BE49-F238E27FC236}">
                  <a16:creationId xmlns:a16="http://schemas.microsoft.com/office/drawing/2014/main" id="{16F4EE21-221C-6291-EA81-A76592394DF4}"/>
                </a:ext>
              </a:extLst>
            </p:cNvPr>
            <p:cNvSpPr/>
            <p:nvPr/>
          </p:nvSpPr>
          <p:spPr>
            <a:xfrm>
              <a:off x="2089043" y="571633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424;p47">
              <a:extLst>
                <a:ext uri="{FF2B5EF4-FFF2-40B4-BE49-F238E27FC236}">
                  <a16:creationId xmlns:a16="http://schemas.microsoft.com/office/drawing/2014/main" id="{76CD353C-8CFB-97EF-CD59-7F58083C0982}"/>
                </a:ext>
              </a:extLst>
            </p:cNvPr>
            <p:cNvSpPr/>
            <p:nvPr/>
          </p:nvSpPr>
          <p:spPr>
            <a:xfrm>
              <a:off x="1981582" y="58275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268" y="201"/>
                  </a:cubicBezTo>
                  <a:cubicBezTo>
                    <a:pt x="268" y="167"/>
                    <a:pt x="234" y="134"/>
                    <a:pt x="201" y="101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425;p47">
              <a:extLst>
                <a:ext uri="{FF2B5EF4-FFF2-40B4-BE49-F238E27FC236}">
                  <a16:creationId xmlns:a16="http://schemas.microsoft.com/office/drawing/2014/main" id="{DFAAB5CA-6C38-8C40-3804-9EC120B67D31}"/>
                </a:ext>
              </a:extLst>
            </p:cNvPr>
            <p:cNvSpPr/>
            <p:nvPr/>
          </p:nvSpPr>
          <p:spPr>
            <a:xfrm>
              <a:off x="1981582" y="575339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0"/>
                  </a:moveTo>
                  <a:lnTo>
                    <a:pt x="1" y="601"/>
                  </a:lnTo>
                  <a:cubicBezTo>
                    <a:pt x="101" y="601"/>
                    <a:pt x="168" y="567"/>
                    <a:pt x="201" y="534"/>
                  </a:cubicBezTo>
                  <a:cubicBezTo>
                    <a:pt x="268" y="467"/>
                    <a:pt x="301" y="401"/>
                    <a:pt x="301" y="301"/>
                  </a:cubicBezTo>
                  <a:cubicBezTo>
                    <a:pt x="301" y="234"/>
                    <a:pt x="268" y="167"/>
                    <a:pt x="201" y="100"/>
                  </a:cubicBezTo>
                  <a:cubicBezTo>
                    <a:pt x="168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426;p47">
              <a:extLst>
                <a:ext uri="{FF2B5EF4-FFF2-40B4-BE49-F238E27FC236}">
                  <a16:creationId xmlns:a16="http://schemas.microsoft.com/office/drawing/2014/main" id="{FB0901CB-A37B-13FD-F697-C8FBA7002654}"/>
                </a:ext>
              </a:extLst>
            </p:cNvPr>
            <p:cNvSpPr/>
            <p:nvPr/>
          </p:nvSpPr>
          <p:spPr>
            <a:xfrm>
              <a:off x="2126110" y="568298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67"/>
                    <a:pt x="0" y="100"/>
                    <a:pt x="33" y="134"/>
                  </a:cubicBezTo>
                  <a:cubicBezTo>
                    <a:pt x="67" y="200"/>
                    <a:pt x="100" y="267"/>
                    <a:pt x="200" y="300"/>
                  </a:cubicBezTo>
                  <a:lnTo>
                    <a:pt x="300" y="30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427;p47">
              <a:extLst>
                <a:ext uri="{FF2B5EF4-FFF2-40B4-BE49-F238E27FC236}">
                  <a16:creationId xmlns:a16="http://schemas.microsoft.com/office/drawing/2014/main" id="{9CB2B6CB-2BAC-96DA-F955-E7933100DEC7}"/>
                </a:ext>
              </a:extLst>
            </p:cNvPr>
            <p:cNvSpPr/>
            <p:nvPr/>
          </p:nvSpPr>
          <p:spPr>
            <a:xfrm>
              <a:off x="2051988" y="5682984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67"/>
                    <a:pt x="1" y="100"/>
                    <a:pt x="34" y="134"/>
                  </a:cubicBezTo>
                  <a:cubicBezTo>
                    <a:pt x="68" y="234"/>
                    <a:pt x="168" y="300"/>
                    <a:pt x="301" y="300"/>
                  </a:cubicBezTo>
                  <a:cubicBezTo>
                    <a:pt x="434" y="300"/>
                    <a:pt x="535" y="234"/>
                    <a:pt x="568" y="134"/>
                  </a:cubicBezTo>
                  <a:cubicBezTo>
                    <a:pt x="601" y="100"/>
                    <a:pt x="601" y="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428;p47">
              <a:extLst>
                <a:ext uri="{FF2B5EF4-FFF2-40B4-BE49-F238E27FC236}">
                  <a16:creationId xmlns:a16="http://schemas.microsoft.com/office/drawing/2014/main" id="{5341064E-F481-EB74-662E-2B1CC79E8ACB}"/>
                </a:ext>
              </a:extLst>
            </p:cNvPr>
            <p:cNvSpPr/>
            <p:nvPr/>
          </p:nvSpPr>
          <p:spPr>
            <a:xfrm>
              <a:off x="1981582" y="568298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cubicBezTo>
                    <a:pt x="101" y="300"/>
                    <a:pt x="168" y="267"/>
                    <a:pt x="201" y="234"/>
                  </a:cubicBezTo>
                  <a:cubicBezTo>
                    <a:pt x="234" y="200"/>
                    <a:pt x="268" y="167"/>
                    <a:pt x="268" y="134"/>
                  </a:cubicBezTo>
                  <a:cubicBezTo>
                    <a:pt x="301" y="100"/>
                    <a:pt x="301" y="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429;p47">
              <a:extLst>
                <a:ext uri="{FF2B5EF4-FFF2-40B4-BE49-F238E27FC236}">
                  <a16:creationId xmlns:a16="http://schemas.microsoft.com/office/drawing/2014/main" id="{A97F516F-8D19-B3DB-0411-810A008E8947}"/>
                </a:ext>
              </a:extLst>
            </p:cNvPr>
            <p:cNvSpPr/>
            <p:nvPr/>
          </p:nvSpPr>
          <p:spPr>
            <a:xfrm>
              <a:off x="2126110" y="59757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0" y="0"/>
                  </a:moveTo>
                  <a:cubicBezTo>
                    <a:pt x="267" y="0"/>
                    <a:pt x="234" y="34"/>
                    <a:pt x="200" y="34"/>
                  </a:cubicBezTo>
                  <a:cubicBezTo>
                    <a:pt x="67" y="100"/>
                    <a:pt x="0" y="200"/>
                    <a:pt x="0" y="300"/>
                  </a:cubicBezTo>
                  <a:lnTo>
                    <a:pt x="300" y="30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430;p47">
              <a:extLst>
                <a:ext uri="{FF2B5EF4-FFF2-40B4-BE49-F238E27FC236}">
                  <a16:creationId xmlns:a16="http://schemas.microsoft.com/office/drawing/2014/main" id="{B92E14B8-EE23-E519-2487-A7DD581DB4D6}"/>
                </a:ext>
              </a:extLst>
            </p:cNvPr>
            <p:cNvSpPr/>
            <p:nvPr/>
          </p:nvSpPr>
          <p:spPr>
            <a:xfrm>
              <a:off x="2051988" y="5975730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lnTo>
                    <a:pt x="601" y="300"/>
                  </a:ln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431;p47">
              <a:extLst>
                <a:ext uri="{FF2B5EF4-FFF2-40B4-BE49-F238E27FC236}">
                  <a16:creationId xmlns:a16="http://schemas.microsoft.com/office/drawing/2014/main" id="{A3C4FF29-5091-601A-D003-F86A7D14A05B}"/>
                </a:ext>
              </a:extLst>
            </p:cNvPr>
            <p:cNvSpPr/>
            <p:nvPr/>
          </p:nvSpPr>
          <p:spPr>
            <a:xfrm>
              <a:off x="2126110" y="5901609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0" y="1"/>
                  </a:moveTo>
                  <a:cubicBezTo>
                    <a:pt x="267" y="1"/>
                    <a:pt x="234" y="34"/>
                    <a:pt x="200" y="34"/>
                  </a:cubicBezTo>
                  <a:cubicBezTo>
                    <a:pt x="67" y="101"/>
                    <a:pt x="0" y="201"/>
                    <a:pt x="0" y="301"/>
                  </a:cubicBezTo>
                  <a:cubicBezTo>
                    <a:pt x="0" y="435"/>
                    <a:pt x="67" y="535"/>
                    <a:pt x="200" y="601"/>
                  </a:cubicBezTo>
                  <a:lnTo>
                    <a:pt x="300" y="6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432;p47">
              <a:extLst>
                <a:ext uri="{FF2B5EF4-FFF2-40B4-BE49-F238E27FC236}">
                  <a16:creationId xmlns:a16="http://schemas.microsoft.com/office/drawing/2014/main" id="{7E34988E-E0B1-5A09-0287-59C81644211B}"/>
                </a:ext>
              </a:extLst>
            </p:cNvPr>
            <p:cNvSpPr/>
            <p:nvPr/>
          </p:nvSpPr>
          <p:spPr>
            <a:xfrm>
              <a:off x="2051988" y="5901609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433;p47">
              <a:extLst>
                <a:ext uri="{FF2B5EF4-FFF2-40B4-BE49-F238E27FC236}">
                  <a16:creationId xmlns:a16="http://schemas.microsoft.com/office/drawing/2014/main" id="{7189329B-0C08-E2C8-B891-2B8A33DE27BC}"/>
                </a:ext>
              </a:extLst>
            </p:cNvPr>
            <p:cNvSpPr/>
            <p:nvPr/>
          </p:nvSpPr>
          <p:spPr>
            <a:xfrm>
              <a:off x="2014934" y="593867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600"/>
                    <a:pt x="601" y="467"/>
                    <a:pt x="601" y="300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434;p47">
              <a:extLst>
                <a:ext uri="{FF2B5EF4-FFF2-40B4-BE49-F238E27FC236}">
                  <a16:creationId xmlns:a16="http://schemas.microsoft.com/office/drawing/2014/main" id="{523F0921-35F8-C978-2B0A-5E4244FACAA9}"/>
                </a:ext>
              </a:extLst>
            </p:cNvPr>
            <p:cNvSpPr/>
            <p:nvPr/>
          </p:nvSpPr>
          <p:spPr>
            <a:xfrm>
              <a:off x="2089043" y="593867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600"/>
                    <a:pt x="601" y="467"/>
                    <a:pt x="601" y="300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435;p47">
              <a:extLst>
                <a:ext uri="{FF2B5EF4-FFF2-40B4-BE49-F238E27FC236}">
                  <a16:creationId xmlns:a16="http://schemas.microsoft.com/office/drawing/2014/main" id="{326D886C-AF26-87DB-99CA-AFDB108F6204}"/>
                </a:ext>
              </a:extLst>
            </p:cNvPr>
            <p:cNvSpPr/>
            <p:nvPr/>
          </p:nvSpPr>
          <p:spPr>
            <a:xfrm>
              <a:off x="2014934" y="5864554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8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436;p47">
              <a:extLst>
                <a:ext uri="{FF2B5EF4-FFF2-40B4-BE49-F238E27FC236}">
                  <a16:creationId xmlns:a16="http://schemas.microsoft.com/office/drawing/2014/main" id="{C973B1D9-1585-F492-64ED-75B1BBBB93AF}"/>
                </a:ext>
              </a:extLst>
            </p:cNvPr>
            <p:cNvSpPr/>
            <p:nvPr/>
          </p:nvSpPr>
          <p:spPr>
            <a:xfrm>
              <a:off x="2089043" y="5864554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8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437;p47">
              <a:extLst>
                <a:ext uri="{FF2B5EF4-FFF2-40B4-BE49-F238E27FC236}">
                  <a16:creationId xmlns:a16="http://schemas.microsoft.com/office/drawing/2014/main" id="{BC2C2216-6922-14B2-0623-099525CAE2B0}"/>
                </a:ext>
              </a:extLst>
            </p:cNvPr>
            <p:cNvSpPr/>
            <p:nvPr/>
          </p:nvSpPr>
          <p:spPr>
            <a:xfrm>
              <a:off x="1981582" y="59757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34"/>
                    <a:pt x="268" y="167"/>
                    <a:pt x="201" y="100"/>
                  </a:cubicBezTo>
                  <a:cubicBezTo>
                    <a:pt x="168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438;p47">
              <a:extLst>
                <a:ext uri="{FF2B5EF4-FFF2-40B4-BE49-F238E27FC236}">
                  <a16:creationId xmlns:a16="http://schemas.microsoft.com/office/drawing/2014/main" id="{E6A71B56-4BE5-8B0C-DBCE-6E2DBBCADDF5}"/>
                </a:ext>
              </a:extLst>
            </p:cNvPr>
            <p:cNvSpPr/>
            <p:nvPr/>
          </p:nvSpPr>
          <p:spPr>
            <a:xfrm>
              <a:off x="1981582" y="5901609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01" y="601"/>
                    <a:pt x="168" y="568"/>
                    <a:pt x="201" y="535"/>
                  </a:cubicBezTo>
                  <a:cubicBezTo>
                    <a:pt x="268" y="468"/>
                    <a:pt x="301" y="401"/>
                    <a:pt x="301" y="301"/>
                  </a:cubicBezTo>
                  <a:cubicBezTo>
                    <a:pt x="301" y="234"/>
                    <a:pt x="268" y="168"/>
                    <a:pt x="201" y="101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439;p47">
              <a:extLst>
                <a:ext uri="{FF2B5EF4-FFF2-40B4-BE49-F238E27FC236}">
                  <a16:creationId xmlns:a16="http://schemas.microsoft.com/office/drawing/2014/main" id="{652C7CBC-269D-935E-8FAD-69FF08447494}"/>
                </a:ext>
              </a:extLst>
            </p:cNvPr>
            <p:cNvSpPr/>
            <p:nvPr/>
          </p:nvSpPr>
          <p:spPr>
            <a:xfrm>
              <a:off x="2126110" y="583120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cubicBezTo>
                    <a:pt x="0" y="134"/>
                    <a:pt x="67" y="234"/>
                    <a:pt x="200" y="301"/>
                  </a:cubicBez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440;p47">
              <a:extLst>
                <a:ext uri="{FF2B5EF4-FFF2-40B4-BE49-F238E27FC236}">
                  <a16:creationId xmlns:a16="http://schemas.microsoft.com/office/drawing/2014/main" id="{64807042-AED6-AD47-1689-D84B11535168}"/>
                </a:ext>
              </a:extLst>
            </p:cNvPr>
            <p:cNvSpPr/>
            <p:nvPr/>
          </p:nvSpPr>
          <p:spPr>
            <a:xfrm>
              <a:off x="2051988" y="5831203"/>
              <a:ext cx="7431" cy="3728"/>
            </a:xfrm>
            <a:custGeom>
              <a:avLst/>
              <a:gdLst/>
              <a:ahLst/>
              <a:cxnLst/>
              <a:rect l="l" t="t" r="r" b="b"/>
              <a:pathLst>
                <a:path w="602" h="302" extrusionOk="0">
                  <a:moveTo>
                    <a:pt x="1" y="1"/>
                  </a:moveTo>
                  <a:cubicBezTo>
                    <a:pt x="1" y="168"/>
                    <a:pt x="134" y="301"/>
                    <a:pt x="301" y="301"/>
                  </a:cubicBezTo>
                  <a:cubicBezTo>
                    <a:pt x="468" y="301"/>
                    <a:pt x="601" y="168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441;p47">
              <a:extLst>
                <a:ext uri="{FF2B5EF4-FFF2-40B4-BE49-F238E27FC236}">
                  <a16:creationId xmlns:a16="http://schemas.microsoft.com/office/drawing/2014/main" id="{79289628-A2B0-B78E-0FC5-D73D6A128E26}"/>
                </a:ext>
              </a:extLst>
            </p:cNvPr>
            <p:cNvSpPr/>
            <p:nvPr/>
          </p:nvSpPr>
          <p:spPr>
            <a:xfrm>
              <a:off x="1981582" y="583120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lnTo>
                    <a:pt x="1" y="301"/>
                  </a:lnTo>
                  <a:cubicBezTo>
                    <a:pt x="101" y="301"/>
                    <a:pt x="168" y="268"/>
                    <a:pt x="201" y="234"/>
                  </a:cubicBezTo>
                  <a:cubicBezTo>
                    <a:pt x="268" y="168"/>
                    <a:pt x="301" y="10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442;p47">
              <a:extLst>
                <a:ext uri="{FF2B5EF4-FFF2-40B4-BE49-F238E27FC236}">
                  <a16:creationId xmlns:a16="http://schemas.microsoft.com/office/drawing/2014/main" id="{307D27E3-40A8-8D08-A922-C7A9BADB6394}"/>
                </a:ext>
              </a:extLst>
            </p:cNvPr>
            <p:cNvSpPr/>
            <p:nvPr/>
          </p:nvSpPr>
          <p:spPr>
            <a:xfrm>
              <a:off x="2126110" y="604984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0" y="1"/>
                  </a:moveTo>
                  <a:cubicBezTo>
                    <a:pt x="267" y="1"/>
                    <a:pt x="234" y="34"/>
                    <a:pt x="200" y="34"/>
                  </a:cubicBezTo>
                  <a:cubicBezTo>
                    <a:pt x="67" y="101"/>
                    <a:pt x="0" y="201"/>
                    <a:pt x="0" y="301"/>
                  </a:cubicBezTo>
                  <a:cubicBezTo>
                    <a:pt x="0" y="434"/>
                    <a:pt x="67" y="534"/>
                    <a:pt x="200" y="601"/>
                  </a:cubicBezTo>
                  <a:lnTo>
                    <a:pt x="300" y="6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443;p47">
              <a:extLst>
                <a:ext uri="{FF2B5EF4-FFF2-40B4-BE49-F238E27FC236}">
                  <a16:creationId xmlns:a16="http://schemas.microsoft.com/office/drawing/2014/main" id="{FF614F0E-830B-034B-E270-6D24D21DB052}"/>
                </a:ext>
              </a:extLst>
            </p:cNvPr>
            <p:cNvSpPr/>
            <p:nvPr/>
          </p:nvSpPr>
          <p:spPr>
            <a:xfrm>
              <a:off x="2051988" y="604984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444;p47">
              <a:extLst>
                <a:ext uri="{FF2B5EF4-FFF2-40B4-BE49-F238E27FC236}">
                  <a16:creationId xmlns:a16="http://schemas.microsoft.com/office/drawing/2014/main" id="{B4AAF200-8D41-B7B9-C6A9-00D2D57F13DA}"/>
                </a:ext>
              </a:extLst>
            </p:cNvPr>
            <p:cNvSpPr/>
            <p:nvPr/>
          </p:nvSpPr>
          <p:spPr>
            <a:xfrm>
              <a:off x="2091104" y="6086894"/>
              <a:ext cx="3308" cy="840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101" y="1"/>
                    <a:pt x="34" y="34"/>
                    <a:pt x="1" y="34"/>
                  </a:cubicBezTo>
                  <a:cubicBezTo>
                    <a:pt x="101" y="34"/>
                    <a:pt x="201" y="67"/>
                    <a:pt x="268" y="67"/>
                  </a:cubicBezTo>
                  <a:cubicBezTo>
                    <a:pt x="234" y="34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445;p47">
              <a:extLst>
                <a:ext uri="{FF2B5EF4-FFF2-40B4-BE49-F238E27FC236}">
                  <a16:creationId xmlns:a16="http://schemas.microsoft.com/office/drawing/2014/main" id="{F071DD9B-C3AB-1AA7-CB72-C638CD379BE5}"/>
                </a:ext>
              </a:extLst>
            </p:cNvPr>
            <p:cNvSpPr/>
            <p:nvPr/>
          </p:nvSpPr>
          <p:spPr>
            <a:xfrm>
              <a:off x="2014934" y="6012785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67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446;p47">
              <a:extLst>
                <a:ext uri="{FF2B5EF4-FFF2-40B4-BE49-F238E27FC236}">
                  <a16:creationId xmlns:a16="http://schemas.microsoft.com/office/drawing/2014/main" id="{43C564FE-2749-F611-FB6A-8FDBB445180C}"/>
                </a:ext>
              </a:extLst>
            </p:cNvPr>
            <p:cNvSpPr/>
            <p:nvPr/>
          </p:nvSpPr>
          <p:spPr>
            <a:xfrm>
              <a:off x="2089043" y="6012785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447;p47">
              <a:extLst>
                <a:ext uri="{FF2B5EF4-FFF2-40B4-BE49-F238E27FC236}">
                  <a16:creationId xmlns:a16="http://schemas.microsoft.com/office/drawing/2014/main" id="{4786B027-DC00-65FC-88BF-8409C584E0AE}"/>
                </a:ext>
              </a:extLst>
            </p:cNvPr>
            <p:cNvSpPr/>
            <p:nvPr/>
          </p:nvSpPr>
          <p:spPr>
            <a:xfrm>
              <a:off x="1981582" y="604984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1"/>
                  </a:moveTo>
                  <a:lnTo>
                    <a:pt x="1" y="601"/>
                  </a:lnTo>
                  <a:cubicBezTo>
                    <a:pt x="101" y="601"/>
                    <a:pt x="168" y="568"/>
                    <a:pt x="201" y="534"/>
                  </a:cubicBezTo>
                  <a:cubicBezTo>
                    <a:pt x="268" y="468"/>
                    <a:pt x="301" y="401"/>
                    <a:pt x="301" y="301"/>
                  </a:cubicBezTo>
                  <a:cubicBezTo>
                    <a:pt x="301" y="234"/>
                    <a:pt x="268" y="167"/>
                    <a:pt x="201" y="101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448;p47">
              <a:extLst>
                <a:ext uri="{FF2B5EF4-FFF2-40B4-BE49-F238E27FC236}">
                  <a16:creationId xmlns:a16="http://schemas.microsoft.com/office/drawing/2014/main" id="{AD29F871-8213-C00C-61C9-14E1299CFE1F}"/>
                </a:ext>
              </a:extLst>
            </p:cNvPr>
            <p:cNvSpPr/>
            <p:nvPr/>
          </p:nvSpPr>
          <p:spPr>
            <a:xfrm>
              <a:off x="2126110" y="597943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134"/>
                    <a:pt x="67" y="234"/>
                    <a:pt x="200" y="301"/>
                  </a:cubicBez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449;p47">
              <a:extLst>
                <a:ext uri="{FF2B5EF4-FFF2-40B4-BE49-F238E27FC236}">
                  <a16:creationId xmlns:a16="http://schemas.microsoft.com/office/drawing/2014/main" id="{96892556-7140-3770-AD0F-652AC4D0C362}"/>
                </a:ext>
              </a:extLst>
            </p:cNvPr>
            <p:cNvSpPr/>
            <p:nvPr/>
          </p:nvSpPr>
          <p:spPr>
            <a:xfrm>
              <a:off x="2051988" y="5979434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68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450;p47">
              <a:extLst>
                <a:ext uri="{FF2B5EF4-FFF2-40B4-BE49-F238E27FC236}">
                  <a16:creationId xmlns:a16="http://schemas.microsoft.com/office/drawing/2014/main" id="{148B1A00-7E9B-007F-123E-7172C9DF00FF}"/>
                </a:ext>
              </a:extLst>
            </p:cNvPr>
            <p:cNvSpPr/>
            <p:nvPr/>
          </p:nvSpPr>
          <p:spPr>
            <a:xfrm>
              <a:off x="1981582" y="597943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cubicBezTo>
                    <a:pt x="101" y="301"/>
                    <a:pt x="168" y="267"/>
                    <a:pt x="201" y="234"/>
                  </a:cubicBezTo>
                  <a:cubicBezTo>
                    <a:pt x="268" y="167"/>
                    <a:pt x="301" y="101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451;p47">
              <a:extLst>
                <a:ext uri="{FF2B5EF4-FFF2-40B4-BE49-F238E27FC236}">
                  <a16:creationId xmlns:a16="http://schemas.microsoft.com/office/drawing/2014/main" id="{F7118D44-32B7-7EC7-EC1F-6C00DB93E710}"/>
                </a:ext>
              </a:extLst>
            </p:cNvPr>
            <p:cNvSpPr/>
            <p:nvPr/>
          </p:nvSpPr>
          <p:spPr>
            <a:xfrm>
              <a:off x="1977879" y="508637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1"/>
                  </a:moveTo>
                  <a:cubicBezTo>
                    <a:pt x="167" y="1"/>
                    <a:pt x="67" y="101"/>
                    <a:pt x="34" y="201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452;p47">
              <a:extLst>
                <a:ext uri="{FF2B5EF4-FFF2-40B4-BE49-F238E27FC236}">
                  <a16:creationId xmlns:a16="http://schemas.microsoft.com/office/drawing/2014/main" id="{A32AE0C7-2000-3748-E02B-6BA4F6C6F173}"/>
                </a:ext>
              </a:extLst>
            </p:cNvPr>
            <p:cNvSpPr/>
            <p:nvPr/>
          </p:nvSpPr>
          <p:spPr>
            <a:xfrm>
              <a:off x="1903769" y="5086372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1"/>
                  </a:moveTo>
                  <a:cubicBezTo>
                    <a:pt x="167" y="1"/>
                    <a:pt x="67" y="101"/>
                    <a:pt x="34" y="201"/>
                  </a:cubicBezTo>
                  <a:cubicBezTo>
                    <a:pt x="0" y="234"/>
                    <a:pt x="0" y="267"/>
                    <a:pt x="0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567" y="201"/>
                  </a:cubicBezTo>
                  <a:cubicBezTo>
                    <a:pt x="534" y="101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453;p47">
              <a:extLst>
                <a:ext uri="{FF2B5EF4-FFF2-40B4-BE49-F238E27FC236}">
                  <a16:creationId xmlns:a16="http://schemas.microsoft.com/office/drawing/2014/main" id="{A0D50B2E-9792-0FDA-9202-7E18FD7CCA78}"/>
                </a:ext>
              </a:extLst>
            </p:cNvPr>
            <p:cNvSpPr/>
            <p:nvPr/>
          </p:nvSpPr>
          <p:spPr>
            <a:xfrm>
              <a:off x="1977879" y="5012263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134" y="0"/>
                    <a:pt x="1" y="167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454;p47">
              <a:extLst>
                <a:ext uri="{FF2B5EF4-FFF2-40B4-BE49-F238E27FC236}">
                  <a16:creationId xmlns:a16="http://schemas.microsoft.com/office/drawing/2014/main" id="{CEBBD154-1402-7EA9-7881-21A4412386B3}"/>
                </a:ext>
              </a:extLst>
            </p:cNvPr>
            <p:cNvSpPr/>
            <p:nvPr/>
          </p:nvSpPr>
          <p:spPr>
            <a:xfrm>
              <a:off x="1940824" y="5049317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455;p47">
              <a:extLst>
                <a:ext uri="{FF2B5EF4-FFF2-40B4-BE49-F238E27FC236}">
                  <a16:creationId xmlns:a16="http://schemas.microsoft.com/office/drawing/2014/main" id="{90962244-6A04-9C8E-B188-71B132126073}"/>
                </a:ext>
              </a:extLst>
            </p:cNvPr>
            <p:cNvSpPr/>
            <p:nvPr/>
          </p:nvSpPr>
          <p:spPr>
            <a:xfrm>
              <a:off x="1977879" y="5234603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67" y="0"/>
                    <a:pt x="67" y="100"/>
                    <a:pt x="34" y="200"/>
                  </a:cubicBezTo>
                  <a:cubicBezTo>
                    <a:pt x="1" y="234"/>
                    <a:pt x="1" y="267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456;p47">
              <a:extLst>
                <a:ext uri="{FF2B5EF4-FFF2-40B4-BE49-F238E27FC236}">
                  <a16:creationId xmlns:a16="http://schemas.microsoft.com/office/drawing/2014/main" id="{84AD2FB7-BC66-76BC-0996-C497990A2453}"/>
                </a:ext>
              </a:extLst>
            </p:cNvPr>
            <p:cNvSpPr/>
            <p:nvPr/>
          </p:nvSpPr>
          <p:spPr>
            <a:xfrm>
              <a:off x="1903769" y="5234603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67" y="0"/>
                    <a:pt x="67" y="100"/>
                    <a:pt x="34" y="200"/>
                  </a:cubicBezTo>
                  <a:cubicBezTo>
                    <a:pt x="0" y="234"/>
                    <a:pt x="0" y="267"/>
                    <a:pt x="0" y="300"/>
                  </a:cubicBezTo>
                  <a:lnTo>
                    <a:pt x="601" y="300"/>
                  </a:lnTo>
                  <a:cubicBezTo>
                    <a:pt x="601" y="267"/>
                    <a:pt x="601" y="234"/>
                    <a:pt x="567" y="200"/>
                  </a:cubicBezTo>
                  <a:cubicBezTo>
                    <a:pt x="534" y="100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457;p47">
              <a:extLst>
                <a:ext uri="{FF2B5EF4-FFF2-40B4-BE49-F238E27FC236}">
                  <a16:creationId xmlns:a16="http://schemas.microsoft.com/office/drawing/2014/main" id="{9B7862AD-7AC4-3D66-78F7-E35A81763CC0}"/>
                </a:ext>
              </a:extLst>
            </p:cNvPr>
            <p:cNvSpPr/>
            <p:nvPr/>
          </p:nvSpPr>
          <p:spPr>
            <a:xfrm>
              <a:off x="1977879" y="516090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34"/>
                    <a:pt x="134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458;p47">
              <a:extLst>
                <a:ext uri="{FF2B5EF4-FFF2-40B4-BE49-F238E27FC236}">
                  <a16:creationId xmlns:a16="http://schemas.microsoft.com/office/drawing/2014/main" id="{2651A3AE-90DD-9B75-04ED-1DFC69BAA2B5}"/>
                </a:ext>
              </a:extLst>
            </p:cNvPr>
            <p:cNvSpPr/>
            <p:nvPr/>
          </p:nvSpPr>
          <p:spPr>
            <a:xfrm>
              <a:off x="1903769" y="516090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34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459;p47">
              <a:extLst>
                <a:ext uri="{FF2B5EF4-FFF2-40B4-BE49-F238E27FC236}">
                  <a16:creationId xmlns:a16="http://schemas.microsoft.com/office/drawing/2014/main" id="{F12D26A7-8AAD-3A20-A67D-34B256FEE6EA}"/>
                </a:ext>
              </a:extLst>
            </p:cNvPr>
            <p:cNvSpPr/>
            <p:nvPr/>
          </p:nvSpPr>
          <p:spPr>
            <a:xfrm>
              <a:off x="1866715" y="5197548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460;p47">
              <a:extLst>
                <a:ext uri="{FF2B5EF4-FFF2-40B4-BE49-F238E27FC236}">
                  <a16:creationId xmlns:a16="http://schemas.microsoft.com/office/drawing/2014/main" id="{8421E1BA-F0D0-4243-34E4-A529895A49E2}"/>
                </a:ext>
              </a:extLst>
            </p:cNvPr>
            <p:cNvSpPr/>
            <p:nvPr/>
          </p:nvSpPr>
          <p:spPr>
            <a:xfrm>
              <a:off x="1940824" y="5197548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461;p47">
              <a:extLst>
                <a:ext uri="{FF2B5EF4-FFF2-40B4-BE49-F238E27FC236}">
                  <a16:creationId xmlns:a16="http://schemas.microsoft.com/office/drawing/2014/main" id="{7C877C73-BB28-03B4-234F-27ED56F91D7D}"/>
                </a:ext>
              </a:extLst>
            </p:cNvPr>
            <p:cNvSpPr/>
            <p:nvPr/>
          </p:nvSpPr>
          <p:spPr>
            <a:xfrm>
              <a:off x="1866715" y="5123427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462;p47">
              <a:extLst>
                <a:ext uri="{FF2B5EF4-FFF2-40B4-BE49-F238E27FC236}">
                  <a16:creationId xmlns:a16="http://schemas.microsoft.com/office/drawing/2014/main" id="{C11569F8-9979-DCD2-44CE-61B23DD07D24}"/>
                </a:ext>
              </a:extLst>
            </p:cNvPr>
            <p:cNvSpPr/>
            <p:nvPr/>
          </p:nvSpPr>
          <p:spPr>
            <a:xfrm>
              <a:off x="1940824" y="5123427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463;p47">
              <a:extLst>
                <a:ext uri="{FF2B5EF4-FFF2-40B4-BE49-F238E27FC236}">
                  <a16:creationId xmlns:a16="http://schemas.microsoft.com/office/drawing/2014/main" id="{AB440DE2-3D15-9067-07E5-72545DBF06CD}"/>
                </a:ext>
              </a:extLst>
            </p:cNvPr>
            <p:cNvSpPr/>
            <p:nvPr/>
          </p:nvSpPr>
          <p:spPr>
            <a:xfrm>
              <a:off x="1833364" y="5234603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0" y="300"/>
                  </a:lnTo>
                  <a:cubicBezTo>
                    <a:pt x="300" y="267"/>
                    <a:pt x="300" y="234"/>
                    <a:pt x="267" y="200"/>
                  </a:cubicBezTo>
                  <a:cubicBezTo>
                    <a:pt x="234" y="100"/>
                    <a:pt x="134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464;p47">
              <a:extLst>
                <a:ext uri="{FF2B5EF4-FFF2-40B4-BE49-F238E27FC236}">
                  <a16:creationId xmlns:a16="http://schemas.microsoft.com/office/drawing/2014/main" id="{CF008839-8B5C-8F06-2374-DC0BFEAABCAE}"/>
                </a:ext>
              </a:extLst>
            </p:cNvPr>
            <p:cNvSpPr/>
            <p:nvPr/>
          </p:nvSpPr>
          <p:spPr>
            <a:xfrm>
              <a:off x="1833364" y="5160480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0" y="468"/>
                    <a:pt x="300" y="301"/>
                  </a:cubicBezTo>
                  <a:cubicBezTo>
                    <a:pt x="300" y="168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465;p47">
              <a:extLst>
                <a:ext uri="{FF2B5EF4-FFF2-40B4-BE49-F238E27FC236}">
                  <a16:creationId xmlns:a16="http://schemas.microsoft.com/office/drawing/2014/main" id="{09D52962-633F-B3EF-A9BA-E2FA49CCA02C}"/>
                </a:ext>
              </a:extLst>
            </p:cNvPr>
            <p:cNvSpPr/>
            <p:nvPr/>
          </p:nvSpPr>
          <p:spPr>
            <a:xfrm>
              <a:off x="1977879" y="5090074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cubicBezTo>
                    <a:pt x="1" y="68"/>
                    <a:pt x="1" y="101"/>
                    <a:pt x="34" y="134"/>
                  </a:cubicBezTo>
                  <a:cubicBezTo>
                    <a:pt x="67" y="234"/>
                    <a:pt x="167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466;p47">
              <a:extLst>
                <a:ext uri="{FF2B5EF4-FFF2-40B4-BE49-F238E27FC236}">
                  <a16:creationId xmlns:a16="http://schemas.microsoft.com/office/drawing/2014/main" id="{05ED2D2B-3261-57C6-C4C7-AAB3C3CF19D7}"/>
                </a:ext>
              </a:extLst>
            </p:cNvPr>
            <p:cNvSpPr/>
            <p:nvPr/>
          </p:nvSpPr>
          <p:spPr>
            <a:xfrm>
              <a:off x="1903769" y="5090074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0" y="1"/>
                  </a:moveTo>
                  <a:cubicBezTo>
                    <a:pt x="0" y="68"/>
                    <a:pt x="0" y="101"/>
                    <a:pt x="34" y="134"/>
                  </a:cubicBezTo>
                  <a:cubicBezTo>
                    <a:pt x="67" y="234"/>
                    <a:pt x="167" y="301"/>
                    <a:pt x="300" y="301"/>
                  </a:cubicBezTo>
                  <a:cubicBezTo>
                    <a:pt x="434" y="301"/>
                    <a:pt x="534" y="234"/>
                    <a:pt x="567" y="134"/>
                  </a:cubicBezTo>
                  <a:cubicBezTo>
                    <a:pt x="601" y="101"/>
                    <a:pt x="601" y="68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467;p47">
              <a:extLst>
                <a:ext uri="{FF2B5EF4-FFF2-40B4-BE49-F238E27FC236}">
                  <a16:creationId xmlns:a16="http://schemas.microsoft.com/office/drawing/2014/main" id="{3FC45693-98E3-4808-1BEC-2D155ED0921E}"/>
                </a:ext>
              </a:extLst>
            </p:cNvPr>
            <p:cNvSpPr/>
            <p:nvPr/>
          </p:nvSpPr>
          <p:spPr>
            <a:xfrm>
              <a:off x="1977879" y="5382820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301" y="1"/>
                  </a:moveTo>
                  <a:cubicBezTo>
                    <a:pt x="167" y="1"/>
                    <a:pt x="67" y="101"/>
                    <a:pt x="34" y="201"/>
                  </a:cubicBezTo>
                  <a:cubicBezTo>
                    <a:pt x="1" y="234"/>
                    <a:pt x="1" y="268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468;p47">
              <a:extLst>
                <a:ext uri="{FF2B5EF4-FFF2-40B4-BE49-F238E27FC236}">
                  <a16:creationId xmlns:a16="http://schemas.microsoft.com/office/drawing/2014/main" id="{9CA19DD9-0956-826E-CDA9-9F080F803CD4}"/>
                </a:ext>
              </a:extLst>
            </p:cNvPr>
            <p:cNvSpPr/>
            <p:nvPr/>
          </p:nvSpPr>
          <p:spPr>
            <a:xfrm>
              <a:off x="1903769" y="5382820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300" y="1"/>
                  </a:moveTo>
                  <a:cubicBezTo>
                    <a:pt x="167" y="1"/>
                    <a:pt x="67" y="101"/>
                    <a:pt x="34" y="201"/>
                  </a:cubicBezTo>
                  <a:cubicBezTo>
                    <a:pt x="0" y="234"/>
                    <a:pt x="0" y="268"/>
                    <a:pt x="0" y="301"/>
                  </a:cubicBezTo>
                  <a:lnTo>
                    <a:pt x="601" y="301"/>
                  </a:lnTo>
                  <a:cubicBezTo>
                    <a:pt x="601" y="268"/>
                    <a:pt x="601" y="234"/>
                    <a:pt x="567" y="201"/>
                  </a:cubicBezTo>
                  <a:cubicBezTo>
                    <a:pt x="534" y="101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469;p47">
              <a:extLst>
                <a:ext uri="{FF2B5EF4-FFF2-40B4-BE49-F238E27FC236}">
                  <a16:creationId xmlns:a16="http://schemas.microsoft.com/office/drawing/2014/main" id="{F7478404-4AE0-11D0-DE1D-CDDF1CE3105C}"/>
                </a:ext>
              </a:extLst>
            </p:cNvPr>
            <p:cNvSpPr/>
            <p:nvPr/>
          </p:nvSpPr>
          <p:spPr>
            <a:xfrm>
              <a:off x="1977879" y="5308711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1"/>
                  </a:moveTo>
                  <a:cubicBezTo>
                    <a:pt x="134" y="1"/>
                    <a:pt x="1" y="167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470;p47">
              <a:extLst>
                <a:ext uri="{FF2B5EF4-FFF2-40B4-BE49-F238E27FC236}">
                  <a16:creationId xmlns:a16="http://schemas.microsoft.com/office/drawing/2014/main" id="{673DB915-F358-BE80-BC3C-86CB946FA961}"/>
                </a:ext>
              </a:extLst>
            </p:cNvPr>
            <p:cNvSpPr/>
            <p:nvPr/>
          </p:nvSpPr>
          <p:spPr>
            <a:xfrm>
              <a:off x="1903769" y="5308711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7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471;p47">
              <a:extLst>
                <a:ext uri="{FF2B5EF4-FFF2-40B4-BE49-F238E27FC236}">
                  <a16:creationId xmlns:a16="http://schemas.microsoft.com/office/drawing/2014/main" id="{5404E332-5153-E6C5-E88E-AA3499676E48}"/>
                </a:ext>
              </a:extLst>
            </p:cNvPr>
            <p:cNvSpPr/>
            <p:nvPr/>
          </p:nvSpPr>
          <p:spPr>
            <a:xfrm>
              <a:off x="1866715" y="5345766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472;p47">
              <a:extLst>
                <a:ext uri="{FF2B5EF4-FFF2-40B4-BE49-F238E27FC236}">
                  <a16:creationId xmlns:a16="http://schemas.microsoft.com/office/drawing/2014/main" id="{75078D3F-5375-8770-4A12-635408CEE669}"/>
                </a:ext>
              </a:extLst>
            </p:cNvPr>
            <p:cNvSpPr/>
            <p:nvPr/>
          </p:nvSpPr>
          <p:spPr>
            <a:xfrm>
              <a:off x="1940824" y="5345766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473;p47">
              <a:extLst>
                <a:ext uri="{FF2B5EF4-FFF2-40B4-BE49-F238E27FC236}">
                  <a16:creationId xmlns:a16="http://schemas.microsoft.com/office/drawing/2014/main" id="{07A28425-FF99-F82E-3948-7C2DA2CD516A}"/>
                </a:ext>
              </a:extLst>
            </p:cNvPr>
            <p:cNvSpPr/>
            <p:nvPr/>
          </p:nvSpPr>
          <p:spPr>
            <a:xfrm>
              <a:off x="1866715" y="527165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474;p47">
              <a:extLst>
                <a:ext uri="{FF2B5EF4-FFF2-40B4-BE49-F238E27FC236}">
                  <a16:creationId xmlns:a16="http://schemas.microsoft.com/office/drawing/2014/main" id="{0A235CA3-D7C7-50C5-E9A3-D9CEF24AF0FD}"/>
                </a:ext>
              </a:extLst>
            </p:cNvPr>
            <p:cNvSpPr/>
            <p:nvPr/>
          </p:nvSpPr>
          <p:spPr>
            <a:xfrm>
              <a:off x="1940824" y="527165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475;p47">
              <a:extLst>
                <a:ext uri="{FF2B5EF4-FFF2-40B4-BE49-F238E27FC236}">
                  <a16:creationId xmlns:a16="http://schemas.microsoft.com/office/drawing/2014/main" id="{77E46EE2-EDFA-1439-1324-A4C284AF0D3E}"/>
                </a:ext>
              </a:extLst>
            </p:cNvPr>
            <p:cNvSpPr/>
            <p:nvPr/>
          </p:nvSpPr>
          <p:spPr>
            <a:xfrm>
              <a:off x="1833364" y="5382820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268"/>
                    <a:pt x="300" y="234"/>
                    <a:pt x="267" y="201"/>
                  </a:cubicBezTo>
                  <a:cubicBezTo>
                    <a:pt x="234" y="101"/>
                    <a:pt x="134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476;p47">
              <a:extLst>
                <a:ext uri="{FF2B5EF4-FFF2-40B4-BE49-F238E27FC236}">
                  <a16:creationId xmlns:a16="http://schemas.microsoft.com/office/drawing/2014/main" id="{A3AA3098-0B50-F162-8493-EF85017A3BCF}"/>
                </a:ext>
              </a:extLst>
            </p:cNvPr>
            <p:cNvSpPr/>
            <p:nvPr/>
          </p:nvSpPr>
          <p:spPr>
            <a:xfrm>
              <a:off x="1833364" y="5308711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0" y="468"/>
                    <a:pt x="300" y="301"/>
                  </a:cubicBezTo>
                  <a:cubicBezTo>
                    <a:pt x="300" y="167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477;p47">
              <a:extLst>
                <a:ext uri="{FF2B5EF4-FFF2-40B4-BE49-F238E27FC236}">
                  <a16:creationId xmlns:a16="http://schemas.microsoft.com/office/drawing/2014/main" id="{3AAF0F3E-BE8A-1866-8B84-FA8866890113}"/>
                </a:ext>
              </a:extLst>
            </p:cNvPr>
            <p:cNvSpPr/>
            <p:nvPr/>
          </p:nvSpPr>
          <p:spPr>
            <a:xfrm>
              <a:off x="1977879" y="523830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478;p47">
              <a:extLst>
                <a:ext uri="{FF2B5EF4-FFF2-40B4-BE49-F238E27FC236}">
                  <a16:creationId xmlns:a16="http://schemas.microsoft.com/office/drawing/2014/main" id="{3B470337-AF6F-F3BA-3002-EC9B15E5513D}"/>
                </a:ext>
              </a:extLst>
            </p:cNvPr>
            <p:cNvSpPr/>
            <p:nvPr/>
          </p:nvSpPr>
          <p:spPr>
            <a:xfrm>
              <a:off x="1903769" y="5238305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4" y="301"/>
                    <a:pt x="300" y="301"/>
                  </a:cubicBezTo>
                  <a:cubicBezTo>
                    <a:pt x="467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479;p47">
              <a:extLst>
                <a:ext uri="{FF2B5EF4-FFF2-40B4-BE49-F238E27FC236}">
                  <a16:creationId xmlns:a16="http://schemas.microsoft.com/office/drawing/2014/main" id="{69253645-FE69-6618-73ED-08BEE29071CE}"/>
                </a:ext>
              </a:extLst>
            </p:cNvPr>
            <p:cNvSpPr/>
            <p:nvPr/>
          </p:nvSpPr>
          <p:spPr>
            <a:xfrm>
              <a:off x="1833364" y="523830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cubicBezTo>
                    <a:pt x="167" y="301"/>
                    <a:pt x="300" y="167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480;p47">
              <a:extLst>
                <a:ext uri="{FF2B5EF4-FFF2-40B4-BE49-F238E27FC236}">
                  <a16:creationId xmlns:a16="http://schemas.microsoft.com/office/drawing/2014/main" id="{80F8B30F-4ECB-35F2-B3F6-6FFF8CEA6973}"/>
                </a:ext>
              </a:extLst>
            </p:cNvPr>
            <p:cNvSpPr/>
            <p:nvPr/>
          </p:nvSpPr>
          <p:spPr>
            <a:xfrm>
              <a:off x="1977879" y="553105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67" y="0"/>
                    <a:pt x="67" y="100"/>
                    <a:pt x="34" y="201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481;p47">
              <a:extLst>
                <a:ext uri="{FF2B5EF4-FFF2-40B4-BE49-F238E27FC236}">
                  <a16:creationId xmlns:a16="http://schemas.microsoft.com/office/drawing/2014/main" id="{0436B30D-23FA-E040-1452-5BD8FC99C49A}"/>
                </a:ext>
              </a:extLst>
            </p:cNvPr>
            <p:cNvSpPr/>
            <p:nvPr/>
          </p:nvSpPr>
          <p:spPr>
            <a:xfrm>
              <a:off x="1903769" y="5531051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67" y="0"/>
                    <a:pt x="67" y="100"/>
                    <a:pt x="34" y="201"/>
                  </a:cubicBezTo>
                  <a:cubicBezTo>
                    <a:pt x="0" y="234"/>
                    <a:pt x="0" y="267"/>
                    <a:pt x="0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567" y="201"/>
                  </a:cubicBezTo>
                  <a:cubicBezTo>
                    <a:pt x="534" y="100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482;p47">
              <a:extLst>
                <a:ext uri="{FF2B5EF4-FFF2-40B4-BE49-F238E27FC236}">
                  <a16:creationId xmlns:a16="http://schemas.microsoft.com/office/drawing/2014/main" id="{81A01647-9F93-614D-C3E9-0F3A3D685454}"/>
                </a:ext>
              </a:extLst>
            </p:cNvPr>
            <p:cNvSpPr/>
            <p:nvPr/>
          </p:nvSpPr>
          <p:spPr>
            <a:xfrm>
              <a:off x="1977879" y="5456942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134" y="0"/>
                    <a:pt x="1" y="167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483;p47">
              <a:extLst>
                <a:ext uri="{FF2B5EF4-FFF2-40B4-BE49-F238E27FC236}">
                  <a16:creationId xmlns:a16="http://schemas.microsoft.com/office/drawing/2014/main" id="{E066D95C-9B73-788A-33C0-AC6E31139039}"/>
                </a:ext>
              </a:extLst>
            </p:cNvPr>
            <p:cNvSpPr/>
            <p:nvPr/>
          </p:nvSpPr>
          <p:spPr>
            <a:xfrm>
              <a:off x="1903769" y="545694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67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484;p47">
              <a:extLst>
                <a:ext uri="{FF2B5EF4-FFF2-40B4-BE49-F238E27FC236}">
                  <a16:creationId xmlns:a16="http://schemas.microsoft.com/office/drawing/2014/main" id="{AD6E113F-0ABC-EBF9-82E9-E8069C0CC069}"/>
                </a:ext>
              </a:extLst>
            </p:cNvPr>
            <p:cNvSpPr/>
            <p:nvPr/>
          </p:nvSpPr>
          <p:spPr>
            <a:xfrm>
              <a:off x="1866715" y="549399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485;p47">
              <a:extLst>
                <a:ext uri="{FF2B5EF4-FFF2-40B4-BE49-F238E27FC236}">
                  <a16:creationId xmlns:a16="http://schemas.microsoft.com/office/drawing/2014/main" id="{263D30F9-81A4-5CD0-0602-9E742B7943A9}"/>
                </a:ext>
              </a:extLst>
            </p:cNvPr>
            <p:cNvSpPr/>
            <p:nvPr/>
          </p:nvSpPr>
          <p:spPr>
            <a:xfrm>
              <a:off x="1940824" y="549399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67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486;p47">
              <a:extLst>
                <a:ext uri="{FF2B5EF4-FFF2-40B4-BE49-F238E27FC236}">
                  <a16:creationId xmlns:a16="http://schemas.microsoft.com/office/drawing/2014/main" id="{F929FE3E-65B7-8232-073E-736482A85010}"/>
                </a:ext>
              </a:extLst>
            </p:cNvPr>
            <p:cNvSpPr/>
            <p:nvPr/>
          </p:nvSpPr>
          <p:spPr>
            <a:xfrm>
              <a:off x="1866715" y="5419875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68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487;p47">
              <a:extLst>
                <a:ext uri="{FF2B5EF4-FFF2-40B4-BE49-F238E27FC236}">
                  <a16:creationId xmlns:a16="http://schemas.microsoft.com/office/drawing/2014/main" id="{7EC25112-41D4-2A5D-FE19-2FC631927842}"/>
                </a:ext>
              </a:extLst>
            </p:cNvPr>
            <p:cNvSpPr/>
            <p:nvPr/>
          </p:nvSpPr>
          <p:spPr>
            <a:xfrm>
              <a:off x="1940824" y="5419875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8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488;p47">
              <a:extLst>
                <a:ext uri="{FF2B5EF4-FFF2-40B4-BE49-F238E27FC236}">
                  <a16:creationId xmlns:a16="http://schemas.microsoft.com/office/drawing/2014/main" id="{33073C8C-58CC-D400-0913-E6DF975DFA5F}"/>
                </a:ext>
              </a:extLst>
            </p:cNvPr>
            <p:cNvSpPr/>
            <p:nvPr/>
          </p:nvSpPr>
          <p:spPr>
            <a:xfrm>
              <a:off x="1833364" y="553105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267"/>
                    <a:pt x="300" y="234"/>
                    <a:pt x="267" y="201"/>
                  </a:cubicBezTo>
                  <a:cubicBezTo>
                    <a:pt x="234" y="100"/>
                    <a:pt x="134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489;p47">
              <a:extLst>
                <a:ext uri="{FF2B5EF4-FFF2-40B4-BE49-F238E27FC236}">
                  <a16:creationId xmlns:a16="http://schemas.microsoft.com/office/drawing/2014/main" id="{AFA772C7-C3F0-E19E-04A7-5FC8E1DFBDF6}"/>
                </a:ext>
              </a:extLst>
            </p:cNvPr>
            <p:cNvSpPr/>
            <p:nvPr/>
          </p:nvSpPr>
          <p:spPr>
            <a:xfrm>
              <a:off x="1833364" y="5456942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0"/>
                  </a:moveTo>
                  <a:lnTo>
                    <a:pt x="0" y="601"/>
                  </a:lnTo>
                  <a:cubicBezTo>
                    <a:pt x="167" y="601"/>
                    <a:pt x="300" y="467"/>
                    <a:pt x="300" y="300"/>
                  </a:cubicBezTo>
                  <a:cubicBezTo>
                    <a:pt x="300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490;p47">
              <a:extLst>
                <a:ext uri="{FF2B5EF4-FFF2-40B4-BE49-F238E27FC236}">
                  <a16:creationId xmlns:a16="http://schemas.microsoft.com/office/drawing/2014/main" id="{BB3870D4-372A-BA02-7AB0-0A288D750DC3}"/>
                </a:ext>
              </a:extLst>
            </p:cNvPr>
            <p:cNvSpPr/>
            <p:nvPr/>
          </p:nvSpPr>
          <p:spPr>
            <a:xfrm>
              <a:off x="1977879" y="538653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67"/>
                    <a:pt x="1" y="100"/>
                    <a:pt x="34" y="133"/>
                  </a:cubicBezTo>
                  <a:cubicBezTo>
                    <a:pt x="67" y="234"/>
                    <a:pt x="167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491;p47">
              <a:extLst>
                <a:ext uri="{FF2B5EF4-FFF2-40B4-BE49-F238E27FC236}">
                  <a16:creationId xmlns:a16="http://schemas.microsoft.com/office/drawing/2014/main" id="{5EF0B392-3213-3599-F1A1-2858792F46D0}"/>
                </a:ext>
              </a:extLst>
            </p:cNvPr>
            <p:cNvSpPr/>
            <p:nvPr/>
          </p:nvSpPr>
          <p:spPr>
            <a:xfrm>
              <a:off x="1903769" y="5386536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67"/>
                    <a:pt x="0" y="100"/>
                    <a:pt x="34" y="133"/>
                  </a:cubicBezTo>
                  <a:cubicBezTo>
                    <a:pt x="67" y="234"/>
                    <a:pt x="167" y="300"/>
                    <a:pt x="300" y="300"/>
                  </a:cubicBezTo>
                  <a:cubicBezTo>
                    <a:pt x="434" y="300"/>
                    <a:pt x="534" y="234"/>
                    <a:pt x="567" y="133"/>
                  </a:cubicBezTo>
                  <a:cubicBezTo>
                    <a:pt x="601" y="100"/>
                    <a:pt x="601" y="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492;p47">
              <a:extLst>
                <a:ext uri="{FF2B5EF4-FFF2-40B4-BE49-F238E27FC236}">
                  <a16:creationId xmlns:a16="http://schemas.microsoft.com/office/drawing/2014/main" id="{4CE64C86-0707-3F09-D218-CED164FE6B2E}"/>
                </a:ext>
              </a:extLst>
            </p:cNvPr>
            <p:cNvSpPr/>
            <p:nvPr/>
          </p:nvSpPr>
          <p:spPr>
            <a:xfrm>
              <a:off x="1833364" y="538653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134" y="300"/>
                    <a:pt x="234" y="234"/>
                    <a:pt x="267" y="133"/>
                  </a:cubicBezTo>
                  <a:cubicBezTo>
                    <a:pt x="300" y="100"/>
                    <a:pt x="300" y="67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493;p47">
              <a:extLst>
                <a:ext uri="{FF2B5EF4-FFF2-40B4-BE49-F238E27FC236}">
                  <a16:creationId xmlns:a16="http://schemas.microsoft.com/office/drawing/2014/main" id="{E6B89BDD-79B2-5C04-0306-05BBB3E0D8BB}"/>
                </a:ext>
              </a:extLst>
            </p:cNvPr>
            <p:cNvSpPr/>
            <p:nvPr/>
          </p:nvSpPr>
          <p:spPr>
            <a:xfrm>
              <a:off x="1977879" y="567928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494;p47">
              <a:extLst>
                <a:ext uri="{FF2B5EF4-FFF2-40B4-BE49-F238E27FC236}">
                  <a16:creationId xmlns:a16="http://schemas.microsoft.com/office/drawing/2014/main" id="{2A292BB5-304C-6C04-910F-13E800B7B5C9}"/>
                </a:ext>
              </a:extLst>
            </p:cNvPr>
            <p:cNvSpPr/>
            <p:nvPr/>
          </p:nvSpPr>
          <p:spPr>
            <a:xfrm>
              <a:off x="1903769" y="5679282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34" y="0"/>
                    <a:pt x="0" y="133"/>
                    <a:pt x="0" y="300"/>
                  </a:cubicBezTo>
                  <a:lnTo>
                    <a:pt x="601" y="300"/>
                  </a:lnTo>
                  <a:cubicBezTo>
                    <a:pt x="601" y="167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495;p47">
              <a:extLst>
                <a:ext uri="{FF2B5EF4-FFF2-40B4-BE49-F238E27FC236}">
                  <a16:creationId xmlns:a16="http://schemas.microsoft.com/office/drawing/2014/main" id="{70260E5D-51EE-EE90-8E1A-12D79BFE1467}"/>
                </a:ext>
              </a:extLst>
            </p:cNvPr>
            <p:cNvSpPr/>
            <p:nvPr/>
          </p:nvSpPr>
          <p:spPr>
            <a:xfrm>
              <a:off x="1977879" y="5605160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134" y="1"/>
                    <a:pt x="1" y="168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496;p47">
              <a:extLst>
                <a:ext uri="{FF2B5EF4-FFF2-40B4-BE49-F238E27FC236}">
                  <a16:creationId xmlns:a16="http://schemas.microsoft.com/office/drawing/2014/main" id="{86963023-A3A2-5114-2912-CB4834536AA1}"/>
                </a:ext>
              </a:extLst>
            </p:cNvPr>
            <p:cNvSpPr/>
            <p:nvPr/>
          </p:nvSpPr>
          <p:spPr>
            <a:xfrm>
              <a:off x="1903769" y="560516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8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497;p47">
              <a:extLst>
                <a:ext uri="{FF2B5EF4-FFF2-40B4-BE49-F238E27FC236}">
                  <a16:creationId xmlns:a16="http://schemas.microsoft.com/office/drawing/2014/main" id="{B734DDD5-2372-1F05-CB1D-A546BEB59659}"/>
                </a:ext>
              </a:extLst>
            </p:cNvPr>
            <p:cNvSpPr/>
            <p:nvPr/>
          </p:nvSpPr>
          <p:spPr>
            <a:xfrm>
              <a:off x="1866715" y="564221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8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498;p47">
              <a:extLst>
                <a:ext uri="{FF2B5EF4-FFF2-40B4-BE49-F238E27FC236}">
                  <a16:creationId xmlns:a16="http://schemas.microsoft.com/office/drawing/2014/main" id="{703755CC-1B83-B3DD-779C-0495D16A332B}"/>
                </a:ext>
              </a:extLst>
            </p:cNvPr>
            <p:cNvSpPr/>
            <p:nvPr/>
          </p:nvSpPr>
          <p:spPr>
            <a:xfrm>
              <a:off x="1940824" y="564221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8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499;p47">
              <a:extLst>
                <a:ext uri="{FF2B5EF4-FFF2-40B4-BE49-F238E27FC236}">
                  <a16:creationId xmlns:a16="http://schemas.microsoft.com/office/drawing/2014/main" id="{56F20499-DBA0-8993-109B-F72C212BA036}"/>
                </a:ext>
              </a:extLst>
            </p:cNvPr>
            <p:cNvSpPr/>
            <p:nvPr/>
          </p:nvSpPr>
          <p:spPr>
            <a:xfrm>
              <a:off x="1866715" y="556810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7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500;p47">
              <a:extLst>
                <a:ext uri="{FF2B5EF4-FFF2-40B4-BE49-F238E27FC236}">
                  <a16:creationId xmlns:a16="http://schemas.microsoft.com/office/drawing/2014/main" id="{495F48C6-2C0D-6E5E-0429-B17D4D25CEAB}"/>
                </a:ext>
              </a:extLst>
            </p:cNvPr>
            <p:cNvSpPr/>
            <p:nvPr/>
          </p:nvSpPr>
          <p:spPr>
            <a:xfrm>
              <a:off x="1940824" y="556810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7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501;p47">
              <a:extLst>
                <a:ext uri="{FF2B5EF4-FFF2-40B4-BE49-F238E27FC236}">
                  <a16:creationId xmlns:a16="http://schemas.microsoft.com/office/drawing/2014/main" id="{1B9169B1-BF44-8B90-ABAC-28C5D9E73862}"/>
                </a:ext>
              </a:extLst>
            </p:cNvPr>
            <p:cNvSpPr/>
            <p:nvPr/>
          </p:nvSpPr>
          <p:spPr>
            <a:xfrm>
              <a:off x="1833364" y="567928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0" y="300"/>
                  </a:lnTo>
                  <a:cubicBezTo>
                    <a:pt x="300" y="133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502;p47">
              <a:extLst>
                <a:ext uri="{FF2B5EF4-FFF2-40B4-BE49-F238E27FC236}">
                  <a16:creationId xmlns:a16="http://schemas.microsoft.com/office/drawing/2014/main" id="{3F0BDB7E-170C-8ED0-5813-2F65E9D29721}"/>
                </a:ext>
              </a:extLst>
            </p:cNvPr>
            <p:cNvSpPr/>
            <p:nvPr/>
          </p:nvSpPr>
          <p:spPr>
            <a:xfrm>
              <a:off x="1833364" y="5605160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0" y="468"/>
                    <a:pt x="300" y="301"/>
                  </a:cubicBezTo>
                  <a:cubicBezTo>
                    <a:pt x="300" y="168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503;p47">
              <a:extLst>
                <a:ext uri="{FF2B5EF4-FFF2-40B4-BE49-F238E27FC236}">
                  <a16:creationId xmlns:a16="http://schemas.microsoft.com/office/drawing/2014/main" id="{4DFD57A6-DC48-DE26-3389-4CAB351DF649}"/>
                </a:ext>
              </a:extLst>
            </p:cNvPr>
            <p:cNvSpPr/>
            <p:nvPr/>
          </p:nvSpPr>
          <p:spPr>
            <a:xfrm>
              <a:off x="1977879" y="553475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504;p47">
              <a:extLst>
                <a:ext uri="{FF2B5EF4-FFF2-40B4-BE49-F238E27FC236}">
                  <a16:creationId xmlns:a16="http://schemas.microsoft.com/office/drawing/2014/main" id="{F4470671-1623-2559-EAAA-25EC68F97F01}"/>
                </a:ext>
              </a:extLst>
            </p:cNvPr>
            <p:cNvSpPr/>
            <p:nvPr/>
          </p:nvSpPr>
          <p:spPr>
            <a:xfrm>
              <a:off x="1903769" y="5534754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1"/>
                  </a:moveTo>
                  <a:cubicBezTo>
                    <a:pt x="0" y="167"/>
                    <a:pt x="134" y="301"/>
                    <a:pt x="300" y="301"/>
                  </a:cubicBezTo>
                  <a:cubicBezTo>
                    <a:pt x="467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505;p47">
              <a:extLst>
                <a:ext uri="{FF2B5EF4-FFF2-40B4-BE49-F238E27FC236}">
                  <a16:creationId xmlns:a16="http://schemas.microsoft.com/office/drawing/2014/main" id="{EB518F73-BEE6-A5E1-8B3B-EB52DC5520D0}"/>
                </a:ext>
              </a:extLst>
            </p:cNvPr>
            <p:cNvSpPr/>
            <p:nvPr/>
          </p:nvSpPr>
          <p:spPr>
            <a:xfrm>
              <a:off x="1833364" y="553475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cubicBezTo>
                    <a:pt x="167" y="301"/>
                    <a:pt x="300" y="167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506;p47">
              <a:extLst>
                <a:ext uri="{FF2B5EF4-FFF2-40B4-BE49-F238E27FC236}">
                  <a16:creationId xmlns:a16="http://schemas.microsoft.com/office/drawing/2014/main" id="{982D6D2F-A676-2105-C22C-8DDD9CEE3745}"/>
                </a:ext>
              </a:extLst>
            </p:cNvPr>
            <p:cNvSpPr/>
            <p:nvPr/>
          </p:nvSpPr>
          <p:spPr>
            <a:xfrm>
              <a:off x="1977879" y="58275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1"/>
                  </a:moveTo>
                  <a:cubicBezTo>
                    <a:pt x="167" y="1"/>
                    <a:pt x="67" y="101"/>
                    <a:pt x="34" y="201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507;p47">
              <a:extLst>
                <a:ext uri="{FF2B5EF4-FFF2-40B4-BE49-F238E27FC236}">
                  <a16:creationId xmlns:a16="http://schemas.microsoft.com/office/drawing/2014/main" id="{F2FBCA2B-B17D-32E2-1E52-3D8FF43F9C9C}"/>
                </a:ext>
              </a:extLst>
            </p:cNvPr>
            <p:cNvSpPr/>
            <p:nvPr/>
          </p:nvSpPr>
          <p:spPr>
            <a:xfrm>
              <a:off x="1903769" y="5827500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1"/>
                  </a:moveTo>
                  <a:cubicBezTo>
                    <a:pt x="167" y="1"/>
                    <a:pt x="67" y="101"/>
                    <a:pt x="34" y="201"/>
                  </a:cubicBezTo>
                  <a:cubicBezTo>
                    <a:pt x="0" y="234"/>
                    <a:pt x="0" y="267"/>
                    <a:pt x="0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567" y="201"/>
                  </a:cubicBezTo>
                  <a:cubicBezTo>
                    <a:pt x="534" y="101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508;p47">
              <a:extLst>
                <a:ext uri="{FF2B5EF4-FFF2-40B4-BE49-F238E27FC236}">
                  <a16:creationId xmlns:a16="http://schemas.microsoft.com/office/drawing/2014/main" id="{F5FD9FBB-C8BF-6801-2198-8C04BE3897A8}"/>
                </a:ext>
              </a:extLst>
            </p:cNvPr>
            <p:cNvSpPr/>
            <p:nvPr/>
          </p:nvSpPr>
          <p:spPr>
            <a:xfrm>
              <a:off x="1977879" y="575339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509;p47">
              <a:extLst>
                <a:ext uri="{FF2B5EF4-FFF2-40B4-BE49-F238E27FC236}">
                  <a16:creationId xmlns:a16="http://schemas.microsoft.com/office/drawing/2014/main" id="{6910A26B-C17F-D71E-1A37-E641BFAF111A}"/>
                </a:ext>
              </a:extLst>
            </p:cNvPr>
            <p:cNvSpPr/>
            <p:nvPr/>
          </p:nvSpPr>
          <p:spPr>
            <a:xfrm>
              <a:off x="1903769" y="575339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510;p47">
              <a:extLst>
                <a:ext uri="{FF2B5EF4-FFF2-40B4-BE49-F238E27FC236}">
                  <a16:creationId xmlns:a16="http://schemas.microsoft.com/office/drawing/2014/main" id="{D7D4BC83-1677-B36B-BC6A-99C07802C309}"/>
                </a:ext>
              </a:extLst>
            </p:cNvPr>
            <p:cNvSpPr/>
            <p:nvPr/>
          </p:nvSpPr>
          <p:spPr>
            <a:xfrm>
              <a:off x="1866715" y="579044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67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511;p47">
              <a:extLst>
                <a:ext uri="{FF2B5EF4-FFF2-40B4-BE49-F238E27FC236}">
                  <a16:creationId xmlns:a16="http://schemas.microsoft.com/office/drawing/2014/main" id="{ADC1E70C-8621-9811-9ECF-5EC27AE81F50}"/>
                </a:ext>
              </a:extLst>
            </p:cNvPr>
            <p:cNvSpPr/>
            <p:nvPr/>
          </p:nvSpPr>
          <p:spPr>
            <a:xfrm>
              <a:off x="1940824" y="579044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67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512;p47">
              <a:extLst>
                <a:ext uri="{FF2B5EF4-FFF2-40B4-BE49-F238E27FC236}">
                  <a16:creationId xmlns:a16="http://schemas.microsoft.com/office/drawing/2014/main" id="{0DAFAC4F-F3A7-CB6B-7077-5B8FADD500AF}"/>
                </a:ext>
              </a:extLst>
            </p:cNvPr>
            <p:cNvSpPr/>
            <p:nvPr/>
          </p:nvSpPr>
          <p:spPr>
            <a:xfrm>
              <a:off x="1866715" y="571633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67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513;p47">
              <a:extLst>
                <a:ext uri="{FF2B5EF4-FFF2-40B4-BE49-F238E27FC236}">
                  <a16:creationId xmlns:a16="http://schemas.microsoft.com/office/drawing/2014/main" id="{FC701640-CE99-62ED-2DB0-3654B01DAF22}"/>
                </a:ext>
              </a:extLst>
            </p:cNvPr>
            <p:cNvSpPr/>
            <p:nvPr/>
          </p:nvSpPr>
          <p:spPr>
            <a:xfrm>
              <a:off x="1940824" y="571633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67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514;p47">
              <a:extLst>
                <a:ext uri="{FF2B5EF4-FFF2-40B4-BE49-F238E27FC236}">
                  <a16:creationId xmlns:a16="http://schemas.microsoft.com/office/drawing/2014/main" id="{A037B919-CF7F-CCA9-B4DA-979998935343}"/>
                </a:ext>
              </a:extLst>
            </p:cNvPr>
            <p:cNvSpPr/>
            <p:nvPr/>
          </p:nvSpPr>
          <p:spPr>
            <a:xfrm>
              <a:off x="1833364" y="58275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267"/>
                    <a:pt x="300" y="234"/>
                    <a:pt x="267" y="201"/>
                  </a:cubicBezTo>
                  <a:cubicBezTo>
                    <a:pt x="234" y="101"/>
                    <a:pt x="134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515;p47">
              <a:extLst>
                <a:ext uri="{FF2B5EF4-FFF2-40B4-BE49-F238E27FC236}">
                  <a16:creationId xmlns:a16="http://schemas.microsoft.com/office/drawing/2014/main" id="{4FCE64D5-86FF-EBAE-9FC4-6E11A3A29AA1}"/>
                </a:ext>
              </a:extLst>
            </p:cNvPr>
            <p:cNvSpPr/>
            <p:nvPr/>
          </p:nvSpPr>
          <p:spPr>
            <a:xfrm>
              <a:off x="1833364" y="575339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0"/>
                  </a:moveTo>
                  <a:lnTo>
                    <a:pt x="0" y="601"/>
                  </a:lnTo>
                  <a:cubicBezTo>
                    <a:pt x="167" y="601"/>
                    <a:pt x="300" y="467"/>
                    <a:pt x="300" y="301"/>
                  </a:cubicBezTo>
                  <a:cubicBezTo>
                    <a:pt x="300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516;p47">
              <a:extLst>
                <a:ext uri="{FF2B5EF4-FFF2-40B4-BE49-F238E27FC236}">
                  <a16:creationId xmlns:a16="http://schemas.microsoft.com/office/drawing/2014/main" id="{BD498A88-0141-A3E6-1565-D99672A50E05}"/>
                </a:ext>
              </a:extLst>
            </p:cNvPr>
            <p:cNvSpPr/>
            <p:nvPr/>
          </p:nvSpPr>
          <p:spPr>
            <a:xfrm>
              <a:off x="1977879" y="568298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67"/>
                    <a:pt x="1" y="100"/>
                    <a:pt x="34" y="134"/>
                  </a:cubicBezTo>
                  <a:cubicBezTo>
                    <a:pt x="67" y="234"/>
                    <a:pt x="167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517;p47">
              <a:extLst>
                <a:ext uri="{FF2B5EF4-FFF2-40B4-BE49-F238E27FC236}">
                  <a16:creationId xmlns:a16="http://schemas.microsoft.com/office/drawing/2014/main" id="{23A2D9BE-4350-CD03-F3BC-9B51ECE4C43A}"/>
                </a:ext>
              </a:extLst>
            </p:cNvPr>
            <p:cNvSpPr/>
            <p:nvPr/>
          </p:nvSpPr>
          <p:spPr>
            <a:xfrm>
              <a:off x="1903769" y="5682984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67"/>
                    <a:pt x="0" y="100"/>
                    <a:pt x="34" y="134"/>
                  </a:cubicBezTo>
                  <a:cubicBezTo>
                    <a:pt x="67" y="234"/>
                    <a:pt x="167" y="300"/>
                    <a:pt x="300" y="300"/>
                  </a:cubicBezTo>
                  <a:cubicBezTo>
                    <a:pt x="434" y="300"/>
                    <a:pt x="534" y="234"/>
                    <a:pt x="567" y="134"/>
                  </a:cubicBezTo>
                  <a:cubicBezTo>
                    <a:pt x="601" y="100"/>
                    <a:pt x="601" y="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518;p47">
              <a:extLst>
                <a:ext uri="{FF2B5EF4-FFF2-40B4-BE49-F238E27FC236}">
                  <a16:creationId xmlns:a16="http://schemas.microsoft.com/office/drawing/2014/main" id="{1FB76C74-B384-5454-424E-B75528EB1796}"/>
                </a:ext>
              </a:extLst>
            </p:cNvPr>
            <p:cNvSpPr/>
            <p:nvPr/>
          </p:nvSpPr>
          <p:spPr>
            <a:xfrm>
              <a:off x="1833364" y="568298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134" y="300"/>
                    <a:pt x="234" y="234"/>
                    <a:pt x="267" y="134"/>
                  </a:cubicBezTo>
                  <a:cubicBezTo>
                    <a:pt x="300" y="100"/>
                    <a:pt x="300" y="67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519;p47">
              <a:extLst>
                <a:ext uri="{FF2B5EF4-FFF2-40B4-BE49-F238E27FC236}">
                  <a16:creationId xmlns:a16="http://schemas.microsoft.com/office/drawing/2014/main" id="{BEB51FC9-DC73-6D8A-99DD-C9AB0B9DCC1D}"/>
                </a:ext>
              </a:extLst>
            </p:cNvPr>
            <p:cNvSpPr/>
            <p:nvPr/>
          </p:nvSpPr>
          <p:spPr>
            <a:xfrm>
              <a:off x="1977879" y="59757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520;p47">
              <a:extLst>
                <a:ext uri="{FF2B5EF4-FFF2-40B4-BE49-F238E27FC236}">
                  <a16:creationId xmlns:a16="http://schemas.microsoft.com/office/drawing/2014/main" id="{EDFB030F-48E6-6722-E6D0-F7DAAAB86CE3}"/>
                </a:ext>
              </a:extLst>
            </p:cNvPr>
            <p:cNvSpPr/>
            <p:nvPr/>
          </p:nvSpPr>
          <p:spPr>
            <a:xfrm>
              <a:off x="1903769" y="5975730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lnTo>
                    <a:pt x="601" y="300"/>
                  </a:lnTo>
                  <a:cubicBezTo>
                    <a:pt x="601" y="167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521;p47">
              <a:extLst>
                <a:ext uri="{FF2B5EF4-FFF2-40B4-BE49-F238E27FC236}">
                  <a16:creationId xmlns:a16="http://schemas.microsoft.com/office/drawing/2014/main" id="{8221EBE2-D5A0-7351-1362-A7257B8CD4B6}"/>
                </a:ext>
              </a:extLst>
            </p:cNvPr>
            <p:cNvSpPr/>
            <p:nvPr/>
          </p:nvSpPr>
          <p:spPr>
            <a:xfrm>
              <a:off x="1977879" y="5901609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522;p47">
              <a:extLst>
                <a:ext uri="{FF2B5EF4-FFF2-40B4-BE49-F238E27FC236}">
                  <a16:creationId xmlns:a16="http://schemas.microsoft.com/office/drawing/2014/main" id="{2009D419-CF29-4DFA-C413-E7E503AA5B66}"/>
                </a:ext>
              </a:extLst>
            </p:cNvPr>
            <p:cNvSpPr/>
            <p:nvPr/>
          </p:nvSpPr>
          <p:spPr>
            <a:xfrm>
              <a:off x="1903769" y="5901609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523;p47">
              <a:extLst>
                <a:ext uri="{FF2B5EF4-FFF2-40B4-BE49-F238E27FC236}">
                  <a16:creationId xmlns:a16="http://schemas.microsoft.com/office/drawing/2014/main" id="{D3ED12DF-0964-5823-D85C-6986861A694F}"/>
                </a:ext>
              </a:extLst>
            </p:cNvPr>
            <p:cNvSpPr/>
            <p:nvPr/>
          </p:nvSpPr>
          <p:spPr>
            <a:xfrm>
              <a:off x="1866715" y="593867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3"/>
                    <a:pt x="0" y="300"/>
                  </a:cubicBezTo>
                  <a:cubicBezTo>
                    <a:pt x="0" y="467"/>
                    <a:pt x="134" y="600"/>
                    <a:pt x="300" y="600"/>
                  </a:cubicBezTo>
                  <a:cubicBezTo>
                    <a:pt x="467" y="600"/>
                    <a:pt x="601" y="467"/>
                    <a:pt x="601" y="300"/>
                  </a:cubicBezTo>
                  <a:cubicBezTo>
                    <a:pt x="601" y="133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524;p47">
              <a:extLst>
                <a:ext uri="{FF2B5EF4-FFF2-40B4-BE49-F238E27FC236}">
                  <a16:creationId xmlns:a16="http://schemas.microsoft.com/office/drawing/2014/main" id="{3E0BDF68-4ABD-74F7-D7CB-3BC93EEA8ED5}"/>
                </a:ext>
              </a:extLst>
            </p:cNvPr>
            <p:cNvSpPr/>
            <p:nvPr/>
          </p:nvSpPr>
          <p:spPr>
            <a:xfrm>
              <a:off x="1940824" y="593867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3"/>
                    <a:pt x="0" y="300"/>
                  </a:cubicBezTo>
                  <a:cubicBezTo>
                    <a:pt x="0" y="467"/>
                    <a:pt x="134" y="600"/>
                    <a:pt x="301" y="600"/>
                  </a:cubicBezTo>
                  <a:cubicBezTo>
                    <a:pt x="467" y="600"/>
                    <a:pt x="601" y="467"/>
                    <a:pt x="601" y="300"/>
                  </a:cubicBezTo>
                  <a:cubicBezTo>
                    <a:pt x="601" y="133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525;p47">
              <a:extLst>
                <a:ext uri="{FF2B5EF4-FFF2-40B4-BE49-F238E27FC236}">
                  <a16:creationId xmlns:a16="http://schemas.microsoft.com/office/drawing/2014/main" id="{5939131A-7E22-EB6F-8CC5-7945C3422E69}"/>
                </a:ext>
              </a:extLst>
            </p:cNvPr>
            <p:cNvSpPr/>
            <p:nvPr/>
          </p:nvSpPr>
          <p:spPr>
            <a:xfrm>
              <a:off x="1866715" y="586455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8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526;p47">
              <a:extLst>
                <a:ext uri="{FF2B5EF4-FFF2-40B4-BE49-F238E27FC236}">
                  <a16:creationId xmlns:a16="http://schemas.microsoft.com/office/drawing/2014/main" id="{927FA9E0-2AEE-E0CB-FBFE-12D28413D2E2}"/>
                </a:ext>
              </a:extLst>
            </p:cNvPr>
            <p:cNvSpPr/>
            <p:nvPr/>
          </p:nvSpPr>
          <p:spPr>
            <a:xfrm>
              <a:off x="1940824" y="586455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8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527;p47">
              <a:extLst>
                <a:ext uri="{FF2B5EF4-FFF2-40B4-BE49-F238E27FC236}">
                  <a16:creationId xmlns:a16="http://schemas.microsoft.com/office/drawing/2014/main" id="{EECD784B-6DB1-BFDF-00F9-AD7B252C2B1B}"/>
                </a:ext>
              </a:extLst>
            </p:cNvPr>
            <p:cNvSpPr/>
            <p:nvPr/>
          </p:nvSpPr>
          <p:spPr>
            <a:xfrm>
              <a:off x="1833364" y="59757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0" y="300"/>
                  </a:lnTo>
                  <a:cubicBezTo>
                    <a:pt x="300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528;p47">
              <a:extLst>
                <a:ext uri="{FF2B5EF4-FFF2-40B4-BE49-F238E27FC236}">
                  <a16:creationId xmlns:a16="http://schemas.microsoft.com/office/drawing/2014/main" id="{C341B349-78F1-1750-573F-EF1D0F92E072}"/>
                </a:ext>
              </a:extLst>
            </p:cNvPr>
            <p:cNvSpPr/>
            <p:nvPr/>
          </p:nvSpPr>
          <p:spPr>
            <a:xfrm>
              <a:off x="1833364" y="5901609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0" y="468"/>
                    <a:pt x="300" y="301"/>
                  </a:cubicBezTo>
                  <a:cubicBezTo>
                    <a:pt x="300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529;p47">
              <a:extLst>
                <a:ext uri="{FF2B5EF4-FFF2-40B4-BE49-F238E27FC236}">
                  <a16:creationId xmlns:a16="http://schemas.microsoft.com/office/drawing/2014/main" id="{34E65538-3E19-4DA7-109A-100B275D8C88}"/>
                </a:ext>
              </a:extLst>
            </p:cNvPr>
            <p:cNvSpPr/>
            <p:nvPr/>
          </p:nvSpPr>
          <p:spPr>
            <a:xfrm>
              <a:off x="1977879" y="583120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cubicBezTo>
                    <a:pt x="1" y="168"/>
                    <a:pt x="134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530;p47">
              <a:extLst>
                <a:ext uri="{FF2B5EF4-FFF2-40B4-BE49-F238E27FC236}">
                  <a16:creationId xmlns:a16="http://schemas.microsoft.com/office/drawing/2014/main" id="{7122ED3F-2D1F-B178-EE75-B87933A7C918}"/>
                </a:ext>
              </a:extLst>
            </p:cNvPr>
            <p:cNvSpPr/>
            <p:nvPr/>
          </p:nvSpPr>
          <p:spPr>
            <a:xfrm>
              <a:off x="1903769" y="5831203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0" y="1"/>
                  </a:moveTo>
                  <a:cubicBezTo>
                    <a:pt x="0" y="168"/>
                    <a:pt x="134" y="301"/>
                    <a:pt x="300" y="301"/>
                  </a:cubicBezTo>
                  <a:cubicBezTo>
                    <a:pt x="467" y="301"/>
                    <a:pt x="601" y="168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531;p47">
              <a:extLst>
                <a:ext uri="{FF2B5EF4-FFF2-40B4-BE49-F238E27FC236}">
                  <a16:creationId xmlns:a16="http://schemas.microsoft.com/office/drawing/2014/main" id="{5A691EF8-1E6F-CE4A-B148-18FD6149C732}"/>
                </a:ext>
              </a:extLst>
            </p:cNvPr>
            <p:cNvSpPr/>
            <p:nvPr/>
          </p:nvSpPr>
          <p:spPr>
            <a:xfrm>
              <a:off x="1833364" y="583120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lnTo>
                    <a:pt x="0" y="301"/>
                  </a:lnTo>
                  <a:cubicBezTo>
                    <a:pt x="167" y="301"/>
                    <a:pt x="300" y="168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532;p47">
              <a:extLst>
                <a:ext uri="{FF2B5EF4-FFF2-40B4-BE49-F238E27FC236}">
                  <a16:creationId xmlns:a16="http://schemas.microsoft.com/office/drawing/2014/main" id="{3216A6D3-CD41-A7A4-4D1B-5BAB845CD507}"/>
                </a:ext>
              </a:extLst>
            </p:cNvPr>
            <p:cNvSpPr/>
            <p:nvPr/>
          </p:nvSpPr>
          <p:spPr>
            <a:xfrm>
              <a:off x="1977879" y="604984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533;p47">
              <a:extLst>
                <a:ext uri="{FF2B5EF4-FFF2-40B4-BE49-F238E27FC236}">
                  <a16:creationId xmlns:a16="http://schemas.microsoft.com/office/drawing/2014/main" id="{5BF35124-9D7F-D4F6-C452-2D0A7CF8DF68}"/>
                </a:ext>
              </a:extLst>
            </p:cNvPr>
            <p:cNvSpPr/>
            <p:nvPr/>
          </p:nvSpPr>
          <p:spPr>
            <a:xfrm>
              <a:off x="1903769" y="604984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534;p47">
              <a:extLst>
                <a:ext uri="{FF2B5EF4-FFF2-40B4-BE49-F238E27FC236}">
                  <a16:creationId xmlns:a16="http://schemas.microsoft.com/office/drawing/2014/main" id="{AA0DCC3B-BD33-DAA7-92D7-EE75776C1BBF}"/>
                </a:ext>
              </a:extLst>
            </p:cNvPr>
            <p:cNvSpPr/>
            <p:nvPr/>
          </p:nvSpPr>
          <p:spPr>
            <a:xfrm>
              <a:off x="1866715" y="601278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67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535;p47">
              <a:extLst>
                <a:ext uri="{FF2B5EF4-FFF2-40B4-BE49-F238E27FC236}">
                  <a16:creationId xmlns:a16="http://schemas.microsoft.com/office/drawing/2014/main" id="{E251FE15-BE62-5268-F5B3-9548D6650FAB}"/>
                </a:ext>
              </a:extLst>
            </p:cNvPr>
            <p:cNvSpPr/>
            <p:nvPr/>
          </p:nvSpPr>
          <p:spPr>
            <a:xfrm>
              <a:off x="1940824" y="601278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67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536;p47">
              <a:extLst>
                <a:ext uri="{FF2B5EF4-FFF2-40B4-BE49-F238E27FC236}">
                  <a16:creationId xmlns:a16="http://schemas.microsoft.com/office/drawing/2014/main" id="{5D3FB409-C1F8-7EBF-162C-5B32FA5C2E21}"/>
                </a:ext>
              </a:extLst>
            </p:cNvPr>
            <p:cNvSpPr/>
            <p:nvPr/>
          </p:nvSpPr>
          <p:spPr>
            <a:xfrm>
              <a:off x="1977879" y="597943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537;p47">
              <a:extLst>
                <a:ext uri="{FF2B5EF4-FFF2-40B4-BE49-F238E27FC236}">
                  <a16:creationId xmlns:a16="http://schemas.microsoft.com/office/drawing/2014/main" id="{FCF7FABC-F1D0-2CD8-E73A-FF680A3CCB1B}"/>
                </a:ext>
              </a:extLst>
            </p:cNvPr>
            <p:cNvSpPr/>
            <p:nvPr/>
          </p:nvSpPr>
          <p:spPr>
            <a:xfrm>
              <a:off x="1903769" y="5979434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4" y="301"/>
                    <a:pt x="300" y="301"/>
                  </a:cubicBezTo>
                  <a:cubicBezTo>
                    <a:pt x="467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538;p47">
              <a:extLst>
                <a:ext uri="{FF2B5EF4-FFF2-40B4-BE49-F238E27FC236}">
                  <a16:creationId xmlns:a16="http://schemas.microsoft.com/office/drawing/2014/main" id="{89E62903-9D81-BA49-A54E-8A26CCE0140D}"/>
                </a:ext>
              </a:extLst>
            </p:cNvPr>
            <p:cNvSpPr/>
            <p:nvPr/>
          </p:nvSpPr>
          <p:spPr>
            <a:xfrm>
              <a:off x="1833364" y="597943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cubicBezTo>
                    <a:pt x="167" y="301"/>
                    <a:pt x="300" y="167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539;p47">
              <a:extLst>
                <a:ext uri="{FF2B5EF4-FFF2-40B4-BE49-F238E27FC236}">
                  <a16:creationId xmlns:a16="http://schemas.microsoft.com/office/drawing/2014/main" id="{1EB41F66-05FE-2E9A-88D6-0EFEAD808545}"/>
                </a:ext>
              </a:extLst>
            </p:cNvPr>
            <p:cNvSpPr/>
            <p:nvPr/>
          </p:nvSpPr>
          <p:spPr>
            <a:xfrm>
              <a:off x="1829647" y="5234603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301" y="0"/>
                  </a:moveTo>
                  <a:cubicBezTo>
                    <a:pt x="168" y="0"/>
                    <a:pt x="68" y="100"/>
                    <a:pt x="34" y="200"/>
                  </a:cubicBezTo>
                  <a:cubicBezTo>
                    <a:pt x="1" y="234"/>
                    <a:pt x="1" y="267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540;p47">
              <a:extLst>
                <a:ext uri="{FF2B5EF4-FFF2-40B4-BE49-F238E27FC236}">
                  <a16:creationId xmlns:a16="http://schemas.microsoft.com/office/drawing/2014/main" id="{353AD884-2A5A-4AD3-9D46-15BAEFB62439}"/>
                </a:ext>
              </a:extLst>
            </p:cNvPr>
            <p:cNvSpPr/>
            <p:nvPr/>
          </p:nvSpPr>
          <p:spPr>
            <a:xfrm>
              <a:off x="1829647" y="5160480"/>
              <a:ext cx="3728" cy="7431"/>
            </a:xfrm>
            <a:custGeom>
              <a:avLst/>
              <a:gdLst/>
              <a:ahLst/>
              <a:cxnLst/>
              <a:rect l="l" t="t" r="r" b="b"/>
              <a:pathLst>
                <a:path w="302" h="602" extrusionOk="0">
                  <a:moveTo>
                    <a:pt x="301" y="1"/>
                  </a:moveTo>
                  <a:cubicBezTo>
                    <a:pt x="134" y="1"/>
                    <a:pt x="1" y="168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541;p47">
              <a:extLst>
                <a:ext uri="{FF2B5EF4-FFF2-40B4-BE49-F238E27FC236}">
                  <a16:creationId xmlns:a16="http://schemas.microsoft.com/office/drawing/2014/main" id="{BCD3D73D-2281-F540-8C6B-54ACAD309501}"/>
                </a:ext>
              </a:extLst>
            </p:cNvPr>
            <p:cNvSpPr/>
            <p:nvPr/>
          </p:nvSpPr>
          <p:spPr>
            <a:xfrm>
              <a:off x="1829647" y="5382820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301" y="1"/>
                  </a:moveTo>
                  <a:cubicBezTo>
                    <a:pt x="168" y="1"/>
                    <a:pt x="68" y="101"/>
                    <a:pt x="34" y="201"/>
                  </a:cubicBezTo>
                  <a:cubicBezTo>
                    <a:pt x="1" y="234"/>
                    <a:pt x="1" y="268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542;p47">
              <a:extLst>
                <a:ext uri="{FF2B5EF4-FFF2-40B4-BE49-F238E27FC236}">
                  <a16:creationId xmlns:a16="http://schemas.microsoft.com/office/drawing/2014/main" id="{248772C3-7A0C-ADC9-4E09-E5A304C29622}"/>
                </a:ext>
              </a:extLst>
            </p:cNvPr>
            <p:cNvSpPr/>
            <p:nvPr/>
          </p:nvSpPr>
          <p:spPr>
            <a:xfrm>
              <a:off x="1829647" y="5308711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301" y="1"/>
                  </a:moveTo>
                  <a:cubicBezTo>
                    <a:pt x="134" y="1"/>
                    <a:pt x="1" y="167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543;p47">
              <a:extLst>
                <a:ext uri="{FF2B5EF4-FFF2-40B4-BE49-F238E27FC236}">
                  <a16:creationId xmlns:a16="http://schemas.microsoft.com/office/drawing/2014/main" id="{38263437-4470-8294-812E-A653358AFA44}"/>
                </a:ext>
              </a:extLst>
            </p:cNvPr>
            <p:cNvSpPr/>
            <p:nvPr/>
          </p:nvSpPr>
          <p:spPr>
            <a:xfrm>
              <a:off x="1792593" y="5345766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544;p47">
              <a:extLst>
                <a:ext uri="{FF2B5EF4-FFF2-40B4-BE49-F238E27FC236}">
                  <a16:creationId xmlns:a16="http://schemas.microsoft.com/office/drawing/2014/main" id="{3A6923B1-C4C7-5E9C-D854-E144532CFCE6}"/>
                </a:ext>
              </a:extLst>
            </p:cNvPr>
            <p:cNvSpPr/>
            <p:nvPr/>
          </p:nvSpPr>
          <p:spPr>
            <a:xfrm>
              <a:off x="1794655" y="5271656"/>
              <a:ext cx="5369" cy="7419"/>
            </a:xfrm>
            <a:custGeom>
              <a:avLst/>
              <a:gdLst/>
              <a:ahLst/>
              <a:cxnLst/>
              <a:rect l="l" t="t" r="r" b="b"/>
              <a:pathLst>
                <a:path w="435" h="601" extrusionOk="0">
                  <a:moveTo>
                    <a:pt x="134" y="0"/>
                  </a:moveTo>
                  <a:cubicBezTo>
                    <a:pt x="101" y="0"/>
                    <a:pt x="101" y="34"/>
                    <a:pt x="67" y="34"/>
                  </a:cubicBezTo>
                  <a:cubicBezTo>
                    <a:pt x="34" y="201"/>
                    <a:pt x="34" y="401"/>
                    <a:pt x="1" y="567"/>
                  </a:cubicBezTo>
                  <a:cubicBezTo>
                    <a:pt x="34" y="601"/>
                    <a:pt x="67" y="601"/>
                    <a:pt x="134" y="601"/>
                  </a:cubicBezTo>
                  <a:cubicBezTo>
                    <a:pt x="301" y="601"/>
                    <a:pt x="434" y="467"/>
                    <a:pt x="434" y="334"/>
                  </a:cubicBezTo>
                  <a:cubicBezTo>
                    <a:pt x="434" y="167"/>
                    <a:pt x="301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545;p47">
              <a:extLst>
                <a:ext uri="{FF2B5EF4-FFF2-40B4-BE49-F238E27FC236}">
                  <a16:creationId xmlns:a16="http://schemas.microsoft.com/office/drawing/2014/main" id="{585A2857-2643-E25F-FBAB-1F0EE8567470}"/>
                </a:ext>
              </a:extLst>
            </p:cNvPr>
            <p:cNvSpPr/>
            <p:nvPr/>
          </p:nvSpPr>
          <p:spPr>
            <a:xfrm>
              <a:off x="1829647" y="5238305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546;p47">
              <a:extLst>
                <a:ext uri="{FF2B5EF4-FFF2-40B4-BE49-F238E27FC236}">
                  <a16:creationId xmlns:a16="http://schemas.microsoft.com/office/drawing/2014/main" id="{49BE95FD-BFA7-706A-7267-3FCCBC921A8C}"/>
                </a:ext>
              </a:extLst>
            </p:cNvPr>
            <p:cNvSpPr/>
            <p:nvPr/>
          </p:nvSpPr>
          <p:spPr>
            <a:xfrm>
              <a:off x="1829647" y="5531051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301" y="0"/>
                  </a:moveTo>
                  <a:cubicBezTo>
                    <a:pt x="168" y="0"/>
                    <a:pt x="68" y="100"/>
                    <a:pt x="34" y="201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547;p47">
              <a:extLst>
                <a:ext uri="{FF2B5EF4-FFF2-40B4-BE49-F238E27FC236}">
                  <a16:creationId xmlns:a16="http://schemas.microsoft.com/office/drawing/2014/main" id="{E21C8A1E-2E96-E535-51AC-3A377BAC0034}"/>
                </a:ext>
              </a:extLst>
            </p:cNvPr>
            <p:cNvSpPr/>
            <p:nvPr/>
          </p:nvSpPr>
          <p:spPr>
            <a:xfrm>
              <a:off x="1829647" y="5456942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548;p47">
              <a:extLst>
                <a:ext uri="{FF2B5EF4-FFF2-40B4-BE49-F238E27FC236}">
                  <a16:creationId xmlns:a16="http://schemas.microsoft.com/office/drawing/2014/main" id="{BF5BC0AD-11ED-6091-0768-70B4EF377B97}"/>
                </a:ext>
              </a:extLst>
            </p:cNvPr>
            <p:cNvSpPr/>
            <p:nvPr/>
          </p:nvSpPr>
          <p:spPr>
            <a:xfrm>
              <a:off x="1792593" y="549399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549;p47">
              <a:extLst>
                <a:ext uri="{FF2B5EF4-FFF2-40B4-BE49-F238E27FC236}">
                  <a16:creationId xmlns:a16="http://schemas.microsoft.com/office/drawing/2014/main" id="{180A6E32-2676-1CE7-C33C-426675FD12E9}"/>
                </a:ext>
              </a:extLst>
            </p:cNvPr>
            <p:cNvSpPr/>
            <p:nvPr/>
          </p:nvSpPr>
          <p:spPr>
            <a:xfrm>
              <a:off x="1792593" y="5419875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550;p47">
              <a:extLst>
                <a:ext uri="{FF2B5EF4-FFF2-40B4-BE49-F238E27FC236}">
                  <a16:creationId xmlns:a16="http://schemas.microsoft.com/office/drawing/2014/main" id="{8A479156-B5F8-0A7C-DE0F-8A48FA4632B1}"/>
                </a:ext>
              </a:extLst>
            </p:cNvPr>
            <p:cNvSpPr/>
            <p:nvPr/>
          </p:nvSpPr>
          <p:spPr>
            <a:xfrm>
              <a:off x="1829647" y="5386536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cubicBezTo>
                    <a:pt x="1" y="67"/>
                    <a:pt x="1" y="100"/>
                    <a:pt x="34" y="133"/>
                  </a:cubicBezTo>
                  <a:cubicBezTo>
                    <a:pt x="68" y="234"/>
                    <a:pt x="168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551;p47">
              <a:extLst>
                <a:ext uri="{FF2B5EF4-FFF2-40B4-BE49-F238E27FC236}">
                  <a16:creationId xmlns:a16="http://schemas.microsoft.com/office/drawing/2014/main" id="{8F200D04-1374-858C-78A8-77586514B27F}"/>
                </a:ext>
              </a:extLst>
            </p:cNvPr>
            <p:cNvSpPr/>
            <p:nvPr/>
          </p:nvSpPr>
          <p:spPr>
            <a:xfrm>
              <a:off x="1829647" y="5679282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552;p47">
              <a:extLst>
                <a:ext uri="{FF2B5EF4-FFF2-40B4-BE49-F238E27FC236}">
                  <a16:creationId xmlns:a16="http://schemas.microsoft.com/office/drawing/2014/main" id="{7127CC49-291D-7FF4-87D7-C5CDC41E3310}"/>
                </a:ext>
              </a:extLst>
            </p:cNvPr>
            <p:cNvSpPr/>
            <p:nvPr/>
          </p:nvSpPr>
          <p:spPr>
            <a:xfrm>
              <a:off x="1756773" y="5679282"/>
              <a:ext cx="6196" cy="371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201" y="0"/>
                  </a:moveTo>
                  <a:cubicBezTo>
                    <a:pt x="134" y="0"/>
                    <a:pt x="67" y="33"/>
                    <a:pt x="1" y="100"/>
                  </a:cubicBezTo>
                  <a:cubicBezTo>
                    <a:pt x="1" y="167"/>
                    <a:pt x="1" y="234"/>
                    <a:pt x="1" y="300"/>
                  </a:cubicBezTo>
                  <a:lnTo>
                    <a:pt x="501" y="300"/>
                  </a:lnTo>
                  <a:cubicBezTo>
                    <a:pt x="501" y="167"/>
                    <a:pt x="368" y="0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553;p47">
              <a:extLst>
                <a:ext uri="{FF2B5EF4-FFF2-40B4-BE49-F238E27FC236}">
                  <a16:creationId xmlns:a16="http://schemas.microsoft.com/office/drawing/2014/main" id="{B442C532-6CEF-1478-9F3C-BE6D6809CF31}"/>
                </a:ext>
              </a:extLst>
            </p:cNvPr>
            <p:cNvSpPr/>
            <p:nvPr/>
          </p:nvSpPr>
          <p:spPr>
            <a:xfrm>
              <a:off x="1829647" y="5605160"/>
              <a:ext cx="3728" cy="7431"/>
            </a:xfrm>
            <a:custGeom>
              <a:avLst/>
              <a:gdLst/>
              <a:ahLst/>
              <a:cxnLst/>
              <a:rect l="l" t="t" r="r" b="b"/>
              <a:pathLst>
                <a:path w="302" h="602" extrusionOk="0">
                  <a:moveTo>
                    <a:pt x="301" y="1"/>
                  </a:moveTo>
                  <a:cubicBezTo>
                    <a:pt x="134" y="1"/>
                    <a:pt x="1" y="168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554;p47">
              <a:extLst>
                <a:ext uri="{FF2B5EF4-FFF2-40B4-BE49-F238E27FC236}">
                  <a16:creationId xmlns:a16="http://schemas.microsoft.com/office/drawing/2014/main" id="{A9D91BE8-C1FF-7671-35FB-6A0494B683E1}"/>
                </a:ext>
              </a:extLst>
            </p:cNvPr>
            <p:cNvSpPr/>
            <p:nvPr/>
          </p:nvSpPr>
          <p:spPr>
            <a:xfrm>
              <a:off x="1761303" y="5606395"/>
              <a:ext cx="1667" cy="5777"/>
            </a:xfrm>
            <a:custGeom>
              <a:avLst/>
              <a:gdLst/>
              <a:ahLst/>
              <a:cxnLst/>
              <a:rect l="l" t="t" r="r" b="b"/>
              <a:pathLst>
                <a:path w="135" h="468" extrusionOk="0">
                  <a:moveTo>
                    <a:pt x="34" y="1"/>
                  </a:moveTo>
                  <a:cubicBezTo>
                    <a:pt x="1" y="134"/>
                    <a:pt x="1" y="301"/>
                    <a:pt x="1" y="468"/>
                  </a:cubicBezTo>
                  <a:cubicBezTo>
                    <a:pt x="67" y="401"/>
                    <a:pt x="134" y="334"/>
                    <a:pt x="134" y="201"/>
                  </a:cubicBezTo>
                  <a:cubicBezTo>
                    <a:pt x="134" y="134"/>
                    <a:pt x="101" y="34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555;p47">
              <a:extLst>
                <a:ext uri="{FF2B5EF4-FFF2-40B4-BE49-F238E27FC236}">
                  <a16:creationId xmlns:a16="http://schemas.microsoft.com/office/drawing/2014/main" id="{72AF3945-D396-9F6E-E73D-A2043F8972D9}"/>
                </a:ext>
              </a:extLst>
            </p:cNvPr>
            <p:cNvSpPr/>
            <p:nvPr/>
          </p:nvSpPr>
          <p:spPr>
            <a:xfrm>
              <a:off x="1792593" y="5642214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8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556;p47">
              <a:extLst>
                <a:ext uri="{FF2B5EF4-FFF2-40B4-BE49-F238E27FC236}">
                  <a16:creationId xmlns:a16="http://schemas.microsoft.com/office/drawing/2014/main" id="{07827C38-3439-5291-43F6-5EE7351C7FF4}"/>
                </a:ext>
              </a:extLst>
            </p:cNvPr>
            <p:cNvSpPr/>
            <p:nvPr/>
          </p:nvSpPr>
          <p:spPr>
            <a:xfrm>
              <a:off x="1792593" y="556810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7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557;p47">
              <a:extLst>
                <a:ext uri="{FF2B5EF4-FFF2-40B4-BE49-F238E27FC236}">
                  <a16:creationId xmlns:a16="http://schemas.microsoft.com/office/drawing/2014/main" id="{E00CCEE7-0E92-33C2-46E0-A711DA8B189F}"/>
                </a:ext>
              </a:extLst>
            </p:cNvPr>
            <p:cNvSpPr/>
            <p:nvPr/>
          </p:nvSpPr>
          <p:spPr>
            <a:xfrm>
              <a:off x="1829647" y="5534754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558;p47">
              <a:extLst>
                <a:ext uri="{FF2B5EF4-FFF2-40B4-BE49-F238E27FC236}">
                  <a16:creationId xmlns:a16="http://schemas.microsoft.com/office/drawing/2014/main" id="{103795A1-1A69-0003-660B-D4D715FC0CB5}"/>
                </a:ext>
              </a:extLst>
            </p:cNvPr>
            <p:cNvSpPr/>
            <p:nvPr/>
          </p:nvSpPr>
          <p:spPr>
            <a:xfrm>
              <a:off x="1829647" y="5827500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301" y="1"/>
                  </a:moveTo>
                  <a:cubicBezTo>
                    <a:pt x="168" y="1"/>
                    <a:pt x="68" y="101"/>
                    <a:pt x="34" y="201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559;p47">
              <a:extLst>
                <a:ext uri="{FF2B5EF4-FFF2-40B4-BE49-F238E27FC236}">
                  <a16:creationId xmlns:a16="http://schemas.microsoft.com/office/drawing/2014/main" id="{58C4182A-763A-FE19-E708-9BAD2F55CC9A}"/>
                </a:ext>
              </a:extLst>
            </p:cNvPr>
            <p:cNvSpPr/>
            <p:nvPr/>
          </p:nvSpPr>
          <p:spPr>
            <a:xfrm>
              <a:off x="1755538" y="5827500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1"/>
                  </a:moveTo>
                  <a:cubicBezTo>
                    <a:pt x="201" y="1"/>
                    <a:pt x="67" y="101"/>
                    <a:pt x="34" y="201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568" y="201"/>
                  </a:cubicBezTo>
                  <a:cubicBezTo>
                    <a:pt x="534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560;p47">
              <a:extLst>
                <a:ext uri="{FF2B5EF4-FFF2-40B4-BE49-F238E27FC236}">
                  <a16:creationId xmlns:a16="http://schemas.microsoft.com/office/drawing/2014/main" id="{4D035811-93A5-2AA8-93A6-5BAFD0E82020}"/>
                </a:ext>
              </a:extLst>
            </p:cNvPr>
            <p:cNvSpPr/>
            <p:nvPr/>
          </p:nvSpPr>
          <p:spPr>
            <a:xfrm>
              <a:off x="1829647" y="5753390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561;p47">
              <a:extLst>
                <a:ext uri="{FF2B5EF4-FFF2-40B4-BE49-F238E27FC236}">
                  <a16:creationId xmlns:a16="http://schemas.microsoft.com/office/drawing/2014/main" id="{FDAB9EAE-16E0-E178-254E-8CA86F2A5427}"/>
                </a:ext>
              </a:extLst>
            </p:cNvPr>
            <p:cNvSpPr/>
            <p:nvPr/>
          </p:nvSpPr>
          <p:spPr>
            <a:xfrm>
              <a:off x="1755538" y="575339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562;p47">
              <a:extLst>
                <a:ext uri="{FF2B5EF4-FFF2-40B4-BE49-F238E27FC236}">
                  <a16:creationId xmlns:a16="http://schemas.microsoft.com/office/drawing/2014/main" id="{48D12981-928F-F23C-B4C6-E9361D0A4449}"/>
                </a:ext>
              </a:extLst>
            </p:cNvPr>
            <p:cNvSpPr/>
            <p:nvPr/>
          </p:nvSpPr>
          <p:spPr>
            <a:xfrm>
              <a:off x="1792593" y="5790445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563;p47">
              <a:extLst>
                <a:ext uri="{FF2B5EF4-FFF2-40B4-BE49-F238E27FC236}">
                  <a16:creationId xmlns:a16="http://schemas.microsoft.com/office/drawing/2014/main" id="{E3C28C43-8E7B-4511-E648-BBA2C96315A0}"/>
                </a:ext>
              </a:extLst>
            </p:cNvPr>
            <p:cNvSpPr/>
            <p:nvPr/>
          </p:nvSpPr>
          <p:spPr>
            <a:xfrm>
              <a:off x="1792593" y="571633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564;p47">
              <a:extLst>
                <a:ext uri="{FF2B5EF4-FFF2-40B4-BE49-F238E27FC236}">
                  <a16:creationId xmlns:a16="http://schemas.microsoft.com/office/drawing/2014/main" id="{280D1571-EE54-FC16-5267-353C60A12676}"/>
                </a:ext>
              </a:extLst>
            </p:cNvPr>
            <p:cNvSpPr/>
            <p:nvPr/>
          </p:nvSpPr>
          <p:spPr>
            <a:xfrm>
              <a:off x="1829647" y="5682984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cubicBezTo>
                    <a:pt x="1" y="67"/>
                    <a:pt x="1" y="100"/>
                    <a:pt x="34" y="134"/>
                  </a:cubicBezTo>
                  <a:cubicBezTo>
                    <a:pt x="68" y="234"/>
                    <a:pt x="168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565;p47">
              <a:extLst>
                <a:ext uri="{FF2B5EF4-FFF2-40B4-BE49-F238E27FC236}">
                  <a16:creationId xmlns:a16="http://schemas.microsoft.com/office/drawing/2014/main" id="{642DC38B-316D-0B70-7167-FF9382C4E98E}"/>
                </a:ext>
              </a:extLst>
            </p:cNvPr>
            <p:cNvSpPr/>
            <p:nvPr/>
          </p:nvSpPr>
          <p:spPr>
            <a:xfrm>
              <a:off x="1756365" y="5682984"/>
              <a:ext cx="6604" cy="3715"/>
            </a:xfrm>
            <a:custGeom>
              <a:avLst/>
              <a:gdLst/>
              <a:ahLst/>
              <a:cxnLst/>
              <a:rect l="l" t="t" r="r" b="b"/>
              <a:pathLst>
                <a:path w="535" h="301" extrusionOk="0">
                  <a:moveTo>
                    <a:pt x="34" y="0"/>
                  </a:moveTo>
                  <a:cubicBezTo>
                    <a:pt x="34" y="67"/>
                    <a:pt x="0" y="134"/>
                    <a:pt x="0" y="200"/>
                  </a:cubicBezTo>
                  <a:cubicBezTo>
                    <a:pt x="67" y="267"/>
                    <a:pt x="134" y="300"/>
                    <a:pt x="234" y="300"/>
                  </a:cubicBezTo>
                  <a:cubicBezTo>
                    <a:pt x="367" y="300"/>
                    <a:pt x="467" y="234"/>
                    <a:pt x="501" y="134"/>
                  </a:cubicBezTo>
                  <a:cubicBezTo>
                    <a:pt x="534" y="100"/>
                    <a:pt x="534" y="67"/>
                    <a:pt x="5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566;p47">
              <a:extLst>
                <a:ext uri="{FF2B5EF4-FFF2-40B4-BE49-F238E27FC236}">
                  <a16:creationId xmlns:a16="http://schemas.microsoft.com/office/drawing/2014/main" id="{4718C281-2026-9B87-38C8-732FBEDF7FDA}"/>
                </a:ext>
              </a:extLst>
            </p:cNvPr>
            <p:cNvSpPr/>
            <p:nvPr/>
          </p:nvSpPr>
          <p:spPr>
            <a:xfrm>
              <a:off x="1829647" y="5975730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567;p47">
              <a:extLst>
                <a:ext uri="{FF2B5EF4-FFF2-40B4-BE49-F238E27FC236}">
                  <a16:creationId xmlns:a16="http://schemas.microsoft.com/office/drawing/2014/main" id="{4DC2A8B9-1303-C827-2390-98269C9F23C0}"/>
                </a:ext>
              </a:extLst>
            </p:cNvPr>
            <p:cNvSpPr/>
            <p:nvPr/>
          </p:nvSpPr>
          <p:spPr>
            <a:xfrm>
              <a:off x="1755538" y="5975730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lnTo>
                    <a:pt x="601" y="300"/>
                  </a:ln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568;p47">
              <a:extLst>
                <a:ext uri="{FF2B5EF4-FFF2-40B4-BE49-F238E27FC236}">
                  <a16:creationId xmlns:a16="http://schemas.microsoft.com/office/drawing/2014/main" id="{790224BB-00C4-4F8A-489E-E95E42E65DAE}"/>
                </a:ext>
              </a:extLst>
            </p:cNvPr>
            <p:cNvSpPr/>
            <p:nvPr/>
          </p:nvSpPr>
          <p:spPr>
            <a:xfrm>
              <a:off x="1829647" y="5901609"/>
              <a:ext cx="3728" cy="7431"/>
            </a:xfrm>
            <a:custGeom>
              <a:avLst/>
              <a:gdLst/>
              <a:ahLst/>
              <a:cxnLst/>
              <a:rect l="l" t="t" r="r" b="b"/>
              <a:pathLst>
                <a:path w="3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569;p47">
              <a:extLst>
                <a:ext uri="{FF2B5EF4-FFF2-40B4-BE49-F238E27FC236}">
                  <a16:creationId xmlns:a16="http://schemas.microsoft.com/office/drawing/2014/main" id="{77CA288D-2385-1AA6-D029-A8E483DE8276}"/>
                </a:ext>
              </a:extLst>
            </p:cNvPr>
            <p:cNvSpPr/>
            <p:nvPr/>
          </p:nvSpPr>
          <p:spPr>
            <a:xfrm>
              <a:off x="1755538" y="5901609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570;p47">
              <a:extLst>
                <a:ext uri="{FF2B5EF4-FFF2-40B4-BE49-F238E27FC236}">
                  <a16:creationId xmlns:a16="http://schemas.microsoft.com/office/drawing/2014/main" id="{9C2D9441-2941-5CC8-9213-CCAC2E51FE96}"/>
                </a:ext>
              </a:extLst>
            </p:cNvPr>
            <p:cNvSpPr/>
            <p:nvPr/>
          </p:nvSpPr>
          <p:spPr>
            <a:xfrm>
              <a:off x="1792593" y="593867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600"/>
                    <a:pt x="601" y="467"/>
                    <a:pt x="601" y="300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571;p47">
              <a:extLst>
                <a:ext uri="{FF2B5EF4-FFF2-40B4-BE49-F238E27FC236}">
                  <a16:creationId xmlns:a16="http://schemas.microsoft.com/office/drawing/2014/main" id="{C509C888-78A1-6B03-BF05-024A696168DF}"/>
                </a:ext>
              </a:extLst>
            </p:cNvPr>
            <p:cNvSpPr/>
            <p:nvPr/>
          </p:nvSpPr>
          <p:spPr>
            <a:xfrm>
              <a:off x="1792593" y="5864554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8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572;p47">
              <a:extLst>
                <a:ext uri="{FF2B5EF4-FFF2-40B4-BE49-F238E27FC236}">
                  <a16:creationId xmlns:a16="http://schemas.microsoft.com/office/drawing/2014/main" id="{0A09C04D-65E6-B708-6277-F1A037DFF09A}"/>
                </a:ext>
              </a:extLst>
            </p:cNvPr>
            <p:cNvSpPr/>
            <p:nvPr/>
          </p:nvSpPr>
          <p:spPr>
            <a:xfrm>
              <a:off x="1829647" y="5831203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cubicBezTo>
                    <a:pt x="1" y="168"/>
                    <a:pt x="134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573;p47">
              <a:extLst>
                <a:ext uri="{FF2B5EF4-FFF2-40B4-BE49-F238E27FC236}">
                  <a16:creationId xmlns:a16="http://schemas.microsoft.com/office/drawing/2014/main" id="{17DD61C4-BDCB-8993-1D1D-93B176DCD7E7}"/>
                </a:ext>
              </a:extLst>
            </p:cNvPr>
            <p:cNvSpPr/>
            <p:nvPr/>
          </p:nvSpPr>
          <p:spPr>
            <a:xfrm>
              <a:off x="1755538" y="5831203"/>
              <a:ext cx="7431" cy="3728"/>
            </a:xfrm>
            <a:custGeom>
              <a:avLst/>
              <a:gdLst/>
              <a:ahLst/>
              <a:cxnLst/>
              <a:rect l="l" t="t" r="r" b="b"/>
              <a:pathLst>
                <a:path w="602" h="302" extrusionOk="0">
                  <a:moveTo>
                    <a:pt x="1" y="1"/>
                  </a:moveTo>
                  <a:cubicBezTo>
                    <a:pt x="1" y="168"/>
                    <a:pt x="134" y="301"/>
                    <a:pt x="301" y="301"/>
                  </a:cubicBezTo>
                  <a:cubicBezTo>
                    <a:pt x="468" y="301"/>
                    <a:pt x="601" y="168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574;p47">
              <a:extLst>
                <a:ext uri="{FF2B5EF4-FFF2-40B4-BE49-F238E27FC236}">
                  <a16:creationId xmlns:a16="http://schemas.microsoft.com/office/drawing/2014/main" id="{71982A91-702A-9636-35FE-D8788C5F5EF6}"/>
                </a:ext>
              </a:extLst>
            </p:cNvPr>
            <p:cNvSpPr/>
            <p:nvPr/>
          </p:nvSpPr>
          <p:spPr>
            <a:xfrm>
              <a:off x="1792593" y="6012785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67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575;p47">
              <a:extLst>
                <a:ext uri="{FF2B5EF4-FFF2-40B4-BE49-F238E27FC236}">
                  <a16:creationId xmlns:a16="http://schemas.microsoft.com/office/drawing/2014/main" id="{DA36069B-DFEE-F7EE-32A8-A151710464F9}"/>
                </a:ext>
              </a:extLst>
            </p:cNvPr>
            <p:cNvSpPr/>
            <p:nvPr/>
          </p:nvSpPr>
          <p:spPr>
            <a:xfrm>
              <a:off x="1829647" y="5979434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1576;p47">
              <a:extLst>
                <a:ext uri="{FF2B5EF4-FFF2-40B4-BE49-F238E27FC236}">
                  <a16:creationId xmlns:a16="http://schemas.microsoft.com/office/drawing/2014/main" id="{44686375-3F66-E2F9-D898-BCA87B064550}"/>
                </a:ext>
              </a:extLst>
            </p:cNvPr>
            <p:cNvSpPr/>
            <p:nvPr/>
          </p:nvSpPr>
          <p:spPr>
            <a:xfrm>
              <a:off x="1755538" y="5979434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68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577;p47">
              <a:extLst>
                <a:ext uri="{FF2B5EF4-FFF2-40B4-BE49-F238E27FC236}">
                  <a16:creationId xmlns:a16="http://schemas.microsoft.com/office/drawing/2014/main" id="{5496F49D-48C3-5534-7572-A7DA7A25D402}"/>
                </a:ext>
              </a:extLst>
            </p:cNvPr>
            <p:cNvSpPr/>
            <p:nvPr/>
          </p:nvSpPr>
          <p:spPr>
            <a:xfrm>
              <a:off x="1963882" y="5300478"/>
              <a:ext cx="512662" cy="417132"/>
            </a:xfrm>
            <a:custGeom>
              <a:avLst/>
              <a:gdLst/>
              <a:ahLst/>
              <a:cxnLst/>
              <a:rect l="l" t="t" r="r" b="b"/>
              <a:pathLst>
                <a:path w="41531" h="33792" extrusionOk="0">
                  <a:moveTo>
                    <a:pt x="39095" y="0"/>
                  </a:moveTo>
                  <a:lnTo>
                    <a:pt x="38261" y="7973"/>
                  </a:lnTo>
                  <a:lnTo>
                    <a:pt x="32157" y="2669"/>
                  </a:lnTo>
                  <a:lnTo>
                    <a:pt x="29088" y="13243"/>
                  </a:lnTo>
                  <a:lnTo>
                    <a:pt x="19881" y="5304"/>
                  </a:lnTo>
                  <a:lnTo>
                    <a:pt x="13577" y="19648"/>
                  </a:lnTo>
                  <a:lnTo>
                    <a:pt x="0" y="15612"/>
                  </a:lnTo>
                  <a:lnTo>
                    <a:pt x="1568" y="28788"/>
                  </a:lnTo>
                  <a:lnTo>
                    <a:pt x="16045" y="33791"/>
                  </a:lnTo>
                  <a:lnTo>
                    <a:pt x="22717" y="19348"/>
                  </a:lnTo>
                  <a:lnTo>
                    <a:pt x="32991" y="23784"/>
                  </a:lnTo>
                  <a:lnTo>
                    <a:pt x="35492" y="11575"/>
                  </a:lnTo>
                  <a:lnTo>
                    <a:pt x="41530" y="15111"/>
                  </a:lnTo>
                  <a:cubicBezTo>
                    <a:pt x="41030" y="9340"/>
                    <a:pt x="40262" y="3903"/>
                    <a:pt x="39095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578;p47">
              <a:extLst>
                <a:ext uri="{FF2B5EF4-FFF2-40B4-BE49-F238E27FC236}">
                  <a16:creationId xmlns:a16="http://schemas.microsoft.com/office/drawing/2014/main" id="{73440554-C502-9B7C-CF69-2291D11BE5FE}"/>
                </a:ext>
              </a:extLst>
            </p:cNvPr>
            <p:cNvSpPr/>
            <p:nvPr/>
          </p:nvSpPr>
          <p:spPr>
            <a:xfrm>
              <a:off x="1728778" y="5074016"/>
              <a:ext cx="365249" cy="1083786"/>
            </a:xfrm>
            <a:custGeom>
              <a:avLst/>
              <a:gdLst/>
              <a:ahLst/>
              <a:cxnLst/>
              <a:rect l="l" t="t" r="r" b="b"/>
              <a:pathLst>
                <a:path w="29589" h="87798" extrusionOk="0">
                  <a:moveTo>
                    <a:pt x="14144" y="1"/>
                  </a:moveTo>
                  <a:cubicBezTo>
                    <a:pt x="12776" y="301"/>
                    <a:pt x="8940" y="1469"/>
                    <a:pt x="7272" y="4704"/>
                  </a:cubicBezTo>
                  <a:cubicBezTo>
                    <a:pt x="5204" y="8640"/>
                    <a:pt x="1068" y="31223"/>
                    <a:pt x="467" y="50437"/>
                  </a:cubicBezTo>
                  <a:cubicBezTo>
                    <a:pt x="0" y="66115"/>
                    <a:pt x="1868" y="83060"/>
                    <a:pt x="2669" y="87630"/>
                  </a:cubicBezTo>
                  <a:cubicBezTo>
                    <a:pt x="2669" y="87630"/>
                    <a:pt x="4370" y="87797"/>
                    <a:pt x="4404" y="87797"/>
                  </a:cubicBezTo>
                  <a:cubicBezTo>
                    <a:pt x="20682" y="87630"/>
                    <a:pt x="29321" y="84361"/>
                    <a:pt x="29588" y="84261"/>
                  </a:cubicBezTo>
                  <a:cubicBezTo>
                    <a:pt x="28121" y="77123"/>
                    <a:pt x="23484" y="52372"/>
                    <a:pt x="24985" y="33492"/>
                  </a:cubicBezTo>
                  <a:lnTo>
                    <a:pt x="1414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579;p47">
              <a:extLst>
                <a:ext uri="{FF2B5EF4-FFF2-40B4-BE49-F238E27FC236}">
                  <a16:creationId xmlns:a16="http://schemas.microsoft.com/office/drawing/2014/main" id="{7AF945BB-B998-9E54-C420-E56F52D2A8E5}"/>
                </a:ext>
              </a:extLst>
            </p:cNvPr>
            <p:cNvSpPr/>
            <p:nvPr/>
          </p:nvSpPr>
          <p:spPr>
            <a:xfrm>
              <a:off x="1728778" y="5074016"/>
              <a:ext cx="365249" cy="1083786"/>
            </a:xfrm>
            <a:custGeom>
              <a:avLst/>
              <a:gdLst/>
              <a:ahLst/>
              <a:cxnLst/>
              <a:rect l="l" t="t" r="r" b="b"/>
              <a:pathLst>
                <a:path w="29589" h="87798" fill="none" extrusionOk="0">
                  <a:moveTo>
                    <a:pt x="24985" y="33492"/>
                  </a:moveTo>
                  <a:cubicBezTo>
                    <a:pt x="23484" y="52372"/>
                    <a:pt x="28121" y="77123"/>
                    <a:pt x="29588" y="84261"/>
                  </a:cubicBezTo>
                  <a:cubicBezTo>
                    <a:pt x="29321" y="84361"/>
                    <a:pt x="20682" y="87630"/>
                    <a:pt x="4404" y="87797"/>
                  </a:cubicBezTo>
                  <a:cubicBezTo>
                    <a:pt x="4370" y="87797"/>
                    <a:pt x="2669" y="87630"/>
                    <a:pt x="2669" y="87630"/>
                  </a:cubicBezTo>
                  <a:cubicBezTo>
                    <a:pt x="1868" y="83060"/>
                    <a:pt x="0" y="66115"/>
                    <a:pt x="467" y="50437"/>
                  </a:cubicBezTo>
                  <a:cubicBezTo>
                    <a:pt x="1068" y="31223"/>
                    <a:pt x="5204" y="8640"/>
                    <a:pt x="7272" y="4704"/>
                  </a:cubicBezTo>
                  <a:cubicBezTo>
                    <a:pt x="8940" y="1469"/>
                    <a:pt x="12776" y="301"/>
                    <a:pt x="14144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580;p47">
              <a:extLst>
                <a:ext uri="{FF2B5EF4-FFF2-40B4-BE49-F238E27FC236}">
                  <a16:creationId xmlns:a16="http://schemas.microsoft.com/office/drawing/2014/main" id="{3EE142AC-0E32-554C-1FF9-5E3DDACFDB24}"/>
                </a:ext>
              </a:extLst>
            </p:cNvPr>
            <p:cNvSpPr/>
            <p:nvPr/>
          </p:nvSpPr>
          <p:spPr>
            <a:xfrm>
              <a:off x="1981582" y="5382820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8"/>
                    <a:pt x="301" y="234"/>
                    <a:pt x="268" y="201"/>
                  </a:cubicBezTo>
                  <a:cubicBezTo>
                    <a:pt x="268" y="168"/>
                    <a:pt x="234" y="134"/>
                    <a:pt x="201" y="101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581;p47">
              <a:extLst>
                <a:ext uri="{FF2B5EF4-FFF2-40B4-BE49-F238E27FC236}">
                  <a16:creationId xmlns:a16="http://schemas.microsoft.com/office/drawing/2014/main" id="{8AB642A5-5529-093C-FCB6-5E941D8F2236}"/>
                </a:ext>
              </a:extLst>
            </p:cNvPr>
            <p:cNvSpPr/>
            <p:nvPr/>
          </p:nvSpPr>
          <p:spPr>
            <a:xfrm>
              <a:off x="1981582" y="5315710"/>
              <a:ext cx="432" cy="840"/>
            </a:xfrm>
            <a:custGeom>
              <a:avLst/>
              <a:gdLst/>
              <a:ahLst/>
              <a:cxnLst/>
              <a:rect l="l" t="t" r="r" b="b"/>
              <a:pathLst>
                <a:path w="35" h="68" extrusionOk="0">
                  <a:moveTo>
                    <a:pt x="1" y="1"/>
                  </a:moveTo>
                  <a:lnTo>
                    <a:pt x="1" y="67"/>
                  </a:lnTo>
                  <a:cubicBezTo>
                    <a:pt x="1" y="34"/>
                    <a:pt x="1" y="34"/>
                    <a:pt x="34" y="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582;p47">
              <a:extLst>
                <a:ext uri="{FF2B5EF4-FFF2-40B4-BE49-F238E27FC236}">
                  <a16:creationId xmlns:a16="http://schemas.microsoft.com/office/drawing/2014/main" id="{870F94C4-51CF-FE58-A24C-89670CC9696D}"/>
                </a:ext>
              </a:extLst>
            </p:cNvPr>
            <p:cNvSpPr/>
            <p:nvPr/>
          </p:nvSpPr>
          <p:spPr>
            <a:xfrm>
              <a:off x="2014934" y="549399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583;p47">
              <a:extLst>
                <a:ext uri="{FF2B5EF4-FFF2-40B4-BE49-F238E27FC236}">
                  <a16:creationId xmlns:a16="http://schemas.microsoft.com/office/drawing/2014/main" id="{69BAFF00-9472-29A6-83B9-B8701439D0FB}"/>
                </a:ext>
              </a:extLst>
            </p:cNvPr>
            <p:cNvSpPr/>
            <p:nvPr/>
          </p:nvSpPr>
          <p:spPr>
            <a:xfrm>
              <a:off x="2014934" y="5421529"/>
              <a:ext cx="2901" cy="5777"/>
            </a:xfrm>
            <a:custGeom>
              <a:avLst/>
              <a:gdLst/>
              <a:ahLst/>
              <a:cxnLst/>
              <a:rect l="l" t="t" r="r" b="b"/>
              <a:pathLst>
                <a:path w="235" h="468" extrusionOk="0">
                  <a:moveTo>
                    <a:pt x="67" y="0"/>
                  </a:moveTo>
                  <a:cubicBezTo>
                    <a:pt x="34" y="34"/>
                    <a:pt x="1" y="100"/>
                    <a:pt x="1" y="201"/>
                  </a:cubicBezTo>
                  <a:cubicBezTo>
                    <a:pt x="1" y="334"/>
                    <a:pt x="101" y="434"/>
                    <a:pt x="2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584;p47">
              <a:extLst>
                <a:ext uri="{FF2B5EF4-FFF2-40B4-BE49-F238E27FC236}">
                  <a16:creationId xmlns:a16="http://schemas.microsoft.com/office/drawing/2014/main" id="{537F890C-FA75-AC46-6F5F-7B9E71AAD498}"/>
                </a:ext>
              </a:extLst>
            </p:cNvPr>
            <p:cNvSpPr/>
            <p:nvPr/>
          </p:nvSpPr>
          <p:spPr>
            <a:xfrm>
              <a:off x="1981582" y="553105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268" y="201"/>
                  </a:cubicBezTo>
                  <a:cubicBezTo>
                    <a:pt x="268" y="167"/>
                    <a:pt x="234" y="134"/>
                    <a:pt x="201" y="100"/>
                  </a:cubicBezTo>
                  <a:cubicBezTo>
                    <a:pt x="168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585;p47">
              <a:extLst>
                <a:ext uri="{FF2B5EF4-FFF2-40B4-BE49-F238E27FC236}">
                  <a16:creationId xmlns:a16="http://schemas.microsoft.com/office/drawing/2014/main" id="{B8A02FFF-2248-CF03-9F25-F0922ADEBF65}"/>
                </a:ext>
              </a:extLst>
            </p:cNvPr>
            <p:cNvSpPr/>
            <p:nvPr/>
          </p:nvSpPr>
          <p:spPr>
            <a:xfrm>
              <a:off x="1981582" y="5456942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0"/>
                  </a:moveTo>
                  <a:lnTo>
                    <a:pt x="1" y="601"/>
                  </a:lnTo>
                  <a:cubicBezTo>
                    <a:pt x="101" y="601"/>
                    <a:pt x="168" y="567"/>
                    <a:pt x="201" y="534"/>
                  </a:cubicBezTo>
                  <a:cubicBezTo>
                    <a:pt x="268" y="467"/>
                    <a:pt x="301" y="400"/>
                    <a:pt x="301" y="300"/>
                  </a:cubicBezTo>
                  <a:cubicBezTo>
                    <a:pt x="301" y="234"/>
                    <a:pt x="268" y="167"/>
                    <a:pt x="201" y="100"/>
                  </a:cubicBezTo>
                  <a:cubicBezTo>
                    <a:pt x="168" y="33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586;p47">
              <a:extLst>
                <a:ext uri="{FF2B5EF4-FFF2-40B4-BE49-F238E27FC236}">
                  <a16:creationId xmlns:a16="http://schemas.microsoft.com/office/drawing/2014/main" id="{84440632-78E5-F1EE-23A2-68531896D44B}"/>
                </a:ext>
              </a:extLst>
            </p:cNvPr>
            <p:cNvSpPr/>
            <p:nvPr/>
          </p:nvSpPr>
          <p:spPr>
            <a:xfrm>
              <a:off x="1981582" y="538653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cubicBezTo>
                    <a:pt x="101" y="300"/>
                    <a:pt x="168" y="267"/>
                    <a:pt x="201" y="234"/>
                  </a:cubicBezTo>
                  <a:cubicBezTo>
                    <a:pt x="234" y="200"/>
                    <a:pt x="268" y="167"/>
                    <a:pt x="268" y="133"/>
                  </a:cubicBezTo>
                  <a:cubicBezTo>
                    <a:pt x="301" y="100"/>
                    <a:pt x="301" y="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587;p47">
              <a:extLst>
                <a:ext uri="{FF2B5EF4-FFF2-40B4-BE49-F238E27FC236}">
                  <a16:creationId xmlns:a16="http://schemas.microsoft.com/office/drawing/2014/main" id="{EDF25596-7FFD-CD10-F72D-7868F9AA4573}"/>
                </a:ext>
              </a:extLst>
            </p:cNvPr>
            <p:cNvSpPr/>
            <p:nvPr/>
          </p:nvSpPr>
          <p:spPr>
            <a:xfrm>
              <a:off x="2014934" y="5642214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8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588;p47">
              <a:extLst>
                <a:ext uri="{FF2B5EF4-FFF2-40B4-BE49-F238E27FC236}">
                  <a16:creationId xmlns:a16="http://schemas.microsoft.com/office/drawing/2014/main" id="{BD1417A5-AA1B-5550-DBA0-FA10EE82A1D6}"/>
                </a:ext>
              </a:extLst>
            </p:cNvPr>
            <p:cNvSpPr/>
            <p:nvPr/>
          </p:nvSpPr>
          <p:spPr>
            <a:xfrm>
              <a:off x="2014934" y="556810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7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589;p47">
              <a:extLst>
                <a:ext uri="{FF2B5EF4-FFF2-40B4-BE49-F238E27FC236}">
                  <a16:creationId xmlns:a16="http://schemas.microsoft.com/office/drawing/2014/main" id="{C5030924-8CDB-FF6E-8B88-FCF8BEA28854}"/>
                </a:ext>
              </a:extLst>
            </p:cNvPr>
            <p:cNvSpPr/>
            <p:nvPr/>
          </p:nvSpPr>
          <p:spPr>
            <a:xfrm>
              <a:off x="1981582" y="567928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34"/>
                    <a:pt x="268" y="167"/>
                    <a:pt x="201" y="100"/>
                  </a:cubicBezTo>
                  <a:cubicBezTo>
                    <a:pt x="168" y="33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590;p47">
              <a:extLst>
                <a:ext uri="{FF2B5EF4-FFF2-40B4-BE49-F238E27FC236}">
                  <a16:creationId xmlns:a16="http://schemas.microsoft.com/office/drawing/2014/main" id="{CE0D3A1F-7EC7-3DE6-C3A4-30E6452BD756}"/>
                </a:ext>
              </a:extLst>
            </p:cNvPr>
            <p:cNvSpPr/>
            <p:nvPr/>
          </p:nvSpPr>
          <p:spPr>
            <a:xfrm>
              <a:off x="1981582" y="5605160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01" y="601"/>
                    <a:pt x="168" y="568"/>
                    <a:pt x="201" y="534"/>
                  </a:cubicBezTo>
                  <a:cubicBezTo>
                    <a:pt x="268" y="468"/>
                    <a:pt x="301" y="401"/>
                    <a:pt x="301" y="301"/>
                  </a:cubicBezTo>
                  <a:cubicBezTo>
                    <a:pt x="301" y="234"/>
                    <a:pt x="268" y="168"/>
                    <a:pt x="201" y="101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591;p47">
              <a:extLst>
                <a:ext uri="{FF2B5EF4-FFF2-40B4-BE49-F238E27FC236}">
                  <a16:creationId xmlns:a16="http://schemas.microsoft.com/office/drawing/2014/main" id="{88780C91-999E-3444-DCCD-C93E3DCF52B0}"/>
                </a:ext>
              </a:extLst>
            </p:cNvPr>
            <p:cNvSpPr/>
            <p:nvPr/>
          </p:nvSpPr>
          <p:spPr>
            <a:xfrm>
              <a:off x="1981582" y="553475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101" y="301"/>
                    <a:pt x="168" y="267"/>
                    <a:pt x="201" y="234"/>
                  </a:cubicBezTo>
                  <a:cubicBezTo>
                    <a:pt x="268" y="167"/>
                    <a:pt x="301" y="10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592;p47">
              <a:extLst>
                <a:ext uri="{FF2B5EF4-FFF2-40B4-BE49-F238E27FC236}">
                  <a16:creationId xmlns:a16="http://schemas.microsoft.com/office/drawing/2014/main" id="{F4D34329-96FB-9732-63C8-40C8B64863A6}"/>
                </a:ext>
              </a:extLst>
            </p:cNvPr>
            <p:cNvSpPr/>
            <p:nvPr/>
          </p:nvSpPr>
          <p:spPr>
            <a:xfrm>
              <a:off x="2014934" y="5790445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1593;p47">
              <a:extLst>
                <a:ext uri="{FF2B5EF4-FFF2-40B4-BE49-F238E27FC236}">
                  <a16:creationId xmlns:a16="http://schemas.microsoft.com/office/drawing/2014/main" id="{98B48A30-5D11-2984-239D-6982850CDD58}"/>
                </a:ext>
              </a:extLst>
            </p:cNvPr>
            <p:cNvSpPr/>
            <p:nvPr/>
          </p:nvSpPr>
          <p:spPr>
            <a:xfrm>
              <a:off x="2014934" y="571633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594;p47">
              <a:extLst>
                <a:ext uri="{FF2B5EF4-FFF2-40B4-BE49-F238E27FC236}">
                  <a16:creationId xmlns:a16="http://schemas.microsoft.com/office/drawing/2014/main" id="{06A302A2-52A3-C739-8780-DB1F9AEFBD89}"/>
                </a:ext>
              </a:extLst>
            </p:cNvPr>
            <p:cNvSpPr/>
            <p:nvPr/>
          </p:nvSpPr>
          <p:spPr>
            <a:xfrm>
              <a:off x="1981582" y="58275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268" y="201"/>
                  </a:cubicBezTo>
                  <a:cubicBezTo>
                    <a:pt x="268" y="167"/>
                    <a:pt x="234" y="134"/>
                    <a:pt x="201" y="101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595;p47">
              <a:extLst>
                <a:ext uri="{FF2B5EF4-FFF2-40B4-BE49-F238E27FC236}">
                  <a16:creationId xmlns:a16="http://schemas.microsoft.com/office/drawing/2014/main" id="{58AA4FA1-C140-93D4-3C1A-417DD651E807}"/>
                </a:ext>
              </a:extLst>
            </p:cNvPr>
            <p:cNvSpPr/>
            <p:nvPr/>
          </p:nvSpPr>
          <p:spPr>
            <a:xfrm>
              <a:off x="1981582" y="575339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0"/>
                  </a:moveTo>
                  <a:lnTo>
                    <a:pt x="1" y="601"/>
                  </a:lnTo>
                  <a:cubicBezTo>
                    <a:pt x="101" y="601"/>
                    <a:pt x="168" y="567"/>
                    <a:pt x="201" y="534"/>
                  </a:cubicBezTo>
                  <a:cubicBezTo>
                    <a:pt x="268" y="467"/>
                    <a:pt x="301" y="401"/>
                    <a:pt x="301" y="301"/>
                  </a:cubicBezTo>
                  <a:cubicBezTo>
                    <a:pt x="301" y="234"/>
                    <a:pt x="268" y="167"/>
                    <a:pt x="201" y="100"/>
                  </a:cubicBezTo>
                  <a:cubicBezTo>
                    <a:pt x="168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596;p47">
              <a:extLst>
                <a:ext uri="{FF2B5EF4-FFF2-40B4-BE49-F238E27FC236}">
                  <a16:creationId xmlns:a16="http://schemas.microsoft.com/office/drawing/2014/main" id="{BDE3D9C5-D1FD-6855-7335-C46A5CE8C3D1}"/>
                </a:ext>
              </a:extLst>
            </p:cNvPr>
            <p:cNvSpPr/>
            <p:nvPr/>
          </p:nvSpPr>
          <p:spPr>
            <a:xfrm>
              <a:off x="1981582" y="568298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cubicBezTo>
                    <a:pt x="101" y="300"/>
                    <a:pt x="168" y="267"/>
                    <a:pt x="201" y="234"/>
                  </a:cubicBezTo>
                  <a:cubicBezTo>
                    <a:pt x="234" y="200"/>
                    <a:pt x="268" y="167"/>
                    <a:pt x="268" y="134"/>
                  </a:cubicBezTo>
                  <a:cubicBezTo>
                    <a:pt x="301" y="100"/>
                    <a:pt x="301" y="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597;p47">
              <a:extLst>
                <a:ext uri="{FF2B5EF4-FFF2-40B4-BE49-F238E27FC236}">
                  <a16:creationId xmlns:a16="http://schemas.microsoft.com/office/drawing/2014/main" id="{081EF6DE-8B26-3A5C-35BA-90DC63EEF5AF}"/>
                </a:ext>
              </a:extLst>
            </p:cNvPr>
            <p:cNvSpPr/>
            <p:nvPr/>
          </p:nvSpPr>
          <p:spPr>
            <a:xfrm>
              <a:off x="2051988" y="5975730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lnTo>
                    <a:pt x="601" y="300"/>
                  </a:ln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598;p47">
              <a:extLst>
                <a:ext uri="{FF2B5EF4-FFF2-40B4-BE49-F238E27FC236}">
                  <a16:creationId xmlns:a16="http://schemas.microsoft.com/office/drawing/2014/main" id="{CBA7271E-F086-BBDF-BE1E-6AC55E461BF9}"/>
                </a:ext>
              </a:extLst>
            </p:cNvPr>
            <p:cNvSpPr/>
            <p:nvPr/>
          </p:nvSpPr>
          <p:spPr>
            <a:xfrm>
              <a:off x="2051988" y="5901609"/>
              <a:ext cx="6604" cy="7431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01" y="601"/>
                    <a:pt x="501" y="568"/>
                    <a:pt x="535" y="468"/>
                  </a:cubicBezTo>
                  <a:cubicBezTo>
                    <a:pt x="535" y="368"/>
                    <a:pt x="501" y="234"/>
                    <a:pt x="501" y="101"/>
                  </a:cubicBezTo>
                  <a:cubicBezTo>
                    <a:pt x="434" y="34"/>
                    <a:pt x="3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599;p47">
              <a:extLst>
                <a:ext uri="{FF2B5EF4-FFF2-40B4-BE49-F238E27FC236}">
                  <a16:creationId xmlns:a16="http://schemas.microsoft.com/office/drawing/2014/main" id="{A52C20E5-A4F3-8C83-B7B1-9DDA6E7910DF}"/>
                </a:ext>
              </a:extLst>
            </p:cNvPr>
            <p:cNvSpPr/>
            <p:nvPr/>
          </p:nvSpPr>
          <p:spPr>
            <a:xfrm>
              <a:off x="2014934" y="593867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600"/>
                    <a:pt x="601" y="467"/>
                    <a:pt x="601" y="300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600;p47">
              <a:extLst>
                <a:ext uri="{FF2B5EF4-FFF2-40B4-BE49-F238E27FC236}">
                  <a16:creationId xmlns:a16="http://schemas.microsoft.com/office/drawing/2014/main" id="{5A6F1EEF-6DDA-A667-3EBC-04029A4CC271}"/>
                </a:ext>
              </a:extLst>
            </p:cNvPr>
            <p:cNvSpPr/>
            <p:nvPr/>
          </p:nvSpPr>
          <p:spPr>
            <a:xfrm>
              <a:off x="2014934" y="5864554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8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601;p47">
              <a:extLst>
                <a:ext uri="{FF2B5EF4-FFF2-40B4-BE49-F238E27FC236}">
                  <a16:creationId xmlns:a16="http://schemas.microsoft.com/office/drawing/2014/main" id="{908D21A2-F509-C840-588E-F28AA91A902E}"/>
                </a:ext>
              </a:extLst>
            </p:cNvPr>
            <p:cNvSpPr/>
            <p:nvPr/>
          </p:nvSpPr>
          <p:spPr>
            <a:xfrm>
              <a:off x="1981582" y="59757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34"/>
                    <a:pt x="268" y="167"/>
                    <a:pt x="201" y="100"/>
                  </a:cubicBezTo>
                  <a:cubicBezTo>
                    <a:pt x="168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602;p47">
              <a:extLst>
                <a:ext uri="{FF2B5EF4-FFF2-40B4-BE49-F238E27FC236}">
                  <a16:creationId xmlns:a16="http://schemas.microsoft.com/office/drawing/2014/main" id="{C8B07945-DD3A-1509-E5E2-EA89AE8CEB64}"/>
                </a:ext>
              </a:extLst>
            </p:cNvPr>
            <p:cNvSpPr/>
            <p:nvPr/>
          </p:nvSpPr>
          <p:spPr>
            <a:xfrm>
              <a:off x="1981582" y="5901609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01" y="601"/>
                    <a:pt x="168" y="568"/>
                    <a:pt x="201" y="535"/>
                  </a:cubicBezTo>
                  <a:cubicBezTo>
                    <a:pt x="268" y="468"/>
                    <a:pt x="301" y="401"/>
                    <a:pt x="301" y="301"/>
                  </a:cubicBezTo>
                  <a:cubicBezTo>
                    <a:pt x="301" y="234"/>
                    <a:pt x="268" y="168"/>
                    <a:pt x="201" y="101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603;p47">
              <a:extLst>
                <a:ext uri="{FF2B5EF4-FFF2-40B4-BE49-F238E27FC236}">
                  <a16:creationId xmlns:a16="http://schemas.microsoft.com/office/drawing/2014/main" id="{150BE9E1-C50B-E74D-0999-28EF6CB65B26}"/>
                </a:ext>
              </a:extLst>
            </p:cNvPr>
            <p:cNvSpPr/>
            <p:nvPr/>
          </p:nvSpPr>
          <p:spPr>
            <a:xfrm>
              <a:off x="1981582" y="583120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lnTo>
                    <a:pt x="1" y="301"/>
                  </a:lnTo>
                  <a:cubicBezTo>
                    <a:pt x="101" y="301"/>
                    <a:pt x="168" y="268"/>
                    <a:pt x="201" y="234"/>
                  </a:cubicBezTo>
                  <a:cubicBezTo>
                    <a:pt x="268" y="168"/>
                    <a:pt x="301" y="10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604;p47">
              <a:extLst>
                <a:ext uri="{FF2B5EF4-FFF2-40B4-BE49-F238E27FC236}">
                  <a16:creationId xmlns:a16="http://schemas.microsoft.com/office/drawing/2014/main" id="{10758FCB-52C6-F320-1480-783F4183F159}"/>
                </a:ext>
              </a:extLst>
            </p:cNvPr>
            <p:cNvSpPr/>
            <p:nvPr/>
          </p:nvSpPr>
          <p:spPr>
            <a:xfrm>
              <a:off x="2051988" y="6123948"/>
              <a:ext cx="6604" cy="3308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301" y="1"/>
                  </a:moveTo>
                  <a:cubicBezTo>
                    <a:pt x="168" y="1"/>
                    <a:pt x="68" y="101"/>
                    <a:pt x="34" y="201"/>
                  </a:cubicBezTo>
                  <a:cubicBezTo>
                    <a:pt x="1" y="234"/>
                    <a:pt x="1" y="268"/>
                    <a:pt x="1" y="268"/>
                  </a:cubicBezTo>
                  <a:cubicBezTo>
                    <a:pt x="201" y="234"/>
                    <a:pt x="368" y="168"/>
                    <a:pt x="535" y="134"/>
                  </a:cubicBezTo>
                  <a:cubicBezTo>
                    <a:pt x="468" y="68"/>
                    <a:pt x="401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605;p47">
              <a:extLst>
                <a:ext uri="{FF2B5EF4-FFF2-40B4-BE49-F238E27FC236}">
                  <a16:creationId xmlns:a16="http://schemas.microsoft.com/office/drawing/2014/main" id="{8D4E316F-4012-21C8-53C6-FE20BF0B7DAD}"/>
                </a:ext>
              </a:extLst>
            </p:cNvPr>
            <p:cNvSpPr/>
            <p:nvPr/>
          </p:nvSpPr>
          <p:spPr>
            <a:xfrm>
              <a:off x="2051988" y="604984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606;p47">
              <a:extLst>
                <a:ext uri="{FF2B5EF4-FFF2-40B4-BE49-F238E27FC236}">
                  <a16:creationId xmlns:a16="http://schemas.microsoft.com/office/drawing/2014/main" id="{FB600EFE-95EE-452D-E80F-EFBBAADDDF6E}"/>
                </a:ext>
              </a:extLst>
            </p:cNvPr>
            <p:cNvSpPr/>
            <p:nvPr/>
          </p:nvSpPr>
          <p:spPr>
            <a:xfrm>
              <a:off x="2014934" y="6086894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607;p47">
              <a:extLst>
                <a:ext uri="{FF2B5EF4-FFF2-40B4-BE49-F238E27FC236}">
                  <a16:creationId xmlns:a16="http://schemas.microsoft.com/office/drawing/2014/main" id="{4DD0B147-6A63-5B26-C4BB-DB76857379B5}"/>
                </a:ext>
              </a:extLst>
            </p:cNvPr>
            <p:cNvSpPr/>
            <p:nvPr/>
          </p:nvSpPr>
          <p:spPr>
            <a:xfrm>
              <a:off x="2089043" y="6090190"/>
              <a:ext cx="840" cy="2481"/>
            </a:xfrm>
            <a:custGeom>
              <a:avLst/>
              <a:gdLst/>
              <a:ahLst/>
              <a:cxnLst/>
              <a:rect l="l" t="t" r="r" b="b"/>
              <a:pathLst>
                <a:path w="68" h="201" extrusionOk="0">
                  <a:moveTo>
                    <a:pt x="1" y="1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1" y="101"/>
                    <a:pt x="34" y="167"/>
                    <a:pt x="68" y="201"/>
                  </a:cubicBezTo>
                  <a:cubicBezTo>
                    <a:pt x="34" y="134"/>
                    <a:pt x="34" y="6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608;p47">
              <a:extLst>
                <a:ext uri="{FF2B5EF4-FFF2-40B4-BE49-F238E27FC236}">
                  <a16:creationId xmlns:a16="http://schemas.microsoft.com/office/drawing/2014/main" id="{75B2FB07-384C-FA35-6AF5-41AB960FD3A5}"/>
                </a:ext>
              </a:extLst>
            </p:cNvPr>
            <p:cNvSpPr/>
            <p:nvPr/>
          </p:nvSpPr>
          <p:spPr>
            <a:xfrm>
              <a:off x="2014934" y="6012785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609;p47">
              <a:extLst>
                <a:ext uri="{FF2B5EF4-FFF2-40B4-BE49-F238E27FC236}">
                  <a16:creationId xmlns:a16="http://schemas.microsoft.com/office/drawing/2014/main" id="{A8E30B81-B9CB-6B5A-BB79-0D47A64D2937}"/>
                </a:ext>
              </a:extLst>
            </p:cNvPr>
            <p:cNvSpPr/>
            <p:nvPr/>
          </p:nvSpPr>
          <p:spPr>
            <a:xfrm>
              <a:off x="1981582" y="6123948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8"/>
                    <a:pt x="301" y="234"/>
                    <a:pt x="268" y="201"/>
                  </a:cubicBezTo>
                  <a:cubicBezTo>
                    <a:pt x="268" y="168"/>
                    <a:pt x="234" y="134"/>
                    <a:pt x="201" y="101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610;p47">
              <a:extLst>
                <a:ext uri="{FF2B5EF4-FFF2-40B4-BE49-F238E27FC236}">
                  <a16:creationId xmlns:a16="http://schemas.microsoft.com/office/drawing/2014/main" id="{7BED239B-5E06-9064-D6D2-BB26B94DCDE6}"/>
                </a:ext>
              </a:extLst>
            </p:cNvPr>
            <p:cNvSpPr/>
            <p:nvPr/>
          </p:nvSpPr>
          <p:spPr>
            <a:xfrm>
              <a:off x="1981582" y="604984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1"/>
                  </a:moveTo>
                  <a:lnTo>
                    <a:pt x="1" y="601"/>
                  </a:lnTo>
                  <a:cubicBezTo>
                    <a:pt x="101" y="601"/>
                    <a:pt x="168" y="568"/>
                    <a:pt x="201" y="534"/>
                  </a:cubicBezTo>
                  <a:cubicBezTo>
                    <a:pt x="268" y="468"/>
                    <a:pt x="301" y="401"/>
                    <a:pt x="301" y="301"/>
                  </a:cubicBezTo>
                  <a:cubicBezTo>
                    <a:pt x="301" y="234"/>
                    <a:pt x="268" y="167"/>
                    <a:pt x="201" y="101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611;p47">
              <a:extLst>
                <a:ext uri="{FF2B5EF4-FFF2-40B4-BE49-F238E27FC236}">
                  <a16:creationId xmlns:a16="http://schemas.microsoft.com/office/drawing/2014/main" id="{9C297C81-50F3-130F-0988-F93A25E3BACF}"/>
                </a:ext>
              </a:extLst>
            </p:cNvPr>
            <p:cNvSpPr/>
            <p:nvPr/>
          </p:nvSpPr>
          <p:spPr>
            <a:xfrm>
              <a:off x="2051988" y="5979434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68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612;p47">
              <a:extLst>
                <a:ext uri="{FF2B5EF4-FFF2-40B4-BE49-F238E27FC236}">
                  <a16:creationId xmlns:a16="http://schemas.microsoft.com/office/drawing/2014/main" id="{C71E89EC-6CBF-FBD2-12A3-2E320F5A86D9}"/>
                </a:ext>
              </a:extLst>
            </p:cNvPr>
            <p:cNvSpPr/>
            <p:nvPr/>
          </p:nvSpPr>
          <p:spPr>
            <a:xfrm>
              <a:off x="1981582" y="597943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cubicBezTo>
                    <a:pt x="101" y="301"/>
                    <a:pt x="168" y="267"/>
                    <a:pt x="201" y="234"/>
                  </a:cubicBezTo>
                  <a:cubicBezTo>
                    <a:pt x="268" y="167"/>
                    <a:pt x="301" y="101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613;p47">
              <a:extLst>
                <a:ext uri="{FF2B5EF4-FFF2-40B4-BE49-F238E27FC236}">
                  <a16:creationId xmlns:a16="http://schemas.microsoft.com/office/drawing/2014/main" id="{5684AC67-F9FD-947E-F413-4BB87C1B0661}"/>
                </a:ext>
              </a:extLst>
            </p:cNvPr>
            <p:cNvSpPr/>
            <p:nvPr/>
          </p:nvSpPr>
          <p:spPr>
            <a:xfrm>
              <a:off x="1981582" y="6127663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cubicBezTo>
                    <a:pt x="101" y="300"/>
                    <a:pt x="168" y="267"/>
                    <a:pt x="201" y="234"/>
                  </a:cubicBezTo>
                  <a:cubicBezTo>
                    <a:pt x="268" y="167"/>
                    <a:pt x="301" y="10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614;p47">
              <a:extLst>
                <a:ext uri="{FF2B5EF4-FFF2-40B4-BE49-F238E27FC236}">
                  <a16:creationId xmlns:a16="http://schemas.microsoft.com/office/drawing/2014/main" id="{94F5A088-BEB5-FA2E-615C-557AD0FAE3F5}"/>
                </a:ext>
              </a:extLst>
            </p:cNvPr>
            <p:cNvSpPr/>
            <p:nvPr/>
          </p:nvSpPr>
          <p:spPr>
            <a:xfrm>
              <a:off x="1903769" y="5086779"/>
              <a:ext cx="4950" cy="3728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300" y="1"/>
                  </a:moveTo>
                  <a:cubicBezTo>
                    <a:pt x="167" y="1"/>
                    <a:pt x="67" y="68"/>
                    <a:pt x="34" y="168"/>
                  </a:cubicBezTo>
                  <a:cubicBezTo>
                    <a:pt x="0" y="201"/>
                    <a:pt x="0" y="234"/>
                    <a:pt x="0" y="301"/>
                  </a:cubicBezTo>
                  <a:lnTo>
                    <a:pt x="401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615;p47">
              <a:extLst>
                <a:ext uri="{FF2B5EF4-FFF2-40B4-BE49-F238E27FC236}">
                  <a16:creationId xmlns:a16="http://schemas.microsoft.com/office/drawing/2014/main" id="{929134AB-41B7-B42B-BC31-D99FD3604E83}"/>
                </a:ext>
              </a:extLst>
            </p:cNvPr>
            <p:cNvSpPr/>
            <p:nvPr/>
          </p:nvSpPr>
          <p:spPr>
            <a:xfrm>
              <a:off x="1903769" y="5234603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67" y="0"/>
                    <a:pt x="67" y="100"/>
                    <a:pt x="34" y="200"/>
                  </a:cubicBezTo>
                  <a:cubicBezTo>
                    <a:pt x="0" y="234"/>
                    <a:pt x="0" y="267"/>
                    <a:pt x="0" y="300"/>
                  </a:cubicBezTo>
                  <a:lnTo>
                    <a:pt x="601" y="300"/>
                  </a:lnTo>
                  <a:cubicBezTo>
                    <a:pt x="601" y="267"/>
                    <a:pt x="601" y="234"/>
                    <a:pt x="567" y="200"/>
                  </a:cubicBezTo>
                  <a:cubicBezTo>
                    <a:pt x="534" y="100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616;p47">
              <a:extLst>
                <a:ext uri="{FF2B5EF4-FFF2-40B4-BE49-F238E27FC236}">
                  <a16:creationId xmlns:a16="http://schemas.microsoft.com/office/drawing/2014/main" id="{F1349DB5-0760-DF1B-BF62-E20AA47019B2}"/>
                </a:ext>
              </a:extLst>
            </p:cNvPr>
            <p:cNvSpPr/>
            <p:nvPr/>
          </p:nvSpPr>
          <p:spPr>
            <a:xfrm>
              <a:off x="1903769" y="516048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8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617;p47">
              <a:extLst>
                <a:ext uri="{FF2B5EF4-FFF2-40B4-BE49-F238E27FC236}">
                  <a16:creationId xmlns:a16="http://schemas.microsoft.com/office/drawing/2014/main" id="{B458BC86-22AB-6CC5-2709-7BE402EF5434}"/>
                </a:ext>
              </a:extLst>
            </p:cNvPr>
            <p:cNvSpPr/>
            <p:nvPr/>
          </p:nvSpPr>
          <p:spPr>
            <a:xfrm>
              <a:off x="1866715" y="5197548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618;p47">
              <a:extLst>
                <a:ext uri="{FF2B5EF4-FFF2-40B4-BE49-F238E27FC236}">
                  <a16:creationId xmlns:a16="http://schemas.microsoft.com/office/drawing/2014/main" id="{D88EC91B-EC84-89AA-A5C6-32601F0A5466}"/>
                </a:ext>
              </a:extLst>
            </p:cNvPr>
            <p:cNvSpPr/>
            <p:nvPr/>
          </p:nvSpPr>
          <p:spPr>
            <a:xfrm>
              <a:off x="1940824" y="5197955"/>
              <a:ext cx="4950" cy="7012"/>
            </a:xfrm>
            <a:custGeom>
              <a:avLst/>
              <a:gdLst/>
              <a:ahLst/>
              <a:cxnLst/>
              <a:rect l="l" t="t" r="r" b="b"/>
              <a:pathLst>
                <a:path w="401" h="568" extrusionOk="0">
                  <a:moveTo>
                    <a:pt x="234" y="0"/>
                  </a:moveTo>
                  <a:cubicBezTo>
                    <a:pt x="100" y="34"/>
                    <a:pt x="0" y="134"/>
                    <a:pt x="0" y="267"/>
                  </a:cubicBezTo>
                  <a:cubicBezTo>
                    <a:pt x="0" y="434"/>
                    <a:pt x="134" y="568"/>
                    <a:pt x="301" y="568"/>
                  </a:cubicBezTo>
                  <a:lnTo>
                    <a:pt x="401" y="5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619;p47">
              <a:extLst>
                <a:ext uri="{FF2B5EF4-FFF2-40B4-BE49-F238E27FC236}">
                  <a16:creationId xmlns:a16="http://schemas.microsoft.com/office/drawing/2014/main" id="{E9145E0D-7478-335D-6ACA-765B051D55FF}"/>
                </a:ext>
              </a:extLst>
            </p:cNvPr>
            <p:cNvSpPr/>
            <p:nvPr/>
          </p:nvSpPr>
          <p:spPr>
            <a:xfrm>
              <a:off x="1866715" y="5123784"/>
              <a:ext cx="7419" cy="7481"/>
            </a:xfrm>
            <a:custGeom>
              <a:avLst/>
              <a:gdLst/>
              <a:ahLst/>
              <a:cxnLst/>
              <a:rect l="l" t="t" r="r" b="b"/>
              <a:pathLst>
                <a:path w="601" h="606" extrusionOk="0">
                  <a:moveTo>
                    <a:pt x="258" y="1"/>
                  </a:moveTo>
                  <a:cubicBezTo>
                    <a:pt x="111" y="1"/>
                    <a:pt x="0" y="153"/>
                    <a:pt x="0" y="305"/>
                  </a:cubicBezTo>
                  <a:cubicBezTo>
                    <a:pt x="0" y="472"/>
                    <a:pt x="134" y="606"/>
                    <a:pt x="300" y="606"/>
                  </a:cubicBezTo>
                  <a:cubicBezTo>
                    <a:pt x="467" y="606"/>
                    <a:pt x="601" y="472"/>
                    <a:pt x="601" y="305"/>
                  </a:cubicBezTo>
                  <a:cubicBezTo>
                    <a:pt x="601" y="139"/>
                    <a:pt x="467" y="5"/>
                    <a:pt x="300" y="5"/>
                  </a:cubicBezTo>
                  <a:cubicBezTo>
                    <a:pt x="286" y="2"/>
                    <a:pt x="272" y="1"/>
                    <a:pt x="2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620;p47">
              <a:extLst>
                <a:ext uri="{FF2B5EF4-FFF2-40B4-BE49-F238E27FC236}">
                  <a16:creationId xmlns:a16="http://schemas.microsoft.com/office/drawing/2014/main" id="{C6FB78D2-1F8F-6F13-6F55-98202AB37A8A}"/>
                </a:ext>
              </a:extLst>
            </p:cNvPr>
            <p:cNvSpPr/>
            <p:nvPr/>
          </p:nvSpPr>
          <p:spPr>
            <a:xfrm>
              <a:off x="1833364" y="523501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234"/>
                    <a:pt x="300" y="201"/>
                    <a:pt x="267" y="167"/>
                  </a:cubicBezTo>
                  <a:cubicBezTo>
                    <a:pt x="234" y="67"/>
                    <a:pt x="134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621;p47">
              <a:extLst>
                <a:ext uri="{FF2B5EF4-FFF2-40B4-BE49-F238E27FC236}">
                  <a16:creationId xmlns:a16="http://schemas.microsoft.com/office/drawing/2014/main" id="{62522A23-5D13-15D6-4406-1C208529E4DB}"/>
                </a:ext>
              </a:extLst>
            </p:cNvPr>
            <p:cNvSpPr/>
            <p:nvPr/>
          </p:nvSpPr>
          <p:spPr>
            <a:xfrm>
              <a:off x="1833364" y="5160480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0" y="468"/>
                    <a:pt x="300" y="301"/>
                  </a:cubicBezTo>
                  <a:cubicBezTo>
                    <a:pt x="300" y="168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622;p47">
              <a:extLst>
                <a:ext uri="{FF2B5EF4-FFF2-40B4-BE49-F238E27FC236}">
                  <a16:creationId xmlns:a16="http://schemas.microsoft.com/office/drawing/2014/main" id="{A122F62F-F00B-9F89-781E-7FDE6BEBB443}"/>
                </a:ext>
              </a:extLst>
            </p:cNvPr>
            <p:cNvSpPr/>
            <p:nvPr/>
          </p:nvSpPr>
          <p:spPr>
            <a:xfrm>
              <a:off x="1903769" y="5090074"/>
              <a:ext cx="5777" cy="3728"/>
            </a:xfrm>
            <a:custGeom>
              <a:avLst/>
              <a:gdLst/>
              <a:ahLst/>
              <a:cxnLst/>
              <a:rect l="l" t="t" r="r" b="b"/>
              <a:pathLst>
                <a:path w="468" h="302" extrusionOk="0">
                  <a:moveTo>
                    <a:pt x="0" y="1"/>
                  </a:moveTo>
                  <a:cubicBezTo>
                    <a:pt x="0" y="68"/>
                    <a:pt x="0" y="101"/>
                    <a:pt x="34" y="134"/>
                  </a:cubicBezTo>
                  <a:cubicBezTo>
                    <a:pt x="67" y="234"/>
                    <a:pt x="167" y="301"/>
                    <a:pt x="300" y="301"/>
                  </a:cubicBezTo>
                  <a:cubicBezTo>
                    <a:pt x="367" y="301"/>
                    <a:pt x="434" y="301"/>
                    <a:pt x="467" y="268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623;p47">
              <a:extLst>
                <a:ext uri="{FF2B5EF4-FFF2-40B4-BE49-F238E27FC236}">
                  <a16:creationId xmlns:a16="http://schemas.microsoft.com/office/drawing/2014/main" id="{5C0E4ED0-D8A9-EE1F-6FEA-86232965BF3E}"/>
                </a:ext>
              </a:extLst>
            </p:cNvPr>
            <p:cNvSpPr/>
            <p:nvPr/>
          </p:nvSpPr>
          <p:spPr>
            <a:xfrm>
              <a:off x="1977879" y="5382820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301" y="1"/>
                  </a:moveTo>
                  <a:cubicBezTo>
                    <a:pt x="167" y="1"/>
                    <a:pt x="67" y="101"/>
                    <a:pt x="34" y="201"/>
                  </a:cubicBezTo>
                  <a:cubicBezTo>
                    <a:pt x="1" y="234"/>
                    <a:pt x="1" y="268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624;p47">
              <a:extLst>
                <a:ext uri="{FF2B5EF4-FFF2-40B4-BE49-F238E27FC236}">
                  <a16:creationId xmlns:a16="http://schemas.microsoft.com/office/drawing/2014/main" id="{4E255C20-FEB7-18AA-B5D2-507A525840E8}"/>
                </a:ext>
              </a:extLst>
            </p:cNvPr>
            <p:cNvSpPr/>
            <p:nvPr/>
          </p:nvSpPr>
          <p:spPr>
            <a:xfrm>
              <a:off x="1903769" y="5382820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300" y="1"/>
                  </a:moveTo>
                  <a:cubicBezTo>
                    <a:pt x="167" y="1"/>
                    <a:pt x="67" y="101"/>
                    <a:pt x="34" y="201"/>
                  </a:cubicBezTo>
                  <a:cubicBezTo>
                    <a:pt x="0" y="234"/>
                    <a:pt x="0" y="268"/>
                    <a:pt x="0" y="301"/>
                  </a:cubicBezTo>
                  <a:lnTo>
                    <a:pt x="601" y="301"/>
                  </a:lnTo>
                  <a:cubicBezTo>
                    <a:pt x="601" y="268"/>
                    <a:pt x="601" y="234"/>
                    <a:pt x="567" y="201"/>
                  </a:cubicBezTo>
                  <a:cubicBezTo>
                    <a:pt x="534" y="101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625;p47">
              <a:extLst>
                <a:ext uri="{FF2B5EF4-FFF2-40B4-BE49-F238E27FC236}">
                  <a16:creationId xmlns:a16="http://schemas.microsoft.com/office/drawing/2014/main" id="{B4B00A36-CB45-AA70-1AF7-8E53BE007BEA}"/>
                </a:ext>
              </a:extLst>
            </p:cNvPr>
            <p:cNvSpPr/>
            <p:nvPr/>
          </p:nvSpPr>
          <p:spPr>
            <a:xfrm>
              <a:off x="1977879" y="5309538"/>
              <a:ext cx="3715" cy="6592"/>
            </a:xfrm>
            <a:custGeom>
              <a:avLst/>
              <a:gdLst/>
              <a:ahLst/>
              <a:cxnLst/>
              <a:rect l="l" t="t" r="r" b="b"/>
              <a:pathLst>
                <a:path w="301" h="534" extrusionOk="0">
                  <a:moveTo>
                    <a:pt x="134" y="0"/>
                  </a:moveTo>
                  <a:cubicBezTo>
                    <a:pt x="67" y="67"/>
                    <a:pt x="1" y="134"/>
                    <a:pt x="1" y="234"/>
                  </a:cubicBezTo>
                  <a:cubicBezTo>
                    <a:pt x="1" y="401"/>
                    <a:pt x="134" y="534"/>
                    <a:pt x="301" y="534"/>
                  </a:cubicBezTo>
                  <a:lnTo>
                    <a:pt x="301" y="50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626;p47">
              <a:extLst>
                <a:ext uri="{FF2B5EF4-FFF2-40B4-BE49-F238E27FC236}">
                  <a16:creationId xmlns:a16="http://schemas.microsoft.com/office/drawing/2014/main" id="{0A84D73E-84C1-A41C-C1C2-7A915E2138F8}"/>
                </a:ext>
              </a:extLst>
            </p:cNvPr>
            <p:cNvSpPr/>
            <p:nvPr/>
          </p:nvSpPr>
          <p:spPr>
            <a:xfrm>
              <a:off x="1903769" y="5308711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7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627;p47">
              <a:extLst>
                <a:ext uri="{FF2B5EF4-FFF2-40B4-BE49-F238E27FC236}">
                  <a16:creationId xmlns:a16="http://schemas.microsoft.com/office/drawing/2014/main" id="{6D460C02-72F7-D29A-4F4B-37EF4D4728F1}"/>
                </a:ext>
              </a:extLst>
            </p:cNvPr>
            <p:cNvSpPr/>
            <p:nvPr/>
          </p:nvSpPr>
          <p:spPr>
            <a:xfrm>
              <a:off x="1866715" y="5345766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628;p47">
              <a:extLst>
                <a:ext uri="{FF2B5EF4-FFF2-40B4-BE49-F238E27FC236}">
                  <a16:creationId xmlns:a16="http://schemas.microsoft.com/office/drawing/2014/main" id="{987C4E08-68DC-A594-FC5D-9B7FCA4D5C98}"/>
                </a:ext>
              </a:extLst>
            </p:cNvPr>
            <p:cNvSpPr/>
            <p:nvPr/>
          </p:nvSpPr>
          <p:spPr>
            <a:xfrm>
              <a:off x="1940824" y="5345766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629;p47">
              <a:extLst>
                <a:ext uri="{FF2B5EF4-FFF2-40B4-BE49-F238E27FC236}">
                  <a16:creationId xmlns:a16="http://schemas.microsoft.com/office/drawing/2014/main" id="{70C4CF39-0E78-5A4A-4D2D-462CE01EB2F7}"/>
                </a:ext>
              </a:extLst>
            </p:cNvPr>
            <p:cNvSpPr/>
            <p:nvPr/>
          </p:nvSpPr>
          <p:spPr>
            <a:xfrm>
              <a:off x="1866715" y="527165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630;p47">
              <a:extLst>
                <a:ext uri="{FF2B5EF4-FFF2-40B4-BE49-F238E27FC236}">
                  <a16:creationId xmlns:a16="http://schemas.microsoft.com/office/drawing/2014/main" id="{99E701F2-5AA7-144D-3D00-1A39D7C47D17}"/>
                </a:ext>
              </a:extLst>
            </p:cNvPr>
            <p:cNvSpPr/>
            <p:nvPr/>
          </p:nvSpPr>
          <p:spPr>
            <a:xfrm>
              <a:off x="1940824" y="5271656"/>
              <a:ext cx="7419" cy="7839"/>
            </a:xfrm>
            <a:custGeom>
              <a:avLst/>
              <a:gdLst/>
              <a:ahLst/>
              <a:cxnLst/>
              <a:rect l="l" t="t" r="r" b="b"/>
              <a:pathLst>
                <a:path w="601" h="635" extrusionOk="0">
                  <a:moveTo>
                    <a:pt x="301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467"/>
                    <a:pt x="134" y="634"/>
                    <a:pt x="301" y="634"/>
                  </a:cubicBezTo>
                  <a:cubicBezTo>
                    <a:pt x="467" y="634"/>
                    <a:pt x="601" y="501"/>
                    <a:pt x="601" y="334"/>
                  </a:cubicBezTo>
                  <a:cubicBezTo>
                    <a:pt x="601" y="167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631;p47">
              <a:extLst>
                <a:ext uri="{FF2B5EF4-FFF2-40B4-BE49-F238E27FC236}">
                  <a16:creationId xmlns:a16="http://schemas.microsoft.com/office/drawing/2014/main" id="{1D281544-963F-ECFC-5015-894E0CC0A358}"/>
                </a:ext>
              </a:extLst>
            </p:cNvPr>
            <p:cNvSpPr/>
            <p:nvPr/>
          </p:nvSpPr>
          <p:spPr>
            <a:xfrm>
              <a:off x="1833364" y="5382820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268"/>
                    <a:pt x="300" y="234"/>
                    <a:pt x="267" y="201"/>
                  </a:cubicBezTo>
                  <a:cubicBezTo>
                    <a:pt x="234" y="101"/>
                    <a:pt x="134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632;p47">
              <a:extLst>
                <a:ext uri="{FF2B5EF4-FFF2-40B4-BE49-F238E27FC236}">
                  <a16:creationId xmlns:a16="http://schemas.microsoft.com/office/drawing/2014/main" id="{6D6176B3-7AA1-0306-DAD2-9B1AC4A9E87E}"/>
                </a:ext>
              </a:extLst>
            </p:cNvPr>
            <p:cNvSpPr/>
            <p:nvPr/>
          </p:nvSpPr>
          <p:spPr>
            <a:xfrm>
              <a:off x="1833364" y="5308711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0" y="468"/>
                    <a:pt x="300" y="301"/>
                  </a:cubicBezTo>
                  <a:cubicBezTo>
                    <a:pt x="300" y="167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633;p47">
              <a:extLst>
                <a:ext uri="{FF2B5EF4-FFF2-40B4-BE49-F238E27FC236}">
                  <a16:creationId xmlns:a16="http://schemas.microsoft.com/office/drawing/2014/main" id="{3EA86E63-D7F9-6F25-14D3-DA1A865DD3E6}"/>
                </a:ext>
              </a:extLst>
            </p:cNvPr>
            <p:cNvSpPr/>
            <p:nvPr/>
          </p:nvSpPr>
          <p:spPr>
            <a:xfrm>
              <a:off x="1903769" y="5238305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4" y="301"/>
                    <a:pt x="300" y="301"/>
                  </a:cubicBezTo>
                  <a:cubicBezTo>
                    <a:pt x="467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634;p47">
              <a:extLst>
                <a:ext uri="{FF2B5EF4-FFF2-40B4-BE49-F238E27FC236}">
                  <a16:creationId xmlns:a16="http://schemas.microsoft.com/office/drawing/2014/main" id="{32E3E78F-0645-79FA-15E1-8EA1570CDB39}"/>
                </a:ext>
              </a:extLst>
            </p:cNvPr>
            <p:cNvSpPr/>
            <p:nvPr/>
          </p:nvSpPr>
          <p:spPr>
            <a:xfrm>
              <a:off x="1833364" y="523830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cubicBezTo>
                    <a:pt x="167" y="301"/>
                    <a:pt x="300" y="167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635;p47">
              <a:extLst>
                <a:ext uri="{FF2B5EF4-FFF2-40B4-BE49-F238E27FC236}">
                  <a16:creationId xmlns:a16="http://schemas.microsoft.com/office/drawing/2014/main" id="{379000BF-896D-A02D-B586-81F22F1D77CB}"/>
                </a:ext>
              </a:extLst>
            </p:cNvPr>
            <p:cNvSpPr/>
            <p:nvPr/>
          </p:nvSpPr>
          <p:spPr>
            <a:xfrm>
              <a:off x="1977879" y="553105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67" y="0"/>
                    <a:pt x="67" y="100"/>
                    <a:pt x="34" y="201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636;p47">
              <a:extLst>
                <a:ext uri="{FF2B5EF4-FFF2-40B4-BE49-F238E27FC236}">
                  <a16:creationId xmlns:a16="http://schemas.microsoft.com/office/drawing/2014/main" id="{B64D1588-F885-1D60-0B55-4B306EC6709D}"/>
                </a:ext>
              </a:extLst>
            </p:cNvPr>
            <p:cNvSpPr/>
            <p:nvPr/>
          </p:nvSpPr>
          <p:spPr>
            <a:xfrm>
              <a:off x="1903769" y="5531051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67" y="0"/>
                    <a:pt x="67" y="100"/>
                    <a:pt x="34" y="201"/>
                  </a:cubicBezTo>
                  <a:cubicBezTo>
                    <a:pt x="0" y="234"/>
                    <a:pt x="0" y="267"/>
                    <a:pt x="0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567" y="201"/>
                  </a:cubicBezTo>
                  <a:cubicBezTo>
                    <a:pt x="534" y="100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637;p47">
              <a:extLst>
                <a:ext uri="{FF2B5EF4-FFF2-40B4-BE49-F238E27FC236}">
                  <a16:creationId xmlns:a16="http://schemas.microsoft.com/office/drawing/2014/main" id="{77F171B9-6BB2-C52E-7085-B0AFD0DEB4C2}"/>
                </a:ext>
              </a:extLst>
            </p:cNvPr>
            <p:cNvSpPr/>
            <p:nvPr/>
          </p:nvSpPr>
          <p:spPr>
            <a:xfrm>
              <a:off x="1977879" y="5456942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638;p47">
              <a:extLst>
                <a:ext uri="{FF2B5EF4-FFF2-40B4-BE49-F238E27FC236}">
                  <a16:creationId xmlns:a16="http://schemas.microsoft.com/office/drawing/2014/main" id="{284BA074-200B-68CD-9AE0-728D5DCD7524}"/>
                </a:ext>
              </a:extLst>
            </p:cNvPr>
            <p:cNvSpPr/>
            <p:nvPr/>
          </p:nvSpPr>
          <p:spPr>
            <a:xfrm>
              <a:off x="1903769" y="545694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639;p47">
              <a:extLst>
                <a:ext uri="{FF2B5EF4-FFF2-40B4-BE49-F238E27FC236}">
                  <a16:creationId xmlns:a16="http://schemas.microsoft.com/office/drawing/2014/main" id="{4A59B7F7-C613-7436-9603-6F1CFA2EEA8D}"/>
                </a:ext>
              </a:extLst>
            </p:cNvPr>
            <p:cNvSpPr/>
            <p:nvPr/>
          </p:nvSpPr>
          <p:spPr>
            <a:xfrm>
              <a:off x="1866715" y="549399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640;p47">
              <a:extLst>
                <a:ext uri="{FF2B5EF4-FFF2-40B4-BE49-F238E27FC236}">
                  <a16:creationId xmlns:a16="http://schemas.microsoft.com/office/drawing/2014/main" id="{2F5937EE-2704-1963-955A-8367C1A92C5B}"/>
                </a:ext>
              </a:extLst>
            </p:cNvPr>
            <p:cNvSpPr/>
            <p:nvPr/>
          </p:nvSpPr>
          <p:spPr>
            <a:xfrm>
              <a:off x="1940824" y="549399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641;p47">
              <a:extLst>
                <a:ext uri="{FF2B5EF4-FFF2-40B4-BE49-F238E27FC236}">
                  <a16:creationId xmlns:a16="http://schemas.microsoft.com/office/drawing/2014/main" id="{AEB008FF-CC2C-01D2-D0E2-F74F08E1E11D}"/>
                </a:ext>
              </a:extLst>
            </p:cNvPr>
            <p:cNvSpPr/>
            <p:nvPr/>
          </p:nvSpPr>
          <p:spPr>
            <a:xfrm>
              <a:off x="1866715" y="5419875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642;p47">
              <a:extLst>
                <a:ext uri="{FF2B5EF4-FFF2-40B4-BE49-F238E27FC236}">
                  <a16:creationId xmlns:a16="http://schemas.microsoft.com/office/drawing/2014/main" id="{26BDF723-0E44-4346-93AC-8DDF9DF6B6C9}"/>
                </a:ext>
              </a:extLst>
            </p:cNvPr>
            <p:cNvSpPr/>
            <p:nvPr/>
          </p:nvSpPr>
          <p:spPr>
            <a:xfrm>
              <a:off x="1940824" y="5419875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643;p47">
              <a:extLst>
                <a:ext uri="{FF2B5EF4-FFF2-40B4-BE49-F238E27FC236}">
                  <a16:creationId xmlns:a16="http://schemas.microsoft.com/office/drawing/2014/main" id="{D00C360D-C90D-B5D5-5267-D3526077DBB5}"/>
                </a:ext>
              </a:extLst>
            </p:cNvPr>
            <p:cNvSpPr/>
            <p:nvPr/>
          </p:nvSpPr>
          <p:spPr>
            <a:xfrm>
              <a:off x="1833364" y="553105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267"/>
                    <a:pt x="300" y="234"/>
                    <a:pt x="267" y="201"/>
                  </a:cubicBezTo>
                  <a:cubicBezTo>
                    <a:pt x="234" y="100"/>
                    <a:pt x="134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644;p47">
              <a:extLst>
                <a:ext uri="{FF2B5EF4-FFF2-40B4-BE49-F238E27FC236}">
                  <a16:creationId xmlns:a16="http://schemas.microsoft.com/office/drawing/2014/main" id="{0BA2B258-61EF-8831-2813-C73BB621860A}"/>
                </a:ext>
              </a:extLst>
            </p:cNvPr>
            <p:cNvSpPr/>
            <p:nvPr/>
          </p:nvSpPr>
          <p:spPr>
            <a:xfrm>
              <a:off x="1833364" y="5456942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0"/>
                  </a:moveTo>
                  <a:lnTo>
                    <a:pt x="0" y="601"/>
                  </a:lnTo>
                  <a:cubicBezTo>
                    <a:pt x="167" y="601"/>
                    <a:pt x="300" y="467"/>
                    <a:pt x="300" y="300"/>
                  </a:cubicBezTo>
                  <a:cubicBezTo>
                    <a:pt x="300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645;p47">
              <a:extLst>
                <a:ext uri="{FF2B5EF4-FFF2-40B4-BE49-F238E27FC236}">
                  <a16:creationId xmlns:a16="http://schemas.microsoft.com/office/drawing/2014/main" id="{2CE5290C-BCE9-49E9-305C-0DC1F61D2DB6}"/>
                </a:ext>
              </a:extLst>
            </p:cNvPr>
            <p:cNvSpPr/>
            <p:nvPr/>
          </p:nvSpPr>
          <p:spPr>
            <a:xfrm>
              <a:off x="1977879" y="538653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67"/>
                    <a:pt x="1" y="100"/>
                    <a:pt x="34" y="133"/>
                  </a:cubicBezTo>
                  <a:cubicBezTo>
                    <a:pt x="67" y="234"/>
                    <a:pt x="167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646;p47">
              <a:extLst>
                <a:ext uri="{FF2B5EF4-FFF2-40B4-BE49-F238E27FC236}">
                  <a16:creationId xmlns:a16="http://schemas.microsoft.com/office/drawing/2014/main" id="{3D649461-7504-9F8D-CB47-DB1BBA9C1C81}"/>
                </a:ext>
              </a:extLst>
            </p:cNvPr>
            <p:cNvSpPr/>
            <p:nvPr/>
          </p:nvSpPr>
          <p:spPr>
            <a:xfrm>
              <a:off x="1903769" y="5386536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67"/>
                    <a:pt x="0" y="100"/>
                    <a:pt x="34" y="133"/>
                  </a:cubicBezTo>
                  <a:cubicBezTo>
                    <a:pt x="67" y="234"/>
                    <a:pt x="167" y="300"/>
                    <a:pt x="300" y="300"/>
                  </a:cubicBezTo>
                  <a:cubicBezTo>
                    <a:pt x="434" y="300"/>
                    <a:pt x="534" y="234"/>
                    <a:pt x="567" y="133"/>
                  </a:cubicBezTo>
                  <a:cubicBezTo>
                    <a:pt x="601" y="100"/>
                    <a:pt x="601" y="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647;p47">
              <a:extLst>
                <a:ext uri="{FF2B5EF4-FFF2-40B4-BE49-F238E27FC236}">
                  <a16:creationId xmlns:a16="http://schemas.microsoft.com/office/drawing/2014/main" id="{09AE3DAB-D10F-6080-5642-388741A285CD}"/>
                </a:ext>
              </a:extLst>
            </p:cNvPr>
            <p:cNvSpPr/>
            <p:nvPr/>
          </p:nvSpPr>
          <p:spPr>
            <a:xfrm>
              <a:off x="1833364" y="538653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134" y="300"/>
                    <a:pt x="234" y="234"/>
                    <a:pt x="267" y="133"/>
                  </a:cubicBezTo>
                  <a:cubicBezTo>
                    <a:pt x="300" y="100"/>
                    <a:pt x="300" y="67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648;p47">
              <a:extLst>
                <a:ext uri="{FF2B5EF4-FFF2-40B4-BE49-F238E27FC236}">
                  <a16:creationId xmlns:a16="http://schemas.microsoft.com/office/drawing/2014/main" id="{3FCD7FFD-2AB8-DCA9-4BDF-F8EBA8304747}"/>
                </a:ext>
              </a:extLst>
            </p:cNvPr>
            <p:cNvSpPr/>
            <p:nvPr/>
          </p:nvSpPr>
          <p:spPr>
            <a:xfrm>
              <a:off x="1977879" y="567928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649;p47">
              <a:extLst>
                <a:ext uri="{FF2B5EF4-FFF2-40B4-BE49-F238E27FC236}">
                  <a16:creationId xmlns:a16="http://schemas.microsoft.com/office/drawing/2014/main" id="{8D002DED-D4E9-7739-543E-1DB45E934A03}"/>
                </a:ext>
              </a:extLst>
            </p:cNvPr>
            <p:cNvSpPr/>
            <p:nvPr/>
          </p:nvSpPr>
          <p:spPr>
            <a:xfrm>
              <a:off x="1903769" y="5679282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34" y="0"/>
                    <a:pt x="0" y="133"/>
                    <a:pt x="0" y="300"/>
                  </a:cubicBezTo>
                  <a:lnTo>
                    <a:pt x="601" y="300"/>
                  </a:lnTo>
                  <a:cubicBezTo>
                    <a:pt x="601" y="167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650;p47">
              <a:extLst>
                <a:ext uri="{FF2B5EF4-FFF2-40B4-BE49-F238E27FC236}">
                  <a16:creationId xmlns:a16="http://schemas.microsoft.com/office/drawing/2014/main" id="{002501BB-9521-A401-B4AB-46230C054087}"/>
                </a:ext>
              </a:extLst>
            </p:cNvPr>
            <p:cNvSpPr/>
            <p:nvPr/>
          </p:nvSpPr>
          <p:spPr>
            <a:xfrm>
              <a:off x="1977879" y="5605160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134" y="1"/>
                    <a:pt x="1" y="168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651;p47">
              <a:extLst>
                <a:ext uri="{FF2B5EF4-FFF2-40B4-BE49-F238E27FC236}">
                  <a16:creationId xmlns:a16="http://schemas.microsoft.com/office/drawing/2014/main" id="{70F56138-0C83-1A8A-246A-65A22E137F9F}"/>
                </a:ext>
              </a:extLst>
            </p:cNvPr>
            <p:cNvSpPr/>
            <p:nvPr/>
          </p:nvSpPr>
          <p:spPr>
            <a:xfrm>
              <a:off x="1903769" y="560516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8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652;p47">
              <a:extLst>
                <a:ext uri="{FF2B5EF4-FFF2-40B4-BE49-F238E27FC236}">
                  <a16:creationId xmlns:a16="http://schemas.microsoft.com/office/drawing/2014/main" id="{3FFAA7F4-09DD-DBCF-3B24-7FE8F46EE3FF}"/>
                </a:ext>
              </a:extLst>
            </p:cNvPr>
            <p:cNvSpPr/>
            <p:nvPr/>
          </p:nvSpPr>
          <p:spPr>
            <a:xfrm>
              <a:off x="1866715" y="564221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8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653;p47">
              <a:extLst>
                <a:ext uri="{FF2B5EF4-FFF2-40B4-BE49-F238E27FC236}">
                  <a16:creationId xmlns:a16="http://schemas.microsoft.com/office/drawing/2014/main" id="{01AF5C7F-D446-D355-E266-997B031171F6}"/>
                </a:ext>
              </a:extLst>
            </p:cNvPr>
            <p:cNvSpPr/>
            <p:nvPr/>
          </p:nvSpPr>
          <p:spPr>
            <a:xfrm>
              <a:off x="1940824" y="564221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8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654;p47">
              <a:extLst>
                <a:ext uri="{FF2B5EF4-FFF2-40B4-BE49-F238E27FC236}">
                  <a16:creationId xmlns:a16="http://schemas.microsoft.com/office/drawing/2014/main" id="{84A5D0DE-0BEB-3E3C-4A13-066E16FD91F4}"/>
                </a:ext>
              </a:extLst>
            </p:cNvPr>
            <p:cNvSpPr/>
            <p:nvPr/>
          </p:nvSpPr>
          <p:spPr>
            <a:xfrm>
              <a:off x="1866715" y="556810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7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655;p47">
              <a:extLst>
                <a:ext uri="{FF2B5EF4-FFF2-40B4-BE49-F238E27FC236}">
                  <a16:creationId xmlns:a16="http://schemas.microsoft.com/office/drawing/2014/main" id="{9F133591-7CD1-1298-6DEC-B8BB769176E0}"/>
                </a:ext>
              </a:extLst>
            </p:cNvPr>
            <p:cNvSpPr/>
            <p:nvPr/>
          </p:nvSpPr>
          <p:spPr>
            <a:xfrm>
              <a:off x="1940824" y="556810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7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656;p47">
              <a:extLst>
                <a:ext uri="{FF2B5EF4-FFF2-40B4-BE49-F238E27FC236}">
                  <a16:creationId xmlns:a16="http://schemas.microsoft.com/office/drawing/2014/main" id="{0B4D294B-59B3-CEBF-7B7C-25306B0AB402}"/>
                </a:ext>
              </a:extLst>
            </p:cNvPr>
            <p:cNvSpPr/>
            <p:nvPr/>
          </p:nvSpPr>
          <p:spPr>
            <a:xfrm>
              <a:off x="1833364" y="567928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0" y="300"/>
                  </a:lnTo>
                  <a:cubicBezTo>
                    <a:pt x="300" y="167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657;p47">
              <a:extLst>
                <a:ext uri="{FF2B5EF4-FFF2-40B4-BE49-F238E27FC236}">
                  <a16:creationId xmlns:a16="http://schemas.microsoft.com/office/drawing/2014/main" id="{C00C9297-64B5-44AB-A18D-2625C66954F2}"/>
                </a:ext>
              </a:extLst>
            </p:cNvPr>
            <p:cNvSpPr/>
            <p:nvPr/>
          </p:nvSpPr>
          <p:spPr>
            <a:xfrm>
              <a:off x="1833364" y="5605160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0" y="468"/>
                    <a:pt x="300" y="301"/>
                  </a:cubicBezTo>
                  <a:cubicBezTo>
                    <a:pt x="300" y="168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658;p47">
              <a:extLst>
                <a:ext uri="{FF2B5EF4-FFF2-40B4-BE49-F238E27FC236}">
                  <a16:creationId xmlns:a16="http://schemas.microsoft.com/office/drawing/2014/main" id="{8695C747-F30D-6BF9-54BF-50CCBF5DAFDE}"/>
                </a:ext>
              </a:extLst>
            </p:cNvPr>
            <p:cNvSpPr/>
            <p:nvPr/>
          </p:nvSpPr>
          <p:spPr>
            <a:xfrm>
              <a:off x="1977879" y="553475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659;p47">
              <a:extLst>
                <a:ext uri="{FF2B5EF4-FFF2-40B4-BE49-F238E27FC236}">
                  <a16:creationId xmlns:a16="http://schemas.microsoft.com/office/drawing/2014/main" id="{3776F664-F1F1-245C-3BDF-009A9CD2AFA5}"/>
                </a:ext>
              </a:extLst>
            </p:cNvPr>
            <p:cNvSpPr/>
            <p:nvPr/>
          </p:nvSpPr>
          <p:spPr>
            <a:xfrm>
              <a:off x="1903769" y="5534754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1"/>
                  </a:moveTo>
                  <a:cubicBezTo>
                    <a:pt x="0" y="167"/>
                    <a:pt x="134" y="301"/>
                    <a:pt x="300" y="301"/>
                  </a:cubicBezTo>
                  <a:cubicBezTo>
                    <a:pt x="467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660;p47">
              <a:extLst>
                <a:ext uri="{FF2B5EF4-FFF2-40B4-BE49-F238E27FC236}">
                  <a16:creationId xmlns:a16="http://schemas.microsoft.com/office/drawing/2014/main" id="{763B1F8C-4F33-2B4F-8081-B2E378D6D487}"/>
                </a:ext>
              </a:extLst>
            </p:cNvPr>
            <p:cNvSpPr/>
            <p:nvPr/>
          </p:nvSpPr>
          <p:spPr>
            <a:xfrm>
              <a:off x="1833364" y="553475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cubicBezTo>
                    <a:pt x="167" y="301"/>
                    <a:pt x="300" y="167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661;p47">
              <a:extLst>
                <a:ext uri="{FF2B5EF4-FFF2-40B4-BE49-F238E27FC236}">
                  <a16:creationId xmlns:a16="http://schemas.microsoft.com/office/drawing/2014/main" id="{AC75A1EE-2F02-9BD0-1B6C-2A87246B9E0B}"/>
                </a:ext>
              </a:extLst>
            </p:cNvPr>
            <p:cNvSpPr/>
            <p:nvPr/>
          </p:nvSpPr>
          <p:spPr>
            <a:xfrm>
              <a:off x="1977879" y="58275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1"/>
                  </a:moveTo>
                  <a:cubicBezTo>
                    <a:pt x="167" y="1"/>
                    <a:pt x="67" y="101"/>
                    <a:pt x="34" y="201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662;p47">
              <a:extLst>
                <a:ext uri="{FF2B5EF4-FFF2-40B4-BE49-F238E27FC236}">
                  <a16:creationId xmlns:a16="http://schemas.microsoft.com/office/drawing/2014/main" id="{A433CF57-D006-415F-FDB4-1BBDC992631C}"/>
                </a:ext>
              </a:extLst>
            </p:cNvPr>
            <p:cNvSpPr/>
            <p:nvPr/>
          </p:nvSpPr>
          <p:spPr>
            <a:xfrm>
              <a:off x="1903769" y="5827500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1"/>
                  </a:moveTo>
                  <a:cubicBezTo>
                    <a:pt x="167" y="1"/>
                    <a:pt x="67" y="101"/>
                    <a:pt x="34" y="201"/>
                  </a:cubicBezTo>
                  <a:cubicBezTo>
                    <a:pt x="0" y="234"/>
                    <a:pt x="0" y="267"/>
                    <a:pt x="0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567" y="201"/>
                  </a:cubicBezTo>
                  <a:cubicBezTo>
                    <a:pt x="534" y="101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663;p47">
              <a:extLst>
                <a:ext uri="{FF2B5EF4-FFF2-40B4-BE49-F238E27FC236}">
                  <a16:creationId xmlns:a16="http://schemas.microsoft.com/office/drawing/2014/main" id="{EDAEDE21-6E86-05EF-F5CF-E13565D32A4A}"/>
                </a:ext>
              </a:extLst>
            </p:cNvPr>
            <p:cNvSpPr/>
            <p:nvPr/>
          </p:nvSpPr>
          <p:spPr>
            <a:xfrm>
              <a:off x="1977879" y="575339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664;p47">
              <a:extLst>
                <a:ext uri="{FF2B5EF4-FFF2-40B4-BE49-F238E27FC236}">
                  <a16:creationId xmlns:a16="http://schemas.microsoft.com/office/drawing/2014/main" id="{64F9B8CD-BBC8-6A3D-90B9-8C802961E514}"/>
                </a:ext>
              </a:extLst>
            </p:cNvPr>
            <p:cNvSpPr/>
            <p:nvPr/>
          </p:nvSpPr>
          <p:spPr>
            <a:xfrm>
              <a:off x="1903769" y="575339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665;p47">
              <a:extLst>
                <a:ext uri="{FF2B5EF4-FFF2-40B4-BE49-F238E27FC236}">
                  <a16:creationId xmlns:a16="http://schemas.microsoft.com/office/drawing/2014/main" id="{F535356F-87F6-DE26-133A-F6388228B1E3}"/>
                </a:ext>
              </a:extLst>
            </p:cNvPr>
            <p:cNvSpPr/>
            <p:nvPr/>
          </p:nvSpPr>
          <p:spPr>
            <a:xfrm>
              <a:off x="1866715" y="579044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666;p47">
              <a:extLst>
                <a:ext uri="{FF2B5EF4-FFF2-40B4-BE49-F238E27FC236}">
                  <a16:creationId xmlns:a16="http://schemas.microsoft.com/office/drawing/2014/main" id="{04107923-0EF8-C18F-8975-12FDC43FB6A7}"/>
                </a:ext>
              </a:extLst>
            </p:cNvPr>
            <p:cNvSpPr/>
            <p:nvPr/>
          </p:nvSpPr>
          <p:spPr>
            <a:xfrm>
              <a:off x="1940824" y="579044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67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667;p47">
              <a:extLst>
                <a:ext uri="{FF2B5EF4-FFF2-40B4-BE49-F238E27FC236}">
                  <a16:creationId xmlns:a16="http://schemas.microsoft.com/office/drawing/2014/main" id="{E5E9A92A-BCFA-FD61-0738-0B9C92E908BE}"/>
                </a:ext>
              </a:extLst>
            </p:cNvPr>
            <p:cNvSpPr/>
            <p:nvPr/>
          </p:nvSpPr>
          <p:spPr>
            <a:xfrm>
              <a:off x="1866715" y="571633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67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668;p47">
              <a:extLst>
                <a:ext uri="{FF2B5EF4-FFF2-40B4-BE49-F238E27FC236}">
                  <a16:creationId xmlns:a16="http://schemas.microsoft.com/office/drawing/2014/main" id="{EA453253-8CEE-BFF2-3B38-E375B9B3874E}"/>
                </a:ext>
              </a:extLst>
            </p:cNvPr>
            <p:cNvSpPr/>
            <p:nvPr/>
          </p:nvSpPr>
          <p:spPr>
            <a:xfrm>
              <a:off x="1940824" y="571633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67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669;p47">
              <a:extLst>
                <a:ext uri="{FF2B5EF4-FFF2-40B4-BE49-F238E27FC236}">
                  <a16:creationId xmlns:a16="http://schemas.microsoft.com/office/drawing/2014/main" id="{87CE2C79-25B6-F999-B96B-4845FBB8CA12}"/>
                </a:ext>
              </a:extLst>
            </p:cNvPr>
            <p:cNvSpPr/>
            <p:nvPr/>
          </p:nvSpPr>
          <p:spPr>
            <a:xfrm>
              <a:off x="1833364" y="58275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267"/>
                    <a:pt x="300" y="234"/>
                    <a:pt x="267" y="201"/>
                  </a:cubicBezTo>
                  <a:cubicBezTo>
                    <a:pt x="234" y="101"/>
                    <a:pt x="134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670;p47">
              <a:extLst>
                <a:ext uri="{FF2B5EF4-FFF2-40B4-BE49-F238E27FC236}">
                  <a16:creationId xmlns:a16="http://schemas.microsoft.com/office/drawing/2014/main" id="{C17F1B19-7EE6-F3AB-1515-F3C9839C44F2}"/>
                </a:ext>
              </a:extLst>
            </p:cNvPr>
            <p:cNvSpPr/>
            <p:nvPr/>
          </p:nvSpPr>
          <p:spPr>
            <a:xfrm>
              <a:off x="1833364" y="575339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0"/>
                  </a:moveTo>
                  <a:lnTo>
                    <a:pt x="0" y="601"/>
                  </a:lnTo>
                  <a:cubicBezTo>
                    <a:pt x="167" y="601"/>
                    <a:pt x="300" y="467"/>
                    <a:pt x="300" y="301"/>
                  </a:cubicBezTo>
                  <a:cubicBezTo>
                    <a:pt x="300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671;p47">
              <a:extLst>
                <a:ext uri="{FF2B5EF4-FFF2-40B4-BE49-F238E27FC236}">
                  <a16:creationId xmlns:a16="http://schemas.microsoft.com/office/drawing/2014/main" id="{95DEDB4A-9B11-53B9-1374-AD2502EDF355}"/>
                </a:ext>
              </a:extLst>
            </p:cNvPr>
            <p:cNvSpPr/>
            <p:nvPr/>
          </p:nvSpPr>
          <p:spPr>
            <a:xfrm>
              <a:off x="1977879" y="568298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67"/>
                    <a:pt x="1" y="100"/>
                    <a:pt x="34" y="134"/>
                  </a:cubicBezTo>
                  <a:cubicBezTo>
                    <a:pt x="67" y="234"/>
                    <a:pt x="167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672;p47">
              <a:extLst>
                <a:ext uri="{FF2B5EF4-FFF2-40B4-BE49-F238E27FC236}">
                  <a16:creationId xmlns:a16="http://schemas.microsoft.com/office/drawing/2014/main" id="{55DB7CB6-F423-AFC6-7652-AE4F437BA75A}"/>
                </a:ext>
              </a:extLst>
            </p:cNvPr>
            <p:cNvSpPr/>
            <p:nvPr/>
          </p:nvSpPr>
          <p:spPr>
            <a:xfrm>
              <a:off x="1903769" y="5682984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67"/>
                    <a:pt x="0" y="100"/>
                    <a:pt x="34" y="134"/>
                  </a:cubicBezTo>
                  <a:cubicBezTo>
                    <a:pt x="67" y="234"/>
                    <a:pt x="167" y="300"/>
                    <a:pt x="300" y="300"/>
                  </a:cubicBezTo>
                  <a:cubicBezTo>
                    <a:pt x="434" y="300"/>
                    <a:pt x="534" y="234"/>
                    <a:pt x="567" y="134"/>
                  </a:cubicBezTo>
                  <a:cubicBezTo>
                    <a:pt x="601" y="100"/>
                    <a:pt x="601" y="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673;p47">
              <a:extLst>
                <a:ext uri="{FF2B5EF4-FFF2-40B4-BE49-F238E27FC236}">
                  <a16:creationId xmlns:a16="http://schemas.microsoft.com/office/drawing/2014/main" id="{4F07FAF7-A6F9-4463-C97E-2BF0B7E5F5BC}"/>
                </a:ext>
              </a:extLst>
            </p:cNvPr>
            <p:cNvSpPr/>
            <p:nvPr/>
          </p:nvSpPr>
          <p:spPr>
            <a:xfrm>
              <a:off x="1833364" y="568298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134" y="300"/>
                    <a:pt x="234" y="234"/>
                    <a:pt x="267" y="134"/>
                  </a:cubicBezTo>
                  <a:cubicBezTo>
                    <a:pt x="300" y="100"/>
                    <a:pt x="300" y="67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674;p47">
              <a:extLst>
                <a:ext uri="{FF2B5EF4-FFF2-40B4-BE49-F238E27FC236}">
                  <a16:creationId xmlns:a16="http://schemas.microsoft.com/office/drawing/2014/main" id="{D208A46D-B96F-4043-5E57-FBC0355B00E6}"/>
                </a:ext>
              </a:extLst>
            </p:cNvPr>
            <p:cNvSpPr/>
            <p:nvPr/>
          </p:nvSpPr>
          <p:spPr>
            <a:xfrm>
              <a:off x="1977879" y="59757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675;p47">
              <a:extLst>
                <a:ext uri="{FF2B5EF4-FFF2-40B4-BE49-F238E27FC236}">
                  <a16:creationId xmlns:a16="http://schemas.microsoft.com/office/drawing/2014/main" id="{0723FE75-F62C-68F3-580D-BCDE1A1CDF1A}"/>
                </a:ext>
              </a:extLst>
            </p:cNvPr>
            <p:cNvSpPr/>
            <p:nvPr/>
          </p:nvSpPr>
          <p:spPr>
            <a:xfrm>
              <a:off x="1903769" y="5975730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lnTo>
                    <a:pt x="601" y="300"/>
                  </a:lnTo>
                  <a:cubicBezTo>
                    <a:pt x="601" y="167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676;p47">
              <a:extLst>
                <a:ext uri="{FF2B5EF4-FFF2-40B4-BE49-F238E27FC236}">
                  <a16:creationId xmlns:a16="http://schemas.microsoft.com/office/drawing/2014/main" id="{2F1D07F4-1550-4A34-C86D-011F755C172D}"/>
                </a:ext>
              </a:extLst>
            </p:cNvPr>
            <p:cNvSpPr/>
            <p:nvPr/>
          </p:nvSpPr>
          <p:spPr>
            <a:xfrm>
              <a:off x="1977879" y="5901609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677;p47">
              <a:extLst>
                <a:ext uri="{FF2B5EF4-FFF2-40B4-BE49-F238E27FC236}">
                  <a16:creationId xmlns:a16="http://schemas.microsoft.com/office/drawing/2014/main" id="{1AE2A4B0-EF84-D165-74A1-C4721F679BD1}"/>
                </a:ext>
              </a:extLst>
            </p:cNvPr>
            <p:cNvSpPr/>
            <p:nvPr/>
          </p:nvSpPr>
          <p:spPr>
            <a:xfrm>
              <a:off x="1903769" y="5901609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678;p47">
              <a:extLst>
                <a:ext uri="{FF2B5EF4-FFF2-40B4-BE49-F238E27FC236}">
                  <a16:creationId xmlns:a16="http://schemas.microsoft.com/office/drawing/2014/main" id="{3F9E555D-76E2-0E8A-B197-28F3AAE86B39}"/>
                </a:ext>
              </a:extLst>
            </p:cNvPr>
            <p:cNvSpPr/>
            <p:nvPr/>
          </p:nvSpPr>
          <p:spPr>
            <a:xfrm>
              <a:off x="1866715" y="593867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3"/>
                    <a:pt x="0" y="300"/>
                  </a:cubicBezTo>
                  <a:cubicBezTo>
                    <a:pt x="0" y="467"/>
                    <a:pt x="134" y="600"/>
                    <a:pt x="300" y="600"/>
                  </a:cubicBezTo>
                  <a:cubicBezTo>
                    <a:pt x="467" y="600"/>
                    <a:pt x="601" y="467"/>
                    <a:pt x="601" y="300"/>
                  </a:cubicBezTo>
                  <a:cubicBezTo>
                    <a:pt x="601" y="133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679;p47">
              <a:extLst>
                <a:ext uri="{FF2B5EF4-FFF2-40B4-BE49-F238E27FC236}">
                  <a16:creationId xmlns:a16="http://schemas.microsoft.com/office/drawing/2014/main" id="{94D90E80-0C73-5EC3-0B66-69EACB725EF6}"/>
                </a:ext>
              </a:extLst>
            </p:cNvPr>
            <p:cNvSpPr/>
            <p:nvPr/>
          </p:nvSpPr>
          <p:spPr>
            <a:xfrm>
              <a:off x="1940824" y="593867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3"/>
                    <a:pt x="0" y="300"/>
                  </a:cubicBezTo>
                  <a:cubicBezTo>
                    <a:pt x="0" y="467"/>
                    <a:pt x="134" y="600"/>
                    <a:pt x="301" y="600"/>
                  </a:cubicBezTo>
                  <a:cubicBezTo>
                    <a:pt x="467" y="600"/>
                    <a:pt x="601" y="467"/>
                    <a:pt x="601" y="300"/>
                  </a:cubicBezTo>
                  <a:cubicBezTo>
                    <a:pt x="601" y="133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680;p47">
              <a:extLst>
                <a:ext uri="{FF2B5EF4-FFF2-40B4-BE49-F238E27FC236}">
                  <a16:creationId xmlns:a16="http://schemas.microsoft.com/office/drawing/2014/main" id="{5AE5FF55-1D1F-99BF-6B95-2A78456F0F2D}"/>
                </a:ext>
              </a:extLst>
            </p:cNvPr>
            <p:cNvSpPr/>
            <p:nvPr/>
          </p:nvSpPr>
          <p:spPr>
            <a:xfrm>
              <a:off x="1866715" y="586455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8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681;p47">
              <a:extLst>
                <a:ext uri="{FF2B5EF4-FFF2-40B4-BE49-F238E27FC236}">
                  <a16:creationId xmlns:a16="http://schemas.microsoft.com/office/drawing/2014/main" id="{1ADE4C0C-7039-8B9D-5101-33C9DA0428EF}"/>
                </a:ext>
              </a:extLst>
            </p:cNvPr>
            <p:cNvSpPr/>
            <p:nvPr/>
          </p:nvSpPr>
          <p:spPr>
            <a:xfrm>
              <a:off x="1940824" y="586455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8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682;p47">
              <a:extLst>
                <a:ext uri="{FF2B5EF4-FFF2-40B4-BE49-F238E27FC236}">
                  <a16:creationId xmlns:a16="http://schemas.microsoft.com/office/drawing/2014/main" id="{5A9396B0-844C-987E-5FAE-B51CDAB91807}"/>
                </a:ext>
              </a:extLst>
            </p:cNvPr>
            <p:cNvSpPr/>
            <p:nvPr/>
          </p:nvSpPr>
          <p:spPr>
            <a:xfrm>
              <a:off x="1833364" y="59757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0" y="300"/>
                  </a:lnTo>
                  <a:cubicBezTo>
                    <a:pt x="300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683;p47">
              <a:extLst>
                <a:ext uri="{FF2B5EF4-FFF2-40B4-BE49-F238E27FC236}">
                  <a16:creationId xmlns:a16="http://schemas.microsoft.com/office/drawing/2014/main" id="{A91BA629-EBED-4455-6A5C-A56A3E1F1DBF}"/>
                </a:ext>
              </a:extLst>
            </p:cNvPr>
            <p:cNvSpPr/>
            <p:nvPr/>
          </p:nvSpPr>
          <p:spPr>
            <a:xfrm>
              <a:off x="1833364" y="5901609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0" y="468"/>
                    <a:pt x="300" y="301"/>
                  </a:cubicBezTo>
                  <a:cubicBezTo>
                    <a:pt x="300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684;p47">
              <a:extLst>
                <a:ext uri="{FF2B5EF4-FFF2-40B4-BE49-F238E27FC236}">
                  <a16:creationId xmlns:a16="http://schemas.microsoft.com/office/drawing/2014/main" id="{2F1219E2-2742-8012-91CA-58011D9BE685}"/>
                </a:ext>
              </a:extLst>
            </p:cNvPr>
            <p:cNvSpPr/>
            <p:nvPr/>
          </p:nvSpPr>
          <p:spPr>
            <a:xfrm>
              <a:off x="1977879" y="583120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cubicBezTo>
                    <a:pt x="1" y="168"/>
                    <a:pt x="134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685;p47">
              <a:extLst>
                <a:ext uri="{FF2B5EF4-FFF2-40B4-BE49-F238E27FC236}">
                  <a16:creationId xmlns:a16="http://schemas.microsoft.com/office/drawing/2014/main" id="{AC07025C-6738-D713-4169-EFE8861963AB}"/>
                </a:ext>
              </a:extLst>
            </p:cNvPr>
            <p:cNvSpPr/>
            <p:nvPr/>
          </p:nvSpPr>
          <p:spPr>
            <a:xfrm>
              <a:off x="1903769" y="5831203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0" y="1"/>
                  </a:moveTo>
                  <a:cubicBezTo>
                    <a:pt x="0" y="168"/>
                    <a:pt x="134" y="301"/>
                    <a:pt x="300" y="301"/>
                  </a:cubicBezTo>
                  <a:cubicBezTo>
                    <a:pt x="467" y="301"/>
                    <a:pt x="601" y="168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686;p47">
              <a:extLst>
                <a:ext uri="{FF2B5EF4-FFF2-40B4-BE49-F238E27FC236}">
                  <a16:creationId xmlns:a16="http://schemas.microsoft.com/office/drawing/2014/main" id="{69B14D0D-7811-DFFD-9474-783672836090}"/>
                </a:ext>
              </a:extLst>
            </p:cNvPr>
            <p:cNvSpPr/>
            <p:nvPr/>
          </p:nvSpPr>
          <p:spPr>
            <a:xfrm>
              <a:off x="1833364" y="583120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lnTo>
                    <a:pt x="0" y="301"/>
                  </a:lnTo>
                  <a:cubicBezTo>
                    <a:pt x="167" y="301"/>
                    <a:pt x="300" y="168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687;p47">
              <a:extLst>
                <a:ext uri="{FF2B5EF4-FFF2-40B4-BE49-F238E27FC236}">
                  <a16:creationId xmlns:a16="http://schemas.microsoft.com/office/drawing/2014/main" id="{D3503BC2-E6D1-A0FA-0E22-3BE5A319C236}"/>
                </a:ext>
              </a:extLst>
            </p:cNvPr>
            <p:cNvSpPr/>
            <p:nvPr/>
          </p:nvSpPr>
          <p:spPr>
            <a:xfrm>
              <a:off x="1977879" y="6123948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301" y="1"/>
                  </a:moveTo>
                  <a:cubicBezTo>
                    <a:pt x="167" y="1"/>
                    <a:pt x="67" y="101"/>
                    <a:pt x="34" y="201"/>
                  </a:cubicBezTo>
                  <a:cubicBezTo>
                    <a:pt x="1" y="234"/>
                    <a:pt x="1" y="268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688;p47">
              <a:extLst>
                <a:ext uri="{FF2B5EF4-FFF2-40B4-BE49-F238E27FC236}">
                  <a16:creationId xmlns:a16="http://schemas.microsoft.com/office/drawing/2014/main" id="{8402F542-637A-7844-825C-B468ACD02C09}"/>
                </a:ext>
              </a:extLst>
            </p:cNvPr>
            <p:cNvSpPr/>
            <p:nvPr/>
          </p:nvSpPr>
          <p:spPr>
            <a:xfrm>
              <a:off x="1903769" y="6123948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300" y="1"/>
                  </a:moveTo>
                  <a:cubicBezTo>
                    <a:pt x="167" y="1"/>
                    <a:pt x="67" y="101"/>
                    <a:pt x="34" y="201"/>
                  </a:cubicBezTo>
                  <a:cubicBezTo>
                    <a:pt x="0" y="234"/>
                    <a:pt x="0" y="268"/>
                    <a:pt x="0" y="301"/>
                  </a:cubicBezTo>
                  <a:lnTo>
                    <a:pt x="601" y="301"/>
                  </a:lnTo>
                  <a:cubicBezTo>
                    <a:pt x="601" y="268"/>
                    <a:pt x="601" y="234"/>
                    <a:pt x="567" y="201"/>
                  </a:cubicBezTo>
                  <a:cubicBezTo>
                    <a:pt x="534" y="101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689;p47">
              <a:extLst>
                <a:ext uri="{FF2B5EF4-FFF2-40B4-BE49-F238E27FC236}">
                  <a16:creationId xmlns:a16="http://schemas.microsoft.com/office/drawing/2014/main" id="{615DE824-C8AC-EA27-349D-F942E0D73462}"/>
                </a:ext>
              </a:extLst>
            </p:cNvPr>
            <p:cNvSpPr/>
            <p:nvPr/>
          </p:nvSpPr>
          <p:spPr>
            <a:xfrm>
              <a:off x="1977879" y="604984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690;p47">
              <a:extLst>
                <a:ext uri="{FF2B5EF4-FFF2-40B4-BE49-F238E27FC236}">
                  <a16:creationId xmlns:a16="http://schemas.microsoft.com/office/drawing/2014/main" id="{48D13112-F240-DF1C-0219-68A05A9F9959}"/>
                </a:ext>
              </a:extLst>
            </p:cNvPr>
            <p:cNvSpPr/>
            <p:nvPr/>
          </p:nvSpPr>
          <p:spPr>
            <a:xfrm>
              <a:off x="1903769" y="604984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691;p47">
              <a:extLst>
                <a:ext uri="{FF2B5EF4-FFF2-40B4-BE49-F238E27FC236}">
                  <a16:creationId xmlns:a16="http://schemas.microsoft.com/office/drawing/2014/main" id="{BB9C48B8-9897-44D1-D80F-00873E48455D}"/>
                </a:ext>
              </a:extLst>
            </p:cNvPr>
            <p:cNvSpPr/>
            <p:nvPr/>
          </p:nvSpPr>
          <p:spPr>
            <a:xfrm>
              <a:off x="1866715" y="608689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692;p47">
              <a:extLst>
                <a:ext uri="{FF2B5EF4-FFF2-40B4-BE49-F238E27FC236}">
                  <a16:creationId xmlns:a16="http://schemas.microsoft.com/office/drawing/2014/main" id="{83CACE98-50E2-17F5-284A-6ACB794A298B}"/>
                </a:ext>
              </a:extLst>
            </p:cNvPr>
            <p:cNvSpPr/>
            <p:nvPr/>
          </p:nvSpPr>
          <p:spPr>
            <a:xfrm>
              <a:off x="1940824" y="608689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693;p47">
              <a:extLst>
                <a:ext uri="{FF2B5EF4-FFF2-40B4-BE49-F238E27FC236}">
                  <a16:creationId xmlns:a16="http://schemas.microsoft.com/office/drawing/2014/main" id="{D1323260-31AD-0E60-8001-94FA03197522}"/>
                </a:ext>
              </a:extLst>
            </p:cNvPr>
            <p:cNvSpPr/>
            <p:nvPr/>
          </p:nvSpPr>
          <p:spPr>
            <a:xfrm>
              <a:off x="1866715" y="601278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67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694;p47">
              <a:extLst>
                <a:ext uri="{FF2B5EF4-FFF2-40B4-BE49-F238E27FC236}">
                  <a16:creationId xmlns:a16="http://schemas.microsoft.com/office/drawing/2014/main" id="{2E0650FA-0957-E42E-E0DE-4871AE9D804B}"/>
                </a:ext>
              </a:extLst>
            </p:cNvPr>
            <p:cNvSpPr/>
            <p:nvPr/>
          </p:nvSpPr>
          <p:spPr>
            <a:xfrm>
              <a:off x="1940824" y="601278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67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695;p47">
              <a:extLst>
                <a:ext uri="{FF2B5EF4-FFF2-40B4-BE49-F238E27FC236}">
                  <a16:creationId xmlns:a16="http://schemas.microsoft.com/office/drawing/2014/main" id="{C0ACA9B2-0006-D077-2188-821FC2A172DB}"/>
                </a:ext>
              </a:extLst>
            </p:cNvPr>
            <p:cNvSpPr/>
            <p:nvPr/>
          </p:nvSpPr>
          <p:spPr>
            <a:xfrm>
              <a:off x="1833364" y="6123948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268"/>
                    <a:pt x="300" y="234"/>
                    <a:pt x="267" y="201"/>
                  </a:cubicBezTo>
                  <a:cubicBezTo>
                    <a:pt x="234" y="101"/>
                    <a:pt x="134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696;p47">
              <a:extLst>
                <a:ext uri="{FF2B5EF4-FFF2-40B4-BE49-F238E27FC236}">
                  <a16:creationId xmlns:a16="http://schemas.microsoft.com/office/drawing/2014/main" id="{9E2ADA1F-A24B-7F04-06B2-C9C982078FE6}"/>
                </a:ext>
              </a:extLst>
            </p:cNvPr>
            <p:cNvSpPr/>
            <p:nvPr/>
          </p:nvSpPr>
          <p:spPr>
            <a:xfrm>
              <a:off x="1833364" y="604984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0" y="468"/>
                    <a:pt x="300" y="301"/>
                  </a:cubicBezTo>
                  <a:cubicBezTo>
                    <a:pt x="300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697;p47">
              <a:extLst>
                <a:ext uri="{FF2B5EF4-FFF2-40B4-BE49-F238E27FC236}">
                  <a16:creationId xmlns:a16="http://schemas.microsoft.com/office/drawing/2014/main" id="{D7B00C3C-0905-62BE-5C22-064E108DFB4A}"/>
                </a:ext>
              </a:extLst>
            </p:cNvPr>
            <p:cNvSpPr/>
            <p:nvPr/>
          </p:nvSpPr>
          <p:spPr>
            <a:xfrm>
              <a:off x="1977879" y="597943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698;p47">
              <a:extLst>
                <a:ext uri="{FF2B5EF4-FFF2-40B4-BE49-F238E27FC236}">
                  <a16:creationId xmlns:a16="http://schemas.microsoft.com/office/drawing/2014/main" id="{6712633B-35EE-7A75-9287-DFAF99D59C17}"/>
                </a:ext>
              </a:extLst>
            </p:cNvPr>
            <p:cNvSpPr/>
            <p:nvPr/>
          </p:nvSpPr>
          <p:spPr>
            <a:xfrm>
              <a:off x="1903769" y="5979434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4" y="301"/>
                    <a:pt x="300" y="301"/>
                  </a:cubicBezTo>
                  <a:cubicBezTo>
                    <a:pt x="467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699;p47">
              <a:extLst>
                <a:ext uri="{FF2B5EF4-FFF2-40B4-BE49-F238E27FC236}">
                  <a16:creationId xmlns:a16="http://schemas.microsoft.com/office/drawing/2014/main" id="{DEB91213-7DA8-C98B-97CA-4C85B89CAAE1}"/>
                </a:ext>
              </a:extLst>
            </p:cNvPr>
            <p:cNvSpPr/>
            <p:nvPr/>
          </p:nvSpPr>
          <p:spPr>
            <a:xfrm>
              <a:off x="1833364" y="597943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cubicBezTo>
                    <a:pt x="167" y="301"/>
                    <a:pt x="300" y="167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700;p47">
              <a:extLst>
                <a:ext uri="{FF2B5EF4-FFF2-40B4-BE49-F238E27FC236}">
                  <a16:creationId xmlns:a16="http://schemas.microsoft.com/office/drawing/2014/main" id="{5D845E1C-3920-4E71-57EC-8AD95142FFA5}"/>
                </a:ext>
              </a:extLst>
            </p:cNvPr>
            <p:cNvSpPr/>
            <p:nvPr/>
          </p:nvSpPr>
          <p:spPr>
            <a:xfrm>
              <a:off x="1977879" y="6127663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167"/>
                    <a:pt x="134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701;p47">
              <a:extLst>
                <a:ext uri="{FF2B5EF4-FFF2-40B4-BE49-F238E27FC236}">
                  <a16:creationId xmlns:a16="http://schemas.microsoft.com/office/drawing/2014/main" id="{29DB5937-C443-797D-35DC-5D9665287958}"/>
                </a:ext>
              </a:extLst>
            </p:cNvPr>
            <p:cNvSpPr/>
            <p:nvPr/>
          </p:nvSpPr>
          <p:spPr>
            <a:xfrm>
              <a:off x="1903769" y="6127663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4" y="300"/>
                    <a:pt x="300" y="300"/>
                  </a:cubicBezTo>
                  <a:cubicBezTo>
                    <a:pt x="467" y="300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702;p47">
              <a:extLst>
                <a:ext uri="{FF2B5EF4-FFF2-40B4-BE49-F238E27FC236}">
                  <a16:creationId xmlns:a16="http://schemas.microsoft.com/office/drawing/2014/main" id="{AE6F98AB-B6EE-DEE7-5A2F-138DC9EA7A5D}"/>
                </a:ext>
              </a:extLst>
            </p:cNvPr>
            <p:cNvSpPr/>
            <p:nvPr/>
          </p:nvSpPr>
          <p:spPr>
            <a:xfrm>
              <a:off x="1833364" y="6127663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167" y="300"/>
                    <a:pt x="300" y="167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703;p47">
              <a:extLst>
                <a:ext uri="{FF2B5EF4-FFF2-40B4-BE49-F238E27FC236}">
                  <a16:creationId xmlns:a16="http://schemas.microsoft.com/office/drawing/2014/main" id="{31A637DF-5A15-3C43-DEB4-FBB07A91F090}"/>
                </a:ext>
              </a:extLst>
            </p:cNvPr>
            <p:cNvSpPr/>
            <p:nvPr/>
          </p:nvSpPr>
          <p:spPr>
            <a:xfrm>
              <a:off x="1829647" y="5235010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301" y="1"/>
                  </a:moveTo>
                  <a:cubicBezTo>
                    <a:pt x="168" y="1"/>
                    <a:pt x="68" y="67"/>
                    <a:pt x="34" y="167"/>
                  </a:cubicBezTo>
                  <a:cubicBezTo>
                    <a:pt x="1" y="201"/>
                    <a:pt x="1" y="234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704;p47">
              <a:extLst>
                <a:ext uri="{FF2B5EF4-FFF2-40B4-BE49-F238E27FC236}">
                  <a16:creationId xmlns:a16="http://schemas.microsoft.com/office/drawing/2014/main" id="{2FD32368-2BFC-E834-ECC1-A3825A5D4289}"/>
                </a:ext>
              </a:extLst>
            </p:cNvPr>
            <p:cNvSpPr/>
            <p:nvPr/>
          </p:nvSpPr>
          <p:spPr>
            <a:xfrm>
              <a:off x="1829647" y="5160480"/>
              <a:ext cx="3728" cy="7431"/>
            </a:xfrm>
            <a:custGeom>
              <a:avLst/>
              <a:gdLst/>
              <a:ahLst/>
              <a:cxnLst/>
              <a:rect l="l" t="t" r="r" b="b"/>
              <a:pathLst>
                <a:path w="302" h="602" extrusionOk="0">
                  <a:moveTo>
                    <a:pt x="301" y="1"/>
                  </a:moveTo>
                  <a:cubicBezTo>
                    <a:pt x="134" y="1"/>
                    <a:pt x="1" y="168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705;p47">
              <a:extLst>
                <a:ext uri="{FF2B5EF4-FFF2-40B4-BE49-F238E27FC236}">
                  <a16:creationId xmlns:a16="http://schemas.microsoft.com/office/drawing/2014/main" id="{339D97A9-4E6A-3A21-ABAF-459901E3A5D5}"/>
                </a:ext>
              </a:extLst>
            </p:cNvPr>
            <p:cNvSpPr/>
            <p:nvPr/>
          </p:nvSpPr>
          <p:spPr>
            <a:xfrm>
              <a:off x="1796308" y="5197955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33" y="0"/>
                  </a:moveTo>
                  <a:cubicBezTo>
                    <a:pt x="67" y="201"/>
                    <a:pt x="33" y="4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cubicBezTo>
                    <a:pt x="167" y="568"/>
                    <a:pt x="300" y="434"/>
                    <a:pt x="300" y="267"/>
                  </a:cubicBezTo>
                  <a:cubicBezTo>
                    <a:pt x="300" y="167"/>
                    <a:pt x="234" y="67"/>
                    <a:pt x="1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706;p47">
              <a:extLst>
                <a:ext uri="{FF2B5EF4-FFF2-40B4-BE49-F238E27FC236}">
                  <a16:creationId xmlns:a16="http://schemas.microsoft.com/office/drawing/2014/main" id="{6271A81E-5BD7-CBB6-E126-42D1F7CD73F3}"/>
                </a:ext>
              </a:extLst>
            </p:cNvPr>
            <p:cNvSpPr/>
            <p:nvPr/>
          </p:nvSpPr>
          <p:spPr>
            <a:xfrm>
              <a:off x="1829647" y="5382820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301" y="1"/>
                  </a:moveTo>
                  <a:cubicBezTo>
                    <a:pt x="168" y="1"/>
                    <a:pt x="68" y="101"/>
                    <a:pt x="34" y="201"/>
                  </a:cubicBezTo>
                  <a:cubicBezTo>
                    <a:pt x="1" y="234"/>
                    <a:pt x="1" y="268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707;p47">
              <a:extLst>
                <a:ext uri="{FF2B5EF4-FFF2-40B4-BE49-F238E27FC236}">
                  <a16:creationId xmlns:a16="http://schemas.microsoft.com/office/drawing/2014/main" id="{59227FC7-54C6-128D-F626-E51610CA7490}"/>
                </a:ext>
              </a:extLst>
            </p:cNvPr>
            <p:cNvSpPr/>
            <p:nvPr/>
          </p:nvSpPr>
          <p:spPr>
            <a:xfrm>
              <a:off x="1829647" y="5308711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301" y="1"/>
                  </a:moveTo>
                  <a:cubicBezTo>
                    <a:pt x="134" y="1"/>
                    <a:pt x="1" y="167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708;p47">
              <a:extLst>
                <a:ext uri="{FF2B5EF4-FFF2-40B4-BE49-F238E27FC236}">
                  <a16:creationId xmlns:a16="http://schemas.microsoft.com/office/drawing/2014/main" id="{8C8589A0-065B-DBB9-49A6-8394A887C81B}"/>
                </a:ext>
              </a:extLst>
            </p:cNvPr>
            <p:cNvSpPr/>
            <p:nvPr/>
          </p:nvSpPr>
          <p:spPr>
            <a:xfrm>
              <a:off x="1792593" y="5345766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709;p47">
              <a:extLst>
                <a:ext uri="{FF2B5EF4-FFF2-40B4-BE49-F238E27FC236}">
                  <a16:creationId xmlns:a16="http://schemas.microsoft.com/office/drawing/2014/main" id="{5F2AB7D2-1D9C-81DE-8D25-EFE21870DD00}"/>
                </a:ext>
              </a:extLst>
            </p:cNvPr>
            <p:cNvSpPr/>
            <p:nvPr/>
          </p:nvSpPr>
          <p:spPr>
            <a:xfrm>
              <a:off x="1792593" y="5271656"/>
              <a:ext cx="7431" cy="7839"/>
            </a:xfrm>
            <a:custGeom>
              <a:avLst/>
              <a:gdLst/>
              <a:ahLst/>
              <a:cxnLst/>
              <a:rect l="l" t="t" r="r" b="b"/>
              <a:pathLst>
                <a:path w="602" h="635" extrusionOk="0">
                  <a:moveTo>
                    <a:pt x="301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467"/>
                    <a:pt x="134" y="634"/>
                    <a:pt x="301" y="634"/>
                  </a:cubicBezTo>
                  <a:cubicBezTo>
                    <a:pt x="468" y="634"/>
                    <a:pt x="601" y="501"/>
                    <a:pt x="601" y="334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710;p47">
              <a:extLst>
                <a:ext uri="{FF2B5EF4-FFF2-40B4-BE49-F238E27FC236}">
                  <a16:creationId xmlns:a16="http://schemas.microsoft.com/office/drawing/2014/main" id="{053F8809-7536-621F-B4AE-728F1FDEBE08}"/>
                </a:ext>
              </a:extLst>
            </p:cNvPr>
            <p:cNvSpPr/>
            <p:nvPr/>
          </p:nvSpPr>
          <p:spPr>
            <a:xfrm>
              <a:off x="1829647" y="5238305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711;p47">
              <a:extLst>
                <a:ext uri="{FF2B5EF4-FFF2-40B4-BE49-F238E27FC236}">
                  <a16:creationId xmlns:a16="http://schemas.microsoft.com/office/drawing/2014/main" id="{90029A9A-5EC8-D832-E949-DB54BB7DFF5C}"/>
                </a:ext>
              </a:extLst>
            </p:cNvPr>
            <p:cNvSpPr/>
            <p:nvPr/>
          </p:nvSpPr>
          <p:spPr>
            <a:xfrm>
              <a:off x="1829647" y="5531051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301" y="0"/>
                  </a:moveTo>
                  <a:cubicBezTo>
                    <a:pt x="168" y="0"/>
                    <a:pt x="68" y="100"/>
                    <a:pt x="34" y="201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712;p47">
              <a:extLst>
                <a:ext uri="{FF2B5EF4-FFF2-40B4-BE49-F238E27FC236}">
                  <a16:creationId xmlns:a16="http://schemas.microsoft.com/office/drawing/2014/main" id="{99F12C92-6DD0-6585-6A0F-ACCD04D01AE9}"/>
                </a:ext>
              </a:extLst>
            </p:cNvPr>
            <p:cNvSpPr/>
            <p:nvPr/>
          </p:nvSpPr>
          <p:spPr>
            <a:xfrm>
              <a:off x="1755538" y="5531051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201" y="0"/>
                    <a:pt x="67" y="100"/>
                    <a:pt x="34" y="201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568" y="201"/>
                  </a:cubicBezTo>
                  <a:cubicBezTo>
                    <a:pt x="534" y="100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713;p47">
              <a:extLst>
                <a:ext uri="{FF2B5EF4-FFF2-40B4-BE49-F238E27FC236}">
                  <a16:creationId xmlns:a16="http://schemas.microsoft.com/office/drawing/2014/main" id="{4201C803-4439-1E86-83BB-408CF3C115D9}"/>
                </a:ext>
              </a:extLst>
            </p:cNvPr>
            <p:cNvSpPr/>
            <p:nvPr/>
          </p:nvSpPr>
          <p:spPr>
            <a:xfrm>
              <a:off x="1829647" y="5456942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714;p47">
              <a:extLst>
                <a:ext uri="{FF2B5EF4-FFF2-40B4-BE49-F238E27FC236}">
                  <a16:creationId xmlns:a16="http://schemas.microsoft.com/office/drawing/2014/main" id="{3EB22403-98F8-3D20-685C-3087DABFC74F}"/>
                </a:ext>
              </a:extLst>
            </p:cNvPr>
            <p:cNvSpPr/>
            <p:nvPr/>
          </p:nvSpPr>
          <p:spPr>
            <a:xfrm>
              <a:off x="1755538" y="545694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715;p47">
              <a:extLst>
                <a:ext uri="{FF2B5EF4-FFF2-40B4-BE49-F238E27FC236}">
                  <a16:creationId xmlns:a16="http://schemas.microsoft.com/office/drawing/2014/main" id="{3DB4E951-BC35-34BB-E67B-85C8B376AA73}"/>
                </a:ext>
              </a:extLst>
            </p:cNvPr>
            <p:cNvSpPr/>
            <p:nvPr/>
          </p:nvSpPr>
          <p:spPr>
            <a:xfrm>
              <a:off x="1792593" y="549399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716;p47">
              <a:extLst>
                <a:ext uri="{FF2B5EF4-FFF2-40B4-BE49-F238E27FC236}">
                  <a16:creationId xmlns:a16="http://schemas.microsoft.com/office/drawing/2014/main" id="{53B006F1-7674-7568-2E09-597249C61D4D}"/>
                </a:ext>
              </a:extLst>
            </p:cNvPr>
            <p:cNvSpPr/>
            <p:nvPr/>
          </p:nvSpPr>
          <p:spPr>
            <a:xfrm>
              <a:off x="1792593" y="5419875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717;p47">
              <a:extLst>
                <a:ext uri="{FF2B5EF4-FFF2-40B4-BE49-F238E27FC236}">
                  <a16:creationId xmlns:a16="http://schemas.microsoft.com/office/drawing/2014/main" id="{F4C4CDD0-03B6-795B-2737-DB5B40E6F31A}"/>
                </a:ext>
              </a:extLst>
            </p:cNvPr>
            <p:cNvSpPr/>
            <p:nvPr/>
          </p:nvSpPr>
          <p:spPr>
            <a:xfrm>
              <a:off x="1829647" y="5386536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cubicBezTo>
                    <a:pt x="1" y="67"/>
                    <a:pt x="1" y="100"/>
                    <a:pt x="34" y="133"/>
                  </a:cubicBezTo>
                  <a:cubicBezTo>
                    <a:pt x="68" y="234"/>
                    <a:pt x="168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718;p47">
              <a:extLst>
                <a:ext uri="{FF2B5EF4-FFF2-40B4-BE49-F238E27FC236}">
                  <a16:creationId xmlns:a16="http://schemas.microsoft.com/office/drawing/2014/main" id="{031D1E98-72D5-1699-080F-941E95ADD1D1}"/>
                </a:ext>
              </a:extLst>
            </p:cNvPr>
            <p:cNvSpPr/>
            <p:nvPr/>
          </p:nvSpPr>
          <p:spPr>
            <a:xfrm>
              <a:off x="1829647" y="5679282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719;p47">
              <a:extLst>
                <a:ext uri="{FF2B5EF4-FFF2-40B4-BE49-F238E27FC236}">
                  <a16:creationId xmlns:a16="http://schemas.microsoft.com/office/drawing/2014/main" id="{CD23D65A-170D-12C8-4F5C-A7BC892E77A5}"/>
                </a:ext>
              </a:extLst>
            </p:cNvPr>
            <p:cNvSpPr/>
            <p:nvPr/>
          </p:nvSpPr>
          <p:spPr>
            <a:xfrm>
              <a:off x="1755538" y="5679282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lnTo>
                    <a:pt x="601" y="300"/>
                  </a:ln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720;p47">
              <a:extLst>
                <a:ext uri="{FF2B5EF4-FFF2-40B4-BE49-F238E27FC236}">
                  <a16:creationId xmlns:a16="http://schemas.microsoft.com/office/drawing/2014/main" id="{419B5425-5872-6FE7-76A9-869F06787406}"/>
                </a:ext>
              </a:extLst>
            </p:cNvPr>
            <p:cNvSpPr/>
            <p:nvPr/>
          </p:nvSpPr>
          <p:spPr>
            <a:xfrm>
              <a:off x="1829647" y="5605160"/>
              <a:ext cx="3728" cy="7431"/>
            </a:xfrm>
            <a:custGeom>
              <a:avLst/>
              <a:gdLst/>
              <a:ahLst/>
              <a:cxnLst/>
              <a:rect l="l" t="t" r="r" b="b"/>
              <a:pathLst>
                <a:path w="302" h="602" extrusionOk="0">
                  <a:moveTo>
                    <a:pt x="301" y="1"/>
                  </a:moveTo>
                  <a:cubicBezTo>
                    <a:pt x="134" y="1"/>
                    <a:pt x="1" y="168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721;p47">
              <a:extLst>
                <a:ext uri="{FF2B5EF4-FFF2-40B4-BE49-F238E27FC236}">
                  <a16:creationId xmlns:a16="http://schemas.microsoft.com/office/drawing/2014/main" id="{0DF536D6-26A5-A853-DE87-466D7E1F972D}"/>
                </a:ext>
              </a:extLst>
            </p:cNvPr>
            <p:cNvSpPr/>
            <p:nvPr/>
          </p:nvSpPr>
          <p:spPr>
            <a:xfrm>
              <a:off x="1755538" y="560516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8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722;p47">
              <a:extLst>
                <a:ext uri="{FF2B5EF4-FFF2-40B4-BE49-F238E27FC236}">
                  <a16:creationId xmlns:a16="http://schemas.microsoft.com/office/drawing/2014/main" id="{DB171A3F-3EB0-B78A-30C8-9AC8330F7ABE}"/>
                </a:ext>
              </a:extLst>
            </p:cNvPr>
            <p:cNvSpPr/>
            <p:nvPr/>
          </p:nvSpPr>
          <p:spPr>
            <a:xfrm>
              <a:off x="1792593" y="5642214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8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723;p47">
              <a:extLst>
                <a:ext uri="{FF2B5EF4-FFF2-40B4-BE49-F238E27FC236}">
                  <a16:creationId xmlns:a16="http://schemas.microsoft.com/office/drawing/2014/main" id="{A3FBF8EE-03E9-9ACE-C14E-CCDC54427649}"/>
                </a:ext>
              </a:extLst>
            </p:cNvPr>
            <p:cNvSpPr/>
            <p:nvPr/>
          </p:nvSpPr>
          <p:spPr>
            <a:xfrm>
              <a:off x="1792593" y="556810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7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724;p47">
              <a:extLst>
                <a:ext uri="{FF2B5EF4-FFF2-40B4-BE49-F238E27FC236}">
                  <a16:creationId xmlns:a16="http://schemas.microsoft.com/office/drawing/2014/main" id="{48BD9554-F017-98F2-9218-6882995CBF40}"/>
                </a:ext>
              </a:extLst>
            </p:cNvPr>
            <p:cNvSpPr/>
            <p:nvPr/>
          </p:nvSpPr>
          <p:spPr>
            <a:xfrm>
              <a:off x="1829647" y="5534754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725;p47">
              <a:extLst>
                <a:ext uri="{FF2B5EF4-FFF2-40B4-BE49-F238E27FC236}">
                  <a16:creationId xmlns:a16="http://schemas.microsoft.com/office/drawing/2014/main" id="{C888E181-F591-6B4D-E4DE-D7367B4EF670}"/>
                </a:ext>
              </a:extLst>
            </p:cNvPr>
            <p:cNvSpPr/>
            <p:nvPr/>
          </p:nvSpPr>
          <p:spPr>
            <a:xfrm>
              <a:off x="1755538" y="5534754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1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68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726;p47">
              <a:extLst>
                <a:ext uri="{FF2B5EF4-FFF2-40B4-BE49-F238E27FC236}">
                  <a16:creationId xmlns:a16="http://schemas.microsoft.com/office/drawing/2014/main" id="{259F5399-2D6E-F996-504F-78B270498B4F}"/>
                </a:ext>
              </a:extLst>
            </p:cNvPr>
            <p:cNvSpPr/>
            <p:nvPr/>
          </p:nvSpPr>
          <p:spPr>
            <a:xfrm>
              <a:off x="1829647" y="5827500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301" y="1"/>
                  </a:moveTo>
                  <a:cubicBezTo>
                    <a:pt x="168" y="1"/>
                    <a:pt x="68" y="101"/>
                    <a:pt x="34" y="201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727;p47">
              <a:extLst>
                <a:ext uri="{FF2B5EF4-FFF2-40B4-BE49-F238E27FC236}">
                  <a16:creationId xmlns:a16="http://schemas.microsoft.com/office/drawing/2014/main" id="{EB56EAFC-EBF2-E69C-1AC0-05768A1D50AE}"/>
                </a:ext>
              </a:extLst>
            </p:cNvPr>
            <p:cNvSpPr/>
            <p:nvPr/>
          </p:nvSpPr>
          <p:spPr>
            <a:xfrm>
              <a:off x="1755538" y="5827500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1"/>
                  </a:moveTo>
                  <a:cubicBezTo>
                    <a:pt x="201" y="1"/>
                    <a:pt x="67" y="101"/>
                    <a:pt x="34" y="201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568" y="201"/>
                  </a:cubicBezTo>
                  <a:cubicBezTo>
                    <a:pt x="534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728;p47">
              <a:extLst>
                <a:ext uri="{FF2B5EF4-FFF2-40B4-BE49-F238E27FC236}">
                  <a16:creationId xmlns:a16="http://schemas.microsoft.com/office/drawing/2014/main" id="{24E4026F-F06C-EE2B-1A13-EFD85967BB5C}"/>
                </a:ext>
              </a:extLst>
            </p:cNvPr>
            <p:cNvSpPr/>
            <p:nvPr/>
          </p:nvSpPr>
          <p:spPr>
            <a:xfrm>
              <a:off x="1829647" y="5753390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729;p47">
              <a:extLst>
                <a:ext uri="{FF2B5EF4-FFF2-40B4-BE49-F238E27FC236}">
                  <a16:creationId xmlns:a16="http://schemas.microsoft.com/office/drawing/2014/main" id="{0A34C662-9AD2-3C96-0BD8-F538CA96D987}"/>
                </a:ext>
              </a:extLst>
            </p:cNvPr>
            <p:cNvSpPr/>
            <p:nvPr/>
          </p:nvSpPr>
          <p:spPr>
            <a:xfrm>
              <a:off x="1755538" y="575339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730;p47">
              <a:extLst>
                <a:ext uri="{FF2B5EF4-FFF2-40B4-BE49-F238E27FC236}">
                  <a16:creationId xmlns:a16="http://schemas.microsoft.com/office/drawing/2014/main" id="{DB7F3AB1-B339-4C1A-0154-806D496C7F1F}"/>
                </a:ext>
              </a:extLst>
            </p:cNvPr>
            <p:cNvSpPr/>
            <p:nvPr/>
          </p:nvSpPr>
          <p:spPr>
            <a:xfrm>
              <a:off x="1792593" y="5790445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731;p47">
              <a:extLst>
                <a:ext uri="{FF2B5EF4-FFF2-40B4-BE49-F238E27FC236}">
                  <a16:creationId xmlns:a16="http://schemas.microsoft.com/office/drawing/2014/main" id="{35D3AF09-B44B-3AB4-227B-86DC298AD458}"/>
                </a:ext>
              </a:extLst>
            </p:cNvPr>
            <p:cNvSpPr/>
            <p:nvPr/>
          </p:nvSpPr>
          <p:spPr>
            <a:xfrm>
              <a:off x="1792593" y="571633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732;p47">
              <a:extLst>
                <a:ext uri="{FF2B5EF4-FFF2-40B4-BE49-F238E27FC236}">
                  <a16:creationId xmlns:a16="http://schemas.microsoft.com/office/drawing/2014/main" id="{1F0777D1-53AE-4259-D512-FD4622C4DC43}"/>
                </a:ext>
              </a:extLst>
            </p:cNvPr>
            <p:cNvSpPr/>
            <p:nvPr/>
          </p:nvSpPr>
          <p:spPr>
            <a:xfrm>
              <a:off x="1829647" y="5682984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cubicBezTo>
                    <a:pt x="1" y="67"/>
                    <a:pt x="1" y="100"/>
                    <a:pt x="34" y="134"/>
                  </a:cubicBezTo>
                  <a:cubicBezTo>
                    <a:pt x="68" y="234"/>
                    <a:pt x="168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733;p47">
              <a:extLst>
                <a:ext uri="{FF2B5EF4-FFF2-40B4-BE49-F238E27FC236}">
                  <a16:creationId xmlns:a16="http://schemas.microsoft.com/office/drawing/2014/main" id="{5D8CFCC7-DD1C-B47F-E45D-2C25A156CC66}"/>
                </a:ext>
              </a:extLst>
            </p:cNvPr>
            <p:cNvSpPr/>
            <p:nvPr/>
          </p:nvSpPr>
          <p:spPr>
            <a:xfrm>
              <a:off x="1755538" y="5682984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67"/>
                    <a:pt x="1" y="100"/>
                    <a:pt x="34" y="134"/>
                  </a:cubicBezTo>
                  <a:cubicBezTo>
                    <a:pt x="67" y="234"/>
                    <a:pt x="167" y="300"/>
                    <a:pt x="301" y="300"/>
                  </a:cubicBezTo>
                  <a:cubicBezTo>
                    <a:pt x="434" y="300"/>
                    <a:pt x="534" y="234"/>
                    <a:pt x="568" y="134"/>
                  </a:cubicBezTo>
                  <a:cubicBezTo>
                    <a:pt x="601" y="100"/>
                    <a:pt x="601" y="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734;p47">
              <a:extLst>
                <a:ext uri="{FF2B5EF4-FFF2-40B4-BE49-F238E27FC236}">
                  <a16:creationId xmlns:a16="http://schemas.microsoft.com/office/drawing/2014/main" id="{7ABD0D88-485E-1938-7991-95F83CC584F9}"/>
                </a:ext>
              </a:extLst>
            </p:cNvPr>
            <p:cNvSpPr/>
            <p:nvPr/>
          </p:nvSpPr>
          <p:spPr>
            <a:xfrm>
              <a:off x="1829647" y="5975730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735;p47">
              <a:extLst>
                <a:ext uri="{FF2B5EF4-FFF2-40B4-BE49-F238E27FC236}">
                  <a16:creationId xmlns:a16="http://schemas.microsoft.com/office/drawing/2014/main" id="{5E0D42D6-732A-AA59-2BF6-224FF8CE8161}"/>
                </a:ext>
              </a:extLst>
            </p:cNvPr>
            <p:cNvSpPr/>
            <p:nvPr/>
          </p:nvSpPr>
          <p:spPr>
            <a:xfrm>
              <a:off x="1755538" y="5975730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lnTo>
                    <a:pt x="601" y="300"/>
                  </a:ln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736;p47">
              <a:extLst>
                <a:ext uri="{FF2B5EF4-FFF2-40B4-BE49-F238E27FC236}">
                  <a16:creationId xmlns:a16="http://schemas.microsoft.com/office/drawing/2014/main" id="{7FB091B6-41E0-BFD1-2688-DBEFABD571F3}"/>
                </a:ext>
              </a:extLst>
            </p:cNvPr>
            <p:cNvSpPr/>
            <p:nvPr/>
          </p:nvSpPr>
          <p:spPr>
            <a:xfrm>
              <a:off x="1829647" y="5901609"/>
              <a:ext cx="3728" cy="7431"/>
            </a:xfrm>
            <a:custGeom>
              <a:avLst/>
              <a:gdLst/>
              <a:ahLst/>
              <a:cxnLst/>
              <a:rect l="l" t="t" r="r" b="b"/>
              <a:pathLst>
                <a:path w="3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737;p47">
              <a:extLst>
                <a:ext uri="{FF2B5EF4-FFF2-40B4-BE49-F238E27FC236}">
                  <a16:creationId xmlns:a16="http://schemas.microsoft.com/office/drawing/2014/main" id="{B9B09D9A-3798-70E1-CF0A-0058000DA932}"/>
                </a:ext>
              </a:extLst>
            </p:cNvPr>
            <p:cNvSpPr/>
            <p:nvPr/>
          </p:nvSpPr>
          <p:spPr>
            <a:xfrm>
              <a:off x="1755538" y="5901609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738;p47">
              <a:extLst>
                <a:ext uri="{FF2B5EF4-FFF2-40B4-BE49-F238E27FC236}">
                  <a16:creationId xmlns:a16="http://schemas.microsoft.com/office/drawing/2014/main" id="{F45B66BB-E76E-10D6-0ACB-8727C927A5C4}"/>
                </a:ext>
              </a:extLst>
            </p:cNvPr>
            <p:cNvSpPr/>
            <p:nvPr/>
          </p:nvSpPr>
          <p:spPr>
            <a:xfrm>
              <a:off x="1792593" y="593867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600"/>
                    <a:pt x="601" y="467"/>
                    <a:pt x="601" y="300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739;p47">
              <a:extLst>
                <a:ext uri="{FF2B5EF4-FFF2-40B4-BE49-F238E27FC236}">
                  <a16:creationId xmlns:a16="http://schemas.microsoft.com/office/drawing/2014/main" id="{D6149FDF-BB9A-A3B7-59F2-C536A849E588}"/>
                </a:ext>
              </a:extLst>
            </p:cNvPr>
            <p:cNvSpPr/>
            <p:nvPr/>
          </p:nvSpPr>
          <p:spPr>
            <a:xfrm>
              <a:off x="1792593" y="5864554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8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740;p47">
              <a:extLst>
                <a:ext uri="{FF2B5EF4-FFF2-40B4-BE49-F238E27FC236}">
                  <a16:creationId xmlns:a16="http://schemas.microsoft.com/office/drawing/2014/main" id="{D7C6B2D8-3184-4B65-C283-42208C09D8EB}"/>
                </a:ext>
              </a:extLst>
            </p:cNvPr>
            <p:cNvSpPr/>
            <p:nvPr/>
          </p:nvSpPr>
          <p:spPr>
            <a:xfrm>
              <a:off x="1829647" y="5831203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cubicBezTo>
                    <a:pt x="1" y="168"/>
                    <a:pt x="134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741;p47">
              <a:extLst>
                <a:ext uri="{FF2B5EF4-FFF2-40B4-BE49-F238E27FC236}">
                  <a16:creationId xmlns:a16="http://schemas.microsoft.com/office/drawing/2014/main" id="{67A95231-238B-95C9-2A97-64C37BD9D3B2}"/>
                </a:ext>
              </a:extLst>
            </p:cNvPr>
            <p:cNvSpPr/>
            <p:nvPr/>
          </p:nvSpPr>
          <p:spPr>
            <a:xfrm>
              <a:off x="1755538" y="5831203"/>
              <a:ext cx="7431" cy="3728"/>
            </a:xfrm>
            <a:custGeom>
              <a:avLst/>
              <a:gdLst/>
              <a:ahLst/>
              <a:cxnLst/>
              <a:rect l="l" t="t" r="r" b="b"/>
              <a:pathLst>
                <a:path w="602" h="302" extrusionOk="0">
                  <a:moveTo>
                    <a:pt x="1" y="1"/>
                  </a:moveTo>
                  <a:cubicBezTo>
                    <a:pt x="1" y="168"/>
                    <a:pt x="134" y="301"/>
                    <a:pt x="301" y="301"/>
                  </a:cubicBezTo>
                  <a:cubicBezTo>
                    <a:pt x="468" y="301"/>
                    <a:pt x="601" y="168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742;p47">
              <a:extLst>
                <a:ext uri="{FF2B5EF4-FFF2-40B4-BE49-F238E27FC236}">
                  <a16:creationId xmlns:a16="http://schemas.microsoft.com/office/drawing/2014/main" id="{6C590EFB-5638-185D-5E57-9DCE1E95C6E3}"/>
                </a:ext>
              </a:extLst>
            </p:cNvPr>
            <p:cNvSpPr/>
            <p:nvPr/>
          </p:nvSpPr>
          <p:spPr>
            <a:xfrm>
              <a:off x="1829647" y="6123948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301" y="1"/>
                  </a:moveTo>
                  <a:cubicBezTo>
                    <a:pt x="168" y="1"/>
                    <a:pt x="68" y="101"/>
                    <a:pt x="34" y="201"/>
                  </a:cubicBezTo>
                  <a:cubicBezTo>
                    <a:pt x="1" y="234"/>
                    <a:pt x="1" y="268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743;p47">
              <a:extLst>
                <a:ext uri="{FF2B5EF4-FFF2-40B4-BE49-F238E27FC236}">
                  <a16:creationId xmlns:a16="http://schemas.microsoft.com/office/drawing/2014/main" id="{5CD6B396-E0BE-3AF0-A24A-47B574C50ED2}"/>
                </a:ext>
              </a:extLst>
            </p:cNvPr>
            <p:cNvSpPr/>
            <p:nvPr/>
          </p:nvSpPr>
          <p:spPr>
            <a:xfrm>
              <a:off x="1829647" y="6049840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744;p47">
              <a:extLst>
                <a:ext uri="{FF2B5EF4-FFF2-40B4-BE49-F238E27FC236}">
                  <a16:creationId xmlns:a16="http://schemas.microsoft.com/office/drawing/2014/main" id="{B3C9A515-A530-C409-94D9-1334B1BC78C9}"/>
                </a:ext>
              </a:extLst>
            </p:cNvPr>
            <p:cNvSpPr/>
            <p:nvPr/>
          </p:nvSpPr>
          <p:spPr>
            <a:xfrm>
              <a:off x="1755538" y="604984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745;p47">
              <a:extLst>
                <a:ext uri="{FF2B5EF4-FFF2-40B4-BE49-F238E27FC236}">
                  <a16:creationId xmlns:a16="http://schemas.microsoft.com/office/drawing/2014/main" id="{216EFC60-C21D-05A1-4FD1-8E82CD6E2EBF}"/>
                </a:ext>
              </a:extLst>
            </p:cNvPr>
            <p:cNvSpPr/>
            <p:nvPr/>
          </p:nvSpPr>
          <p:spPr>
            <a:xfrm>
              <a:off x="1792593" y="6086894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746;p47">
              <a:extLst>
                <a:ext uri="{FF2B5EF4-FFF2-40B4-BE49-F238E27FC236}">
                  <a16:creationId xmlns:a16="http://schemas.microsoft.com/office/drawing/2014/main" id="{B0579AD4-D4F1-A81A-3882-DB524233B52A}"/>
                </a:ext>
              </a:extLst>
            </p:cNvPr>
            <p:cNvSpPr/>
            <p:nvPr/>
          </p:nvSpPr>
          <p:spPr>
            <a:xfrm>
              <a:off x="1792593" y="6012785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67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747;p47">
              <a:extLst>
                <a:ext uri="{FF2B5EF4-FFF2-40B4-BE49-F238E27FC236}">
                  <a16:creationId xmlns:a16="http://schemas.microsoft.com/office/drawing/2014/main" id="{84BF9AD7-3B99-8041-3AD0-D69790081B06}"/>
                </a:ext>
              </a:extLst>
            </p:cNvPr>
            <p:cNvSpPr/>
            <p:nvPr/>
          </p:nvSpPr>
          <p:spPr>
            <a:xfrm>
              <a:off x="1829647" y="5979434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748;p47">
              <a:extLst>
                <a:ext uri="{FF2B5EF4-FFF2-40B4-BE49-F238E27FC236}">
                  <a16:creationId xmlns:a16="http://schemas.microsoft.com/office/drawing/2014/main" id="{947E6227-323A-929D-F879-41F24185E4AB}"/>
                </a:ext>
              </a:extLst>
            </p:cNvPr>
            <p:cNvSpPr/>
            <p:nvPr/>
          </p:nvSpPr>
          <p:spPr>
            <a:xfrm>
              <a:off x="1755538" y="5979434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68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749;p47">
              <a:extLst>
                <a:ext uri="{FF2B5EF4-FFF2-40B4-BE49-F238E27FC236}">
                  <a16:creationId xmlns:a16="http://schemas.microsoft.com/office/drawing/2014/main" id="{EE03ABF2-3A33-17F3-DD61-D298B805AC00}"/>
                </a:ext>
              </a:extLst>
            </p:cNvPr>
            <p:cNvSpPr/>
            <p:nvPr/>
          </p:nvSpPr>
          <p:spPr>
            <a:xfrm>
              <a:off x="1829647" y="6127663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cubicBezTo>
                    <a:pt x="1" y="167"/>
                    <a:pt x="134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750;p47">
              <a:extLst>
                <a:ext uri="{FF2B5EF4-FFF2-40B4-BE49-F238E27FC236}">
                  <a16:creationId xmlns:a16="http://schemas.microsoft.com/office/drawing/2014/main" id="{C89A3DC8-B340-F468-0175-BBF80D60B487}"/>
                </a:ext>
              </a:extLst>
            </p:cNvPr>
            <p:cNvSpPr/>
            <p:nvPr/>
          </p:nvSpPr>
          <p:spPr>
            <a:xfrm>
              <a:off x="2045409" y="4941437"/>
              <a:ext cx="388295" cy="435253"/>
            </a:xfrm>
            <a:custGeom>
              <a:avLst/>
              <a:gdLst/>
              <a:ahLst/>
              <a:cxnLst/>
              <a:rect l="l" t="t" r="r" b="b"/>
              <a:pathLst>
                <a:path w="31456" h="35260" extrusionOk="0">
                  <a:moveTo>
                    <a:pt x="1001" y="1"/>
                  </a:moveTo>
                  <a:cubicBezTo>
                    <a:pt x="1001" y="1"/>
                    <a:pt x="634" y="234"/>
                    <a:pt x="0" y="668"/>
                  </a:cubicBezTo>
                  <a:cubicBezTo>
                    <a:pt x="467" y="1002"/>
                    <a:pt x="11809" y="9374"/>
                    <a:pt x="19147" y="18581"/>
                  </a:cubicBezTo>
                  <a:cubicBezTo>
                    <a:pt x="26652" y="27954"/>
                    <a:pt x="31456" y="35259"/>
                    <a:pt x="31456" y="35259"/>
                  </a:cubicBezTo>
                  <a:lnTo>
                    <a:pt x="30088" y="23218"/>
                  </a:lnTo>
                  <a:cubicBezTo>
                    <a:pt x="25218" y="13410"/>
                    <a:pt x="19147" y="7506"/>
                    <a:pt x="19147" y="7506"/>
                  </a:cubicBezTo>
                  <a:lnTo>
                    <a:pt x="1635" y="2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751;p47">
              <a:extLst>
                <a:ext uri="{FF2B5EF4-FFF2-40B4-BE49-F238E27FC236}">
                  <a16:creationId xmlns:a16="http://schemas.microsoft.com/office/drawing/2014/main" id="{37F38FFE-C051-29DF-3BAF-D2CCBF21D8B2}"/>
                </a:ext>
              </a:extLst>
            </p:cNvPr>
            <p:cNvSpPr/>
            <p:nvPr/>
          </p:nvSpPr>
          <p:spPr>
            <a:xfrm>
              <a:off x="2057753" y="4941437"/>
              <a:ext cx="375952" cy="435253"/>
            </a:xfrm>
            <a:custGeom>
              <a:avLst/>
              <a:gdLst/>
              <a:ahLst/>
              <a:cxnLst/>
              <a:rect l="l" t="t" r="r" b="b"/>
              <a:pathLst>
                <a:path w="30456" h="3526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01" y="601"/>
                    <a:pt x="268" y="1602"/>
                  </a:cubicBezTo>
                  <a:cubicBezTo>
                    <a:pt x="3503" y="4104"/>
                    <a:pt x="12143" y="11075"/>
                    <a:pt x="18147" y="18581"/>
                  </a:cubicBezTo>
                  <a:cubicBezTo>
                    <a:pt x="25652" y="27954"/>
                    <a:pt x="30456" y="35259"/>
                    <a:pt x="30456" y="35259"/>
                  </a:cubicBezTo>
                  <a:lnTo>
                    <a:pt x="29088" y="23218"/>
                  </a:lnTo>
                  <a:cubicBezTo>
                    <a:pt x="28655" y="22417"/>
                    <a:pt x="28254" y="21616"/>
                    <a:pt x="27821" y="20849"/>
                  </a:cubicBezTo>
                  <a:lnTo>
                    <a:pt x="27654" y="27821"/>
                  </a:lnTo>
                  <a:cubicBezTo>
                    <a:pt x="24852" y="20382"/>
                    <a:pt x="10775" y="7940"/>
                    <a:pt x="10775" y="794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752;p47">
              <a:extLst>
                <a:ext uri="{FF2B5EF4-FFF2-40B4-BE49-F238E27FC236}">
                  <a16:creationId xmlns:a16="http://schemas.microsoft.com/office/drawing/2014/main" id="{E74C4D8D-7504-7759-E76C-95C60DA6CDA6}"/>
                </a:ext>
              </a:extLst>
            </p:cNvPr>
            <p:cNvSpPr/>
            <p:nvPr/>
          </p:nvSpPr>
          <p:spPr>
            <a:xfrm>
              <a:off x="1916532" y="4368153"/>
              <a:ext cx="658014" cy="648274"/>
            </a:xfrm>
            <a:custGeom>
              <a:avLst/>
              <a:gdLst/>
              <a:ahLst/>
              <a:cxnLst/>
              <a:rect l="l" t="t" r="r" b="b"/>
              <a:pathLst>
                <a:path w="53306" h="52517" extrusionOk="0">
                  <a:moveTo>
                    <a:pt x="21415" y="1"/>
                  </a:moveTo>
                  <a:cubicBezTo>
                    <a:pt x="19228" y="1"/>
                    <a:pt x="17212" y="269"/>
                    <a:pt x="15611" y="947"/>
                  </a:cubicBezTo>
                  <a:cubicBezTo>
                    <a:pt x="8006" y="4182"/>
                    <a:pt x="0" y="11421"/>
                    <a:pt x="1735" y="15791"/>
                  </a:cubicBezTo>
                  <a:cubicBezTo>
                    <a:pt x="3436" y="20194"/>
                    <a:pt x="13510" y="35405"/>
                    <a:pt x="13510" y="37673"/>
                  </a:cubicBezTo>
                  <a:cubicBezTo>
                    <a:pt x="13510" y="39975"/>
                    <a:pt x="11442" y="46446"/>
                    <a:pt x="11442" y="46446"/>
                  </a:cubicBezTo>
                  <a:lnTo>
                    <a:pt x="31423" y="52517"/>
                  </a:lnTo>
                  <a:lnTo>
                    <a:pt x="35993" y="43977"/>
                  </a:lnTo>
                  <a:cubicBezTo>
                    <a:pt x="35993" y="43977"/>
                    <a:pt x="37936" y="44046"/>
                    <a:pt x="40314" y="44046"/>
                  </a:cubicBezTo>
                  <a:cubicBezTo>
                    <a:pt x="43449" y="44046"/>
                    <a:pt x="47340" y="43927"/>
                    <a:pt x="48535" y="43377"/>
                  </a:cubicBezTo>
                  <a:cubicBezTo>
                    <a:pt x="50636" y="42443"/>
                    <a:pt x="49669" y="28933"/>
                    <a:pt x="49669" y="28933"/>
                  </a:cubicBezTo>
                  <a:cubicBezTo>
                    <a:pt x="49669" y="28933"/>
                    <a:pt x="51771" y="27966"/>
                    <a:pt x="52538" y="25498"/>
                  </a:cubicBezTo>
                  <a:cubicBezTo>
                    <a:pt x="53305" y="23029"/>
                    <a:pt x="44932" y="17525"/>
                    <a:pt x="44365" y="16558"/>
                  </a:cubicBezTo>
                  <a:cubicBezTo>
                    <a:pt x="43798" y="15590"/>
                    <a:pt x="44932" y="14089"/>
                    <a:pt x="45133" y="11621"/>
                  </a:cubicBezTo>
                  <a:cubicBezTo>
                    <a:pt x="45299" y="9153"/>
                    <a:pt x="40362" y="3815"/>
                    <a:pt x="40362" y="3815"/>
                  </a:cubicBezTo>
                  <a:cubicBezTo>
                    <a:pt x="40362" y="3815"/>
                    <a:pt x="29669" y="1"/>
                    <a:pt x="21415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753;p47">
              <a:extLst>
                <a:ext uri="{FF2B5EF4-FFF2-40B4-BE49-F238E27FC236}">
                  <a16:creationId xmlns:a16="http://schemas.microsoft.com/office/drawing/2014/main" id="{6207CC64-9437-E685-A79D-6A9460704701}"/>
                </a:ext>
              </a:extLst>
            </p:cNvPr>
            <p:cNvSpPr/>
            <p:nvPr/>
          </p:nvSpPr>
          <p:spPr>
            <a:xfrm>
              <a:off x="2244273" y="4872265"/>
              <a:ext cx="116540" cy="128070"/>
            </a:xfrm>
            <a:custGeom>
              <a:avLst/>
              <a:gdLst/>
              <a:ahLst/>
              <a:cxnLst/>
              <a:rect l="l" t="t" r="r" b="b"/>
              <a:pathLst>
                <a:path w="9441" h="10375" extrusionOk="0">
                  <a:moveTo>
                    <a:pt x="1" y="1"/>
                  </a:moveTo>
                  <a:lnTo>
                    <a:pt x="5571" y="10375"/>
                  </a:lnTo>
                  <a:lnTo>
                    <a:pt x="9441" y="31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3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754;p47">
              <a:extLst>
                <a:ext uri="{FF2B5EF4-FFF2-40B4-BE49-F238E27FC236}">
                  <a16:creationId xmlns:a16="http://schemas.microsoft.com/office/drawing/2014/main" id="{8FA64595-0998-7505-A6DB-A8A22604FCBF}"/>
                </a:ext>
              </a:extLst>
            </p:cNvPr>
            <p:cNvSpPr/>
            <p:nvPr/>
          </p:nvSpPr>
          <p:spPr>
            <a:xfrm>
              <a:off x="1883588" y="4209788"/>
              <a:ext cx="709883" cy="586023"/>
            </a:xfrm>
            <a:custGeom>
              <a:avLst/>
              <a:gdLst/>
              <a:ahLst/>
              <a:cxnLst/>
              <a:rect l="l" t="t" r="r" b="b"/>
              <a:pathLst>
                <a:path w="57508" h="47474" extrusionOk="0">
                  <a:moveTo>
                    <a:pt x="23918" y="0"/>
                  </a:moveTo>
                  <a:cubicBezTo>
                    <a:pt x="20315" y="0"/>
                    <a:pt x="10175" y="6305"/>
                    <a:pt x="5738" y="14944"/>
                  </a:cubicBezTo>
                  <a:cubicBezTo>
                    <a:pt x="1268" y="23550"/>
                    <a:pt x="1" y="24618"/>
                    <a:pt x="3637" y="32056"/>
                  </a:cubicBezTo>
                  <a:cubicBezTo>
                    <a:pt x="7072" y="39095"/>
                    <a:pt x="12743" y="47201"/>
                    <a:pt x="15245" y="47467"/>
                  </a:cubicBezTo>
                  <a:cubicBezTo>
                    <a:pt x="15281" y="47471"/>
                    <a:pt x="15318" y="47473"/>
                    <a:pt x="15356" y="47473"/>
                  </a:cubicBezTo>
                  <a:cubicBezTo>
                    <a:pt x="17900" y="47473"/>
                    <a:pt x="23084" y="38661"/>
                    <a:pt x="23084" y="38661"/>
                  </a:cubicBezTo>
                  <a:cubicBezTo>
                    <a:pt x="23566" y="38845"/>
                    <a:pt x="24476" y="38965"/>
                    <a:pt x="25438" y="38965"/>
                  </a:cubicBezTo>
                  <a:cubicBezTo>
                    <a:pt x="27270" y="38965"/>
                    <a:pt x="29293" y="38529"/>
                    <a:pt x="28921" y="37260"/>
                  </a:cubicBezTo>
                  <a:cubicBezTo>
                    <a:pt x="28388" y="35325"/>
                    <a:pt x="23918" y="33924"/>
                    <a:pt x="25586" y="31156"/>
                  </a:cubicBezTo>
                  <a:cubicBezTo>
                    <a:pt x="27254" y="28354"/>
                    <a:pt x="32824" y="27520"/>
                    <a:pt x="31990" y="24484"/>
                  </a:cubicBezTo>
                  <a:cubicBezTo>
                    <a:pt x="31156" y="21415"/>
                    <a:pt x="26686" y="20582"/>
                    <a:pt x="30022" y="19481"/>
                  </a:cubicBezTo>
                  <a:cubicBezTo>
                    <a:pt x="30842" y="19202"/>
                    <a:pt x="32352" y="19111"/>
                    <a:pt x="34224" y="19111"/>
                  </a:cubicBezTo>
                  <a:cubicBezTo>
                    <a:pt x="37781" y="19111"/>
                    <a:pt x="42649" y="19440"/>
                    <a:pt x="46586" y="19440"/>
                  </a:cubicBezTo>
                  <a:cubicBezTo>
                    <a:pt x="49006" y="19440"/>
                    <a:pt x="51074" y="19316"/>
                    <a:pt x="52271" y="18914"/>
                  </a:cubicBezTo>
                  <a:cubicBezTo>
                    <a:pt x="56441" y="17513"/>
                    <a:pt x="55040" y="14744"/>
                    <a:pt x="51437" y="13343"/>
                  </a:cubicBezTo>
                  <a:cubicBezTo>
                    <a:pt x="48953" y="12400"/>
                    <a:pt x="47516" y="12107"/>
                    <a:pt x="46863" y="12016"/>
                  </a:cubicBezTo>
                  <a:lnTo>
                    <a:pt x="46863" y="12016"/>
                  </a:lnTo>
                  <a:cubicBezTo>
                    <a:pt x="47486" y="12071"/>
                    <a:pt x="48717" y="12160"/>
                    <a:pt x="50070" y="12160"/>
                  </a:cubicBezTo>
                  <a:cubicBezTo>
                    <a:pt x="53414" y="12160"/>
                    <a:pt x="57508" y="11614"/>
                    <a:pt x="55040" y="8640"/>
                  </a:cubicBezTo>
                  <a:cubicBezTo>
                    <a:pt x="51342" y="4113"/>
                    <a:pt x="38230" y="1383"/>
                    <a:pt x="32708" y="1383"/>
                  </a:cubicBezTo>
                  <a:cubicBezTo>
                    <a:pt x="32452" y="1383"/>
                    <a:pt x="32212" y="1389"/>
                    <a:pt x="31990" y="1401"/>
                  </a:cubicBezTo>
                  <a:cubicBezTo>
                    <a:pt x="26987" y="1668"/>
                    <a:pt x="23651" y="2235"/>
                    <a:pt x="23651" y="2235"/>
                  </a:cubicBezTo>
                  <a:cubicBezTo>
                    <a:pt x="23651" y="2235"/>
                    <a:pt x="27520" y="0"/>
                    <a:pt x="23918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755;p47">
              <a:extLst>
                <a:ext uri="{FF2B5EF4-FFF2-40B4-BE49-F238E27FC236}">
                  <a16:creationId xmlns:a16="http://schemas.microsoft.com/office/drawing/2014/main" id="{B2FF5A78-3259-E7A1-1726-AC8EEF860789}"/>
                </a:ext>
              </a:extLst>
            </p:cNvPr>
            <p:cNvSpPr/>
            <p:nvPr/>
          </p:nvSpPr>
          <p:spPr>
            <a:xfrm>
              <a:off x="2089870" y="4668330"/>
              <a:ext cx="137130" cy="126934"/>
            </a:xfrm>
            <a:custGeom>
              <a:avLst/>
              <a:gdLst/>
              <a:ahLst/>
              <a:cxnLst/>
              <a:rect l="l" t="t" r="r" b="b"/>
              <a:pathLst>
                <a:path w="11109" h="10283" extrusionOk="0">
                  <a:moveTo>
                    <a:pt x="3871" y="1"/>
                  </a:moveTo>
                  <a:cubicBezTo>
                    <a:pt x="3594" y="1"/>
                    <a:pt x="3315" y="35"/>
                    <a:pt x="3036" y="111"/>
                  </a:cubicBezTo>
                  <a:cubicBezTo>
                    <a:pt x="1" y="945"/>
                    <a:pt x="268" y="5949"/>
                    <a:pt x="3870" y="8984"/>
                  </a:cubicBezTo>
                  <a:cubicBezTo>
                    <a:pt x="5016" y="9951"/>
                    <a:pt x="6158" y="10282"/>
                    <a:pt x="7185" y="10282"/>
                  </a:cubicBezTo>
                  <a:cubicBezTo>
                    <a:pt x="9419" y="10282"/>
                    <a:pt x="11109" y="8717"/>
                    <a:pt x="11109" y="8717"/>
                  </a:cubicBezTo>
                  <a:lnTo>
                    <a:pt x="9174" y="3447"/>
                  </a:lnTo>
                  <a:cubicBezTo>
                    <a:pt x="9174" y="3447"/>
                    <a:pt x="6638" y="1"/>
                    <a:pt x="3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756;p47">
              <a:extLst>
                <a:ext uri="{FF2B5EF4-FFF2-40B4-BE49-F238E27FC236}">
                  <a16:creationId xmlns:a16="http://schemas.microsoft.com/office/drawing/2014/main" id="{FB508BED-E659-9619-2F7F-DE18175AC487}"/>
                </a:ext>
              </a:extLst>
            </p:cNvPr>
            <p:cNvSpPr/>
            <p:nvPr/>
          </p:nvSpPr>
          <p:spPr>
            <a:xfrm>
              <a:off x="2089870" y="4659405"/>
              <a:ext cx="137130" cy="157721"/>
            </a:xfrm>
            <a:custGeom>
              <a:avLst/>
              <a:gdLst/>
              <a:ahLst/>
              <a:cxnLst/>
              <a:rect l="l" t="t" r="r" b="b"/>
              <a:pathLst>
                <a:path w="11109" h="12777" fill="none" extrusionOk="0">
                  <a:moveTo>
                    <a:pt x="9174" y="4170"/>
                  </a:moveTo>
                  <a:cubicBezTo>
                    <a:pt x="9174" y="4170"/>
                    <a:pt x="6105" y="0"/>
                    <a:pt x="3036" y="834"/>
                  </a:cubicBezTo>
                  <a:cubicBezTo>
                    <a:pt x="1" y="1668"/>
                    <a:pt x="268" y="6672"/>
                    <a:pt x="3870" y="9707"/>
                  </a:cubicBezTo>
                  <a:cubicBezTo>
                    <a:pt x="7506" y="12776"/>
                    <a:pt x="11109" y="9440"/>
                    <a:pt x="11109" y="944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757;p47">
              <a:extLst>
                <a:ext uri="{FF2B5EF4-FFF2-40B4-BE49-F238E27FC236}">
                  <a16:creationId xmlns:a16="http://schemas.microsoft.com/office/drawing/2014/main" id="{76793B04-9064-12EA-70BF-E59CA781C9A9}"/>
                </a:ext>
              </a:extLst>
            </p:cNvPr>
            <p:cNvSpPr/>
            <p:nvPr/>
          </p:nvSpPr>
          <p:spPr>
            <a:xfrm>
              <a:off x="2105102" y="4677512"/>
              <a:ext cx="85248" cy="65078"/>
            </a:xfrm>
            <a:custGeom>
              <a:avLst/>
              <a:gdLst/>
              <a:ahLst/>
              <a:cxnLst/>
              <a:rect l="l" t="t" r="r" b="b"/>
              <a:pathLst>
                <a:path w="6906" h="5272" fill="none" extrusionOk="0">
                  <a:moveTo>
                    <a:pt x="1502" y="3904"/>
                  </a:moveTo>
                  <a:cubicBezTo>
                    <a:pt x="1502" y="3904"/>
                    <a:pt x="1" y="2036"/>
                    <a:pt x="1369" y="1002"/>
                  </a:cubicBezTo>
                  <a:cubicBezTo>
                    <a:pt x="2770" y="1"/>
                    <a:pt x="5772" y="2636"/>
                    <a:pt x="5772" y="2636"/>
                  </a:cubicBezTo>
                  <a:cubicBezTo>
                    <a:pt x="5772" y="2636"/>
                    <a:pt x="4137" y="3270"/>
                    <a:pt x="4904" y="4271"/>
                  </a:cubicBezTo>
                  <a:cubicBezTo>
                    <a:pt x="5638" y="5271"/>
                    <a:pt x="6906" y="4904"/>
                    <a:pt x="6906" y="4904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758;p47">
              <a:extLst>
                <a:ext uri="{FF2B5EF4-FFF2-40B4-BE49-F238E27FC236}">
                  <a16:creationId xmlns:a16="http://schemas.microsoft.com/office/drawing/2014/main" id="{792D4CD8-A25A-0AD3-B925-6A959609F6F3}"/>
                </a:ext>
              </a:extLst>
            </p:cNvPr>
            <p:cNvSpPr/>
            <p:nvPr/>
          </p:nvSpPr>
          <p:spPr>
            <a:xfrm>
              <a:off x="2348858" y="4556055"/>
              <a:ext cx="84013" cy="9073"/>
            </a:xfrm>
            <a:custGeom>
              <a:avLst/>
              <a:gdLst/>
              <a:ahLst/>
              <a:cxnLst/>
              <a:rect l="l" t="t" r="r" b="b"/>
              <a:pathLst>
                <a:path w="6806" h="735" fill="none" extrusionOk="0">
                  <a:moveTo>
                    <a:pt x="0" y="1"/>
                  </a:moveTo>
                  <a:lnTo>
                    <a:pt x="6805" y="734"/>
                  </a:lnTo>
                </a:path>
              </a:pathLst>
            </a:custGeom>
            <a:noFill/>
            <a:ln w="417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759;p47">
              <a:extLst>
                <a:ext uri="{FF2B5EF4-FFF2-40B4-BE49-F238E27FC236}">
                  <a16:creationId xmlns:a16="http://schemas.microsoft.com/office/drawing/2014/main" id="{0B83EECA-98B2-9129-12B3-5382049B4EE1}"/>
                </a:ext>
              </a:extLst>
            </p:cNvPr>
            <p:cNvSpPr/>
            <p:nvPr/>
          </p:nvSpPr>
          <p:spPr>
            <a:xfrm>
              <a:off x="2386320" y="4591467"/>
              <a:ext cx="44896" cy="13"/>
            </a:xfrm>
            <a:custGeom>
              <a:avLst/>
              <a:gdLst/>
              <a:ahLst/>
              <a:cxnLst/>
              <a:rect l="l" t="t" r="r" b="b"/>
              <a:pathLst>
                <a:path w="3637" h="1" fill="none" extrusionOk="0">
                  <a:moveTo>
                    <a:pt x="3637" y="0"/>
                  </a:moveTo>
                  <a:lnTo>
                    <a:pt x="1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760;p47">
              <a:extLst>
                <a:ext uri="{FF2B5EF4-FFF2-40B4-BE49-F238E27FC236}">
                  <a16:creationId xmlns:a16="http://schemas.microsoft.com/office/drawing/2014/main" id="{F1FC3E48-0CB8-C3B5-FA00-B45B20092904}"/>
                </a:ext>
              </a:extLst>
            </p:cNvPr>
            <p:cNvSpPr/>
            <p:nvPr/>
          </p:nvSpPr>
          <p:spPr>
            <a:xfrm>
              <a:off x="2387974" y="4592702"/>
              <a:ext cx="26367" cy="21800"/>
            </a:xfrm>
            <a:custGeom>
              <a:avLst/>
              <a:gdLst/>
              <a:ahLst/>
              <a:cxnLst/>
              <a:rect l="l" t="t" r="r" b="b"/>
              <a:pathLst>
                <a:path w="2136" h="1766" extrusionOk="0">
                  <a:moveTo>
                    <a:pt x="267" y="0"/>
                  </a:moveTo>
                  <a:cubicBezTo>
                    <a:pt x="267" y="0"/>
                    <a:pt x="0" y="1435"/>
                    <a:pt x="1034" y="1735"/>
                  </a:cubicBezTo>
                  <a:cubicBezTo>
                    <a:pt x="1103" y="1756"/>
                    <a:pt x="1168" y="1765"/>
                    <a:pt x="1228" y="1765"/>
                  </a:cubicBezTo>
                  <a:cubicBezTo>
                    <a:pt x="2048" y="1765"/>
                    <a:pt x="2135" y="0"/>
                    <a:pt x="2135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761;p47">
              <a:extLst>
                <a:ext uri="{FF2B5EF4-FFF2-40B4-BE49-F238E27FC236}">
                  <a16:creationId xmlns:a16="http://schemas.microsoft.com/office/drawing/2014/main" id="{F5B3BCAA-0140-9A51-E242-06F42CC28EC4}"/>
                </a:ext>
              </a:extLst>
            </p:cNvPr>
            <p:cNvSpPr/>
            <p:nvPr/>
          </p:nvSpPr>
          <p:spPr>
            <a:xfrm>
              <a:off x="2470736" y="4741747"/>
              <a:ext cx="37476" cy="20602"/>
            </a:xfrm>
            <a:custGeom>
              <a:avLst/>
              <a:gdLst/>
              <a:ahLst/>
              <a:cxnLst/>
              <a:rect l="l" t="t" r="r" b="b"/>
              <a:pathLst>
                <a:path w="3036" h="1669" fill="none" extrusionOk="0">
                  <a:moveTo>
                    <a:pt x="0" y="1669"/>
                  </a:moveTo>
                  <a:cubicBezTo>
                    <a:pt x="0" y="1669"/>
                    <a:pt x="834" y="1"/>
                    <a:pt x="3036" y="110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762;p47">
              <a:extLst>
                <a:ext uri="{FF2B5EF4-FFF2-40B4-BE49-F238E27FC236}">
                  <a16:creationId xmlns:a16="http://schemas.microsoft.com/office/drawing/2014/main" id="{43F8F412-879E-1180-4B23-E5EFA5CA015C}"/>
                </a:ext>
              </a:extLst>
            </p:cNvPr>
            <p:cNvSpPr/>
            <p:nvPr/>
          </p:nvSpPr>
          <p:spPr>
            <a:xfrm>
              <a:off x="2024401" y="4861971"/>
              <a:ext cx="319131" cy="254079"/>
            </a:xfrm>
            <a:custGeom>
              <a:avLst/>
              <a:gdLst/>
              <a:ahLst/>
              <a:cxnLst/>
              <a:rect l="l" t="t" r="r" b="b"/>
              <a:pathLst>
                <a:path w="25853" h="20583" extrusionOk="0">
                  <a:moveTo>
                    <a:pt x="2236" y="1"/>
                  </a:moveTo>
                  <a:lnTo>
                    <a:pt x="1" y="7073"/>
                  </a:lnTo>
                  <a:lnTo>
                    <a:pt x="20682" y="20582"/>
                  </a:lnTo>
                  <a:lnTo>
                    <a:pt x="25853" y="10408"/>
                  </a:lnTo>
                  <a:lnTo>
                    <a:pt x="2236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763;p47">
              <a:extLst>
                <a:ext uri="{FF2B5EF4-FFF2-40B4-BE49-F238E27FC236}">
                  <a16:creationId xmlns:a16="http://schemas.microsoft.com/office/drawing/2014/main" id="{15DCEA77-B575-8984-25AC-06160B8DB6A3}"/>
                </a:ext>
              </a:extLst>
            </p:cNvPr>
            <p:cNvSpPr/>
            <p:nvPr/>
          </p:nvSpPr>
          <p:spPr>
            <a:xfrm>
              <a:off x="1032527" y="5030383"/>
              <a:ext cx="839188" cy="1113831"/>
            </a:xfrm>
            <a:custGeom>
              <a:avLst/>
              <a:gdLst/>
              <a:ahLst/>
              <a:cxnLst/>
              <a:rect l="l" t="t" r="r" b="b"/>
              <a:pathLst>
                <a:path w="67983" h="90232" extrusionOk="0">
                  <a:moveTo>
                    <a:pt x="38395" y="0"/>
                  </a:moveTo>
                  <a:lnTo>
                    <a:pt x="13010" y="7005"/>
                  </a:lnTo>
                  <a:cubicBezTo>
                    <a:pt x="13010" y="7005"/>
                    <a:pt x="5371" y="11775"/>
                    <a:pt x="2702" y="28687"/>
                  </a:cubicBezTo>
                  <a:cubicBezTo>
                    <a:pt x="1" y="45599"/>
                    <a:pt x="4971" y="76255"/>
                    <a:pt x="4971" y="76255"/>
                  </a:cubicBezTo>
                  <a:cubicBezTo>
                    <a:pt x="4971" y="76255"/>
                    <a:pt x="6072" y="77289"/>
                    <a:pt x="8240" y="78790"/>
                  </a:cubicBezTo>
                  <a:cubicBezTo>
                    <a:pt x="12343" y="81325"/>
                    <a:pt x="17046" y="83727"/>
                    <a:pt x="22383" y="85795"/>
                  </a:cubicBezTo>
                  <a:cubicBezTo>
                    <a:pt x="28688" y="88463"/>
                    <a:pt x="36593" y="90231"/>
                    <a:pt x="46200" y="90231"/>
                  </a:cubicBezTo>
                  <a:cubicBezTo>
                    <a:pt x="67982" y="90231"/>
                    <a:pt x="48902" y="5571"/>
                    <a:pt x="48902" y="5571"/>
                  </a:cubicBezTo>
                  <a:lnTo>
                    <a:pt x="38395" y="0"/>
                  </a:lnTo>
                  <a:close/>
                </a:path>
              </a:pathLst>
            </a:custGeom>
            <a:solidFill>
              <a:srgbClr val="C5F9EC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764;p47">
              <a:extLst>
                <a:ext uri="{FF2B5EF4-FFF2-40B4-BE49-F238E27FC236}">
                  <a16:creationId xmlns:a16="http://schemas.microsoft.com/office/drawing/2014/main" id="{1A9FE998-C47D-F680-42CD-43A806F7FAB9}"/>
                </a:ext>
              </a:extLst>
            </p:cNvPr>
            <p:cNvSpPr/>
            <p:nvPr/>
          </p:nvSpPr>
          <p:spPr>
            <a:xfrm>
              <a:off x="1678540" y="5391053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34"/>
                    <a:pt x="301" y="201"/>
                    <a:pt x="268" y="168"/>
                  </a:cubicBezTo>
                  <a:cubicBezTo>
                    <a:pt x="234" y="68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765;p47">
              <a:extLst>
                <a:ext uri="{FF2B5EF4-FFF2-40B4-BE49-F238E27FC236}">
                  <a16:creationId xmlns:a16="http://schemas.microsoft.com/office/drawing/2014/main" id="{9241C8DC-F306-E31E-D354-07EB1491E4D6}"/>
                </a:ext>
              </a:extLst>
            </p:cNvPr>
            <p:cNvSpPr/>
            <p:nvPr/>
          </p:nvSpPr>
          <p:spPr>
            <a:xfrm>
              <a:off x="1678540" y="5317771"/>
              <a:ext cx="1667" cy="7012"/>
            </a:xfrm>
            <a:custGeom>
              <a:avLst/>
              <a:gdLst/>
              <a:ahLst/>
              <a:cxnLst/>
              <a:rect l="l" t="t" r="r" b="b"/>
              <a:pathLst>
                <a:path w="135" h="568" extrusionOk="0">
                  <a:moveTo>
                    <a:pt x="1" y="0"/>
                  </a:moveTo>
                  <a:lnTo>
                    <a:pt x="1" y="567"/>
                  </a:lnTo>
                  <a:lnTo>
                    <a:pt x="134" y="567"/>
                  </a:lnTo>
                  <a:cubicBezTo>
                    <a:pt x="101" y="367"/>
                    <a:pt x="68" y="167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766;p47">
              <a:extLst>
                <a:ext uri="{FF2B5EF4-FFF2-40B4-BE49-F238E27FC236}">
                  <a16:creationId xmlns:a16="http://schemas.microsoft.com/office/drawing/2014/main" id="{E0226873-80C8-DD9D-321F-069A01DC556C}"/>
                </a:ext>
              </a:extLst>
            </p:cNvPr>
            <p:cNvSpPr/>
            <p:nvPr/>
          </p:nvSpPr>
          <p:spPr>
            <a:xfrm>
              <a:off x="1678540" y="5537642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67"/>
                    <a:pt x="301" y="200"/>
                    <a:pt x="268" y="167"/>
                  </a:cubicBezTo>
                  <a:cubicBezTo>
                    <a:pt x="234" y="67"/>
                    <a:pt x="134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767;p47">
              <a:extLst>
                <a:ext uri="{FF2B5EF4-FFF2-40B4-BE49-F238E27FC236}">
                  <a16:creationId xmlns:a16="http://schemas.microsoft.com/office/drawing/2014/main" id="{7290B1B8-EADC-F70B-FCC8-844F5902E21D}"/>
                </a:ext>
              </a:extLst>
            </p:cNvPr>
            <p:cNvSpPr/>
            <p:nvPr/>
          </p:nvSpPr>
          <p:spPr>
            <a:xfrm>
              <a:off x="1678540" y="5464348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1" y="1"/>
                  </a:moveTo>
                  <a:lnTo>
                    <a:pt x="1" y="601"/>
                  </a:lnTo>
                  <a:cubicBezTo>
                    <a:pt x="168" y="601"/>
                    <a:pt x="301" y="468"/>
                    <a:pt x="301" y="301"/>
                  </a:cubicBezTo>
                  <a:cubicBezTo>
                    <a:pt x="301" y="134"/>
                    <a:pt x="168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768;p47">
              <a:extLst>
                <a:ext uri="{FF2B5EF4-FFF2-40B4-BE49-F238E27FC236}">
                  <a16:creationId xmlns:a16="http://schemas.microsoft.com/office/drawing/2014/main" id="{3681F9D2-BB0A-60AA-E148-CD7359F42DBB}"/>
                </a:ext>
              </a:extLst>
            </p:cNvPr>
            <p:cNvSpPr/>
            <p:nvPr/>
          </p:nvSpPr>
          <p:spPr>
            <a:xfrm>
              <a:off x="1678540" y="5394769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cubicBezTo>
                    <a:pt x="134" y="300"/>
                    <a:pt x="234" y="200"/>
                    <a:pt x="268" y="100"/>
                  </a:cubicBezTo>
                  <a:cubicBezTo>
                    <a:pt x="301" y="67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769;p47">
              <a:extLst>
                <a:ext uri="{FF2B5EF4-FFF2-40B4-BE49-F238E27FC236}">
                  <a16:creationId xmlns:a16="http://schemas.microsoft.com/office/drawing/2014/main" id="{6203CF98-8CD0-A881-0AA4-4175D36C30AC}"/>
                </a:ext>
              </a:extLst>
            </p:cNvPr>
            <p:cNvSpPr/>
            <p:nvPr/>
          </p:nvSpPr>
          <p:spPr>
            <a:xfrm>
              <a:off x="1711485" y="564757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770;p47">
              <a:extLst>
                <a:ext uri="{FF2B5EF4-FFF2-40B4-BE49-F238E27FC236}">
                  <a16:creationId xmlns:a16="http://schemas.microsoft.com/office/drawing/2014/main" id="{EF7F3882-6FEC-A31C-288D-5E891A4958E8}"/>
                </a:ext>
              </a:extLst>
            </p:cNvPr>
            <p:cNvSpPr/>
            <p:nvPr/>
          </p:nvSpPr>
          <p:spPr>
            <a:xfrm>
              <a:off x="1711485" y="5574278"/>
              <a:ext cx="5369" cy="7431"/>
            </a:xfrm>
            <a:custGeom>
              <a:avLst/>
              <a:gdLst/>
              <a:ahLst/>
              <a:cxnLst/>
              <a:rect l="l" t="t" r="r" b="b"/>
              <a:pathLst>
                <a:path w="435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367" y="601"/>
                    <a:pt x="401" y="601"/>
                    <a:pt x="434" y="568"/>
                  </a:cubicBezTo>
                  <a:cubicBezTo>
                    <a:pt x="401" y="368"/>
                    <a:pt x="367" y="201"/>
                    <a:pt x="3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771;p47">
              <a:extLst>
                <a:ext uri="{FF2B5EF4-FFF2-40B4-BE49-F238E27FC236}">
                  <a16:creationId xmlns:a16="http://schemas.microsoft.com/office/drawing/2014/main" id="{68279FE3-50D6-8D14-B39C-B1E2BA6E2C06}"/>
                </a:ext>
              </a:extLst>
            </p:cNvPr>
            <p:cNvSpPr/>
            <p:nvPr/>
          </p:nvSpPr>
          <p:spPr>
            <a:xfrm>
              <a:off x="1678540" y="5684218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134"/>
                    <a:pt x="168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772;p47">
              <a:extLst>
                <a:ext uri="{FF2B5EF4-FFF2-40B4-BE49-F238E27FC236}">
                  <a16:creationId xmlns:a16="http://schemas.microsoft.com/office/drawing/2014/main" id="{1F28886C-5559-7009-112B-FF6C29529AC4}"/>
                </a:ext>
              </a:extLst>
            </p:cNvPr>
            <p:cNvSpPr/>
            <p:nvPr/>
          </p:nvSpPr>
          <p:spPr>
            <a:xfrm>
              <a:off x="1678540" y="5610924"/>
              <a:ext cx="3728" cy="7431"/>
            </a:xfrm>
            <a:custGeom>
              <a:avLst/>
              <a:gdLst/>
              <a:ahLst/>
              <a:cxnLst/>
              <a:rect l="l" t="t" r="r" b="b"/>
              <a:pathLst>
                <a:path w="302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68" y="601"/>
                    <a:pt x="301" y="468"/>
                    <a:pt x="301" y="301"/>
                  </a:cubicBezTo>
                  <a:cubicBezTo>
                    <a:pt x="301" y="134"/>
                    <a:pt x="168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773;p47">
              <a:extLst>
                <a:ext uri="{FF2B5EF4-FFF2-40B4-BE49-F238E27FC236}">
                  <a16:creationId xmlns:a16="http://schemas.microsoft.com/office/drawing/2014/main" id="{B39FC9F9-8E63-91FF-17B8-6D58350F130C}"/>
                </a:ext>
              </a:extLst>
            </p:cNvPr>
            <p:cNvSpPr/>
            <p:nvPr/>
          </p:nvSpPr>
          <p:spPr>
            <a:xfrm>
              <a:off x="1678540" y="5541345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1"/>
                  </a:lnTo>
                  <a:cubicBezTo>
                    <a:pt x="168" y="301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774;p47">
              <a:extLst>
                <a:ext uri="{FF2B5EF4-FFF2-40B4-BE49-F238E27FC236}">
                  <a16:creationId xmlns:a16="http://schemas.microsoft.com/office/drawing/2014/main" id="{7D278F0B-D600-D69E-864C-CE10B48F3B3E}"/>
                </a:ext>
              </a:extLst>
            </p:cNvPr>
            <p:cNvSpPr/>
            <p:nvPr/>
          </p:nvSpPr>
          <p:spPr>
            <a:xfrm>
              <a:off x="1711485" y="5794148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775;p47">
              <a:extLst>
                <a:ext uri="{FF2B5EF4-FFF2-40B4-BE49-F238E27FC236}">
                  <a16:creationId xmlns:a16="http://schemas.microsoft.com/office/drawing/2014/main" id="{103B0EB6-ED74-FF4B-E17F-8D7E1DAC8A3C}"/>
                </a:ext>
              </a:extLst>
            </p:cNvPr>
            <p:cNvSpPr/>
            <p:nvPr/>
          </p:nvSpPr>
          <p:spPr>
            <a:xfrm>
              <a:off x="1711485" y="572086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776;p47">
              <a:extLst>
                <a:ext uri="{FF2B5EF4-FFF2-40B4-BE49-F238E27FC236}">
                  <a16:creationId xmlns:a16="http://schemas.microsoft.com/office/drawing/2014/main" id="{10B8649A-E150-4817-D645-CCFF408B40F2}"/>
                </a:ext>
              </a:extLst>
            </p:cNvPr>
            <p:cNvSpPr/>
            <p:nvPr/>
          </p:nvSpPr>
          <p:spPr>
            <a:xfrm>
              <a:off x="1678540" y="5831203"/>
              <a:ext cx="3728" cy="3308"/>
            </a:xfrm>
            <a:custGeom>
              <a:avLst/>
              <a:gdLst/>
              <a:ahLst/>
              <a:cxnLst/>
              <a:rect l="l" t="t" r="r" b="b"/>
              <a:pathLst>
                <a:path w="302" h="268" extrusionOk="0">
                  <a:moveTo>
                    <a:pt x="1" y="1"/>
                  </a:moveTo>
                  <a:lnTo>
                    <a:pt x="1" y="268"/>
                  </a:lnTo>
                  <a:lnTo>
                    <a:pt x="301" y="268"/>
                  </a:lnTo>
                  <a:cubicBezTo>
                    <a:pt x="301" y="234"/>
                    <a:pt x="301" y="201"/>
                    <a:pt x="268" y="168"/>
                  </a:cubicBezTo>
                  <a:cubicBezTo>
                    <a:pt x="234" y="68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777;p47">
              <a:extLst>
                <a:ext uri="{FF2B5EF4-FFF2-40B4-BE49-F238E27FC236}">
                  <a16:creationId xmlns:a16="http://schemas.microsoft.com/office/drawing/2014/main" id="{0674D5E6-C7F9-C133-FD88-33D329E4A52F}"/>
                </a:ext>
              </a:extLst>
            </p:cNvPr>
            <p:cNvSpPr/>
            <p:nvPr/>
          </p:nvSpPr>
          <p:spPr>
            <a:xfrm>
              <a:off x="1678540" y="5757501"/>
              <a:ext cx="3728" cy="7431"/>
            </a:xfrm>
            <a:custGeom>
              <a:avLst/>
              <a:gdLst/>
              <a:ahLst/>
              <a:cxnLst/>
              <a:rect l="l" t="t" r="r" b="b"/>
              <a:pathLst>
                <a:path w="302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68" y="601"/>
                    <a:pt x="301" y="468"/>
                    <a:pt x="301" y="301"/>
                  </a:cubicBezTo>
                  <a:cubicBezTo>
                    <a:pt x="301" y="134"/>
                    <a:pt x="168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778;p47">
              <a:extLst>
                <a:ext uri="{FF2B5EF4-FFF2-40B4-BE49-F238E27FC236}">
                  <a16:creationId xmlns:a16="http://schemas.microsoft.com/office/drawing/2014/main" id="{F4D1F2FE-A8BB-3447-EE11-4910BA80AE02}"/>
                </a:ext>
              </a:extLst>
            </p:cNvPr>
            <p:cNvSpPr/>
            <p:nvPr/>
          </p:nvSpPr>
          <p:spPr>
            <a:xfrm>
              <a:off x="1678540" y="5687922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134" y="301"/>
                    <a:pt x="234" y="234"/>
                    <a:pt x="268" y="101"/>
                  </a:cubicBezTo>
                  <a:cubicBezTo>
                    <a:pt x="301" y="67"/>
                    <a:pt x="301" y="34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779;p47">
              <a:extLst>
                <a:ext uri="{FF2B5EF4-FFF2-40B4-BE49-F238E27FC236}">
                  <a16:creationId xmlns:a16="http://schemas.microsoft.com/office/drawing/2014/main" id="{5E6EB00B-9037-3730-44A1-FB5123D9B454}"/>
                </a:ext>
              </a:extLst>
            </p:cNvPr>
            <p:cNvSpPr/>
            <p:nvPr/>
          </p:nvSpPr>
          <p:spPr>
            <a:xfrm>
              <a:off x="1711485" y="5941145"/>
              <a:ext cx="7419" cy="7073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34"/>
                    <a:pt x="134" y="567"/>
                    <a:pt x="301" y="567"/>
                  </a:cubicBezTo>
                  <a:cubicBezTo>
                    <a:pt x="318" y="571"/>
                    <a:pt x="335" y="572"/>
                    <a:pt x="352" y="572"/>
                  </a:cubicBezTo>
                  <a:cubicBezTo>
                    <a:pt x="494" y="572"/>
                    <a:pt x="601" y="450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780;p47">
              <a:extLst>
                <a:ext uri="{FF2B5EF4-FFF2-40B4-BE49-F238E27FC236}">
                  <a16:creationId xmlns:a16="http://schemas.microsoft.com/office/drawing/2014/main" id="{030B83C2-69AF-7776-1207-21D82B11AE58}"/>
                </a:ext>
              </a:extLst>
            </p:cNvPr>
            <p:cNvSpPr/>
            <p:nvPr/>
          </p:nvSpPr>
          <p:spPr>
            <a:xfrm>
              <a:off x="1711485" y="5867850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1"/>
                  </a:moveTo>
                  <a:cubicBezTo>
                    <a:pt x="134" y="1"/>
                    <a:pt x="0" y="134"/>
                    <a:pt x="0" y="267"/>
                  </a:cubicBezTo>
                  <a:cubicBezTo>
                    <a:pt x="0" y="434"/>
                    <a:pt x="134" y="568"/>
                    <a:pt x="301" y="568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781;p47">
              <a:extLst>
                <a:ext uri="{FF2B5EF4-FFF2-40B4-BE49-F238E27FC236}">
                  <a16:creationId xmlns:a16="http://schemas.microsoft.com/office/drawing/2014/main" id="{E4D25507-B50B-7A32-9732-724F6E577EF3}"/>
                </a:ext>
              </a:extLst>
            </p:cNvPr>
            <p:cNvSpPr/>
            <p:nvPr/>
          </p:nvSpPr>
          <p:spPr>
            <a:xfrm>
              <a:off x="1678540" y="5977791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133"/>
                    <a:pt x="168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782;p47">
              <a:extLst>
                <a:ext uri="{FF2B5EF4-FFF2-40B4-BE49-F238E27FC236}">
                  <a16:creationId xmlns:a16="http://schemas.microsoft.com/office/drawing/2014/main" id="{DBD17368-24F5-2BD5-3BC6-C6737A431D5B}"/>
                </a:ext>
              </a:extLst>
            </p:cNvPr>
            <p:cNvSpPr/>
            <p:nvPr/>
          </p:nvSpPr>
          <p:spPr>
            <a:xfrm>
              <a:off x="1678540" y="5904497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1" y="0"/>
                  </a:moveTo>
                  <a:lnTo>
                    <a:pt x="1" y="601"/>
                  </a:lnTo>
                  <a:cubicBezTo>
                    <a:pt x="168" y="567"/>
                    <a:pt x="301" y="434"/>
                    <a:pt x="301" y="301"/>
                  </a:cubicBezTo>
                  <a:cubicBezTo>
                    <a:pt x="301" y="134"/>
                    <a:pt x="168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783;p47">
              <a:extLst>
                <a:ext uri="{FF2B5EF4-FFF2-40B4-BE49-F238E27FC236}">
                  <a16:creationId xmlns:a16="http://schemas.microsoft.com/office/drawing/2014/main" id="{EFC3376E-8647-E4FD-AB88-BBB089EC4878}"/>
                </a:ext>
              </a:extLst>
            </p:cNvPr>
            <p:cNvSpPr/>
            <p:nvPr/>
          </p:nvSpPr>
          <p:spPr>
            <a:xfrm>
              <a:off x="1678540" y="5834498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168" y="301"/>
                    <a:pt x="301" y="167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784;p47">
              <a:extLst>
                <a:ext uri="{FF2B5EF4-FFF2-40B4-BE49-F238E27FC236}">
                  <a16:creationId xmlns:a16="http://schemas.microsoft.com/office/drawing/2014/main" id="{0D810DB1-B8B4-0202-7C2D-903C1D5C6BDA}"/>
                </a:ext>
              </a:extLst>
            </p:cNvPr>
            <p:cNvSpPr/>
            <p:nvPr/>
          </p:nvSpPr>
          <p:spPr>
            <a:xfrm>
              <a:off x="1711485" y="6014846"/>
              <a:ext cx="2074" cy="5357"/>
            </a:xfrm>
            <a:custGeom>
              <a:avLst/>
              <a:gdLst/>
              <a:ahLst/>
              <a:cxnLst/>
              <a:rect l="l" t="t" r="r" b="b"/>
              <a:pathLst>
                <a:path w="168" h="434" extrusionOk="0">
                  <a:moveTo>
                    <a:pt x="167" y="0"/>
                  </a:moveTo>
                  <a:lnTo>
                    <a:pt x="167" y="0"/>
                  </a:lnTo>
                  <a:cubicBezTo>
                    <a:pt x="67" y="34"/>
                    <a:pt x="0" y="134"/>
                    <a:pt x="0" y="267"/>
                  </a:cubicBezTo>
                  <a:cubicBezTo>
                    <a:pt x="0" y="300"/>
                    <a:pt x="34" y="367"/>
                    <a:pt x="67" y="434"/>
                  </a:cubicBezTo>
                  <a:cubicBezTo>
                    <a:pt x="101" y="267"/>
                    <a:pt x="134" y="1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785;p47">
              <a:extLst>
                <a:ext uri="{FF2B5EF4-FFF2-40B4-BE49-F238E27FC236}">
                  <a16:creationId xmlns:a16="http://schemas.microsoft.com/office/drawing/2014/main" id="{F1F8A988-29DC-CBAC-5845-85B2A97A1ADD}"/>
                </a:ext>
              </a:extLst>
            </p:cNvPr>
            <p:cNvSpPr/>
            <p:nvPr/>
          </p:nvSpPr>
          <p:spPr>
            <a:xfrm>
              <a:off x="1678540" y="6051074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1" y="1"/>
                  </a:moveTo>
                  <a:lnTo>
                    <a:pt x="1" y="601"/>
                  </a:lnTo>
                  <a:cubicBezTo>
                    <a:pt x="168" y="601"/>
                    <a:pt x="301" y="468"/>
                    <a:pt x="301" y="301"/>
                  </a:cubicBezTo>
                  <a:cubicBezTo>
                    <a:pt x="301" y="134"/>
                    <a:pt x="168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786;p47">
              <a:extLst>
                <a:ext uri="{FF2B5EF4-FFF2-40B4-BE49-F238E27FC236}">
                  <a16:creationId xmlns:a16="http://schemas.microsoft.com/office/drawing/2014/main" id="{1CF2C4FF-766D-6C11-D523-82A1C8C68D5E}"/>
                </a:ext>
              </a:extLst>
            </p:cNvPr>
            <p:cNvSpPr/>
            <p:nvPr/>
          </p:nvSpPr>
          <p:spPr>
            <a:xfrm>
              <a:off x="1678540" y="5981495"/>
              <a:ext cx="3728" cy="3308"/>
            </a:xfrm>
            <a:custGeom>
              <a:avLst/>
              <a:gdLst/>
              <a:ahLst/>
              <a:cxnLst/>
              <a:rect l="l" t="t" r="r" b="b"/>
              <a:pathLst>
                <a:path w="302" h="268" extrusionOk="0">
                  <a:moveTo>
                    <a:pt x="1" y="0"/>
                  </a:moveTo>
                  <a:lnTo>
                    <a:pt x="1" y="267"/>
                  </a:lnTo>
                  <a:cubicBezTo>
                    <a:pt x="168" y="2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787;p47">
              <a:extLst>
                <a:ext uri="{FF2B5EF4-FFF2-40B4-BE49-F238E27FC236}">
                  <a16:creationId xmlns:a16="http://schemas.microsoft.com/office/drawing/2014/main" id="{590CC0AD-4411-0434-730D-7860579DD78B}"/>
                </a:ext>
              </a:extLst>
            </p:cNvPr>
            <p:cNvSpPr/>
            <p:nvPr/>
          </p:nvSpPr>
          <p:spPr>
            <a:xfrm>
              <a:off x="1601556" y="5097493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67" y="0"/>
                    <a:pt x="67" y="100"/>
                    <a:pt x="33" y="200"/>
                  </a:cubicBezTo>
                  <a:cubicBezTo>
                    <a:pt x="0" y="234"/>
                    <a:pt x="0" y="267"/>
                    <a:pt x="0" y="300"/>
                  </a:cubicBezTo>
                  <a:lnTo>
                    <a:pt x="601" y="300"/>
                  </a:lnTo>
                  <a:cubicBezTo>
                    <a:pt x="601" y="267"/>
                    <a:pt x="601" y="234"/>
                    <a:pt x="567" y="200"/>
                  </a:cubicBezTo>
                  <a:cubicBezTo>
                    <a:pt x="534" y="67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788;p47">
              <a:extLst>
                <a:ext uri="{FF2B5EF4-FFF2-40B4-BE49-F238E27FC236}">
                  <a16:creationId xmlns:a16="http://schemas.microsoft.com/office/drawing/2014/main" id="{C2A7776E-AE21-3D78-0A9E-4B4096247373}"/>
                </a:ext>
              </a:extLst>
            </p:cNvPr>
            <p:cNvSpPr/>
            <p:nvPr/>
          </p:nvSpPr>
          <p:spPr>
            <a:xfrm>
              <a:off x="1564908" y="5062080"/>
              <a:ext cx="7419" cy="6185"/>
            </a:xfrm>
            <a:custGeom>
              <a:avLst/>
              <a:gdLst/>
              <a:ahLst/>
              <a:cxnLst/>
              <a:rect l="l" t="t" r="r" b="b"/>
              <a:pathLst>
                <a:path w="601" h="501" extrusionOk="0">
                  <a:moveTo>
                    <a:pt x="100" y="1"/>
                  </a:moveTo>
                  <a:cubicBezTo>
                    <a:pt x="34" y="34"/>
                    <a:pt x="0" y="134"/>
                    <a:pt x="0" y="201"/>
                  </a:cubicBezTo>
                  <a:cubicBezTo>
                    <a:pt x="0" y="367"/>
                    <a:pt x="134" y="501"/>
                    <a:pt x="301" y="501"/>
                  </a:cubicBezTo>
                  <a:cubicBezTo>
                    <a:pt x="434" y="501"/>
                    <a:pt x="567" y="401"/>
                    <a:pt x="601" y="267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789;p47">
              <a:extLst>
                <a:ext uri="{FF2B5EF4-FFF2-40B4-BE49-F238E27FC236}">
                  <a16:creationId xmlns:a16="http://schemas.microsoft.com/office/drawing/2014/main" id="{886C224B-B59B-3928-C5AF-5656C40E6CD2}"/>
                </a:ext>
              </a:extLst>
            </p:cNvPr>
            <p:cNvSpPr/>
            <p:nvPr/>
          </p:nvSpPr>
          <p:spPr>
            <a:xfrm>
              <a:off x="1531963" y="5097493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67"/>
                    <a:pt x="301" y="234"/>
                    <a:pt x="268" y="200"/>
                  </a:cubicBezTo>
                  <a:cubicBezTo>
                    <a:pt x="268" y="167"/>
                    <a:pt x="234" y="134"/>
                    <a:pt x="201" y="100"/>
                  </a:cubicBezTo>
                  <a:cubicBezTo>
                    <a:pt x="168" y="34"/>
                    <a:pt x="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790;p47">
              <a:extLst>
                <a:ext uri="{FF2B5EF4-FFF2-40B4-BE49-F238E27FC236}">
                  <a16:creationId xmlns:a16="http://schemas.microsoft.com/office/drawing/2014/main" id="{2A9DB3A5-8743-A59C-D3CC-502482A7724F}"/>
                </a:ext>
              </a:extLst>
            </p:cNvPr>
            <p:cNvSpPr/>
            <p:nvPr/>
          </p:nvSpPr>
          <p:spPr>
            <a:xfrm>
              <a:off x="1601556" y="5244477"/>
              <a:ext cx="7419" cy="3308"/>
            </a:xfrm>
            <a:custGeom>
              <a:avLst/>
              <a:gdLst/>
              <a:ahLst/>
              <a:cxnLst/>
              <a:rect l="l" t="t" r="r" b="b"/>
              <a:pathLst>
                <a:path w="601" h="268" extrusionOk="0">
                  <a:moveTo>
                    <a:pt x="300" y="1"/>
                  </a:moveTo>
                  <a:cubicBezTo>
                    <a:pt x="167" y="1"/>
                    <a:pt x="67" y="68"/>
                    <a:pt x="33" y="168"/>
                  </a:cubicBezTo>
                  <a:cubicBezTo>
                    <a:pt x="0" y="201"/>
                    <a:pt x="0" y="234"/>
                    <a:pt x="0" y="268"/>
                  </a:cubicBezTo>
                  <a:lnTo>
                    <a:pt x="601" y="268"/>
                  </a:lnTo>
                  <a:cubicBezTo>
                    <a:pt x="601" y="234"/>
                    <a:pt x="601" y="201"/>
                    <a:pt x="567" y="168"/>
                  </a:cubicBezTo>
                  <a:cubicBezTo>
                    <a:pt x="534" y="68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791;p47">
              <a:extLst>
                <a:ext uri="{FF2B5EF4-FFF2-40B4-BE49-F238E27FC236}">
                  <a16:creationId xmlns:a16="http://schemas.microsoft.com/office/drawing/2014/main" id="{98987107-57FC-6053-2AA6-7E85F2861589}"/>
                </a:ext>
              </a:extLst>
            </p:cNvPr>
            <p:cNvSpPr/>
            <p:nvPr/>
          </p:nvSpPr>
          <p:spPr>
            <a:xfrm>
              <a:off x="1601556" y="5170775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792;p47">
              <a:extLst>
                <a:ext uri="{FF2B5EF4-FFF2-40B4-BE49-F238E27FC236}">
                  <a16:creationId xmlns:a16="http://schemas.microsoft.com/office/drawing/2014/main" id="{299DD3B9-63A2-07CD-7B30-4E4A3F6A1173}"/>
                </a:ext>
              </a:extLst>
            </p:cNvPr>
            <p:cNvSpPr/>
            <p:nvPr/>
          </p:nvSpPr>
          <p:spPr>
            <a:xfrm>
              <a:off x="1564908" y="5207422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793;p47">
              <a:extLst>
                <a:ext uri="{FF2B5EF4-FFF2-40B4-BE49-F238E27FC236}">
                  <a16:creationId xmlns:a16="http://schemas.microsoft.com/office/drawing/2014/main" id="{965EAD66-E057-64ED-4008-BDA01D27A2F8}"/>
                </a:ext>
              </a:extLst>
            </p:cNvPr>
            <p:cNvSpPr/>
            <p:nvPr/>
          </p:nvSpPr>
          <p:spPr>
            <a:xfrm>
              <a:off x="1638190" y="5207422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794;p47">
              <a:extLst>
                <a:ext uri="{FF2B5EF4-FFF2-40B4-BE49-F238E27FC236}">
                  <a16:creationId xmlns:a16="http://schemas.microsoft.com/office/drawing/2014/main" id="{87356619-F1F1-F04C-4B79-93EBE17193C3}"/>
                </a:ext>
              </a:extLst>
            </p:cNvPr>
            <p:cNvSpPr/>
            <p:nvPr/>
          </p:nvSpPr>
          <p:spPr>
            <a:xfrm>
              <a:off x="1564908" y="513414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795;p47">
              <a:extLst>
                <a:ext uri="{FF2B5EF4-FFF2-40B4-BE49-F238E27FC236}">
                  <a16:creationId xmlns:a16="http://schemas.microsoft.com/office/drawing/2014/main" id="{2251482F-B248-B864-2E25-5407A09FEC4B}"/>
                </a:ext>
              </a:extLst>
            </p:cNvPr>
            <p:cNvSpPr/>
            <p:nvPr/>
          </p:nvSpPr>
          <p:spPr>
            <a:xfrm>
              <a:off x="1638190" y="5134140"/>
              <a:ext cx="7012" cy="7419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01" y="601"/>
                    <a:pt x="501" y="534"/>
                    <a:pt x="568" y="467"/>
                  </a:cubicBezTo>
                  <a:cubicBezTo>
                    <a:pt x="535" y="334"/>
                    <a:pt x="501" y="200"/>
                    <a:pt x="468" y="67"/>
                  </a:cubicBezTo>
                  <a:cubicBezTo>
                    <a:pt x="435" y="33"/>
                    <a:pt x="3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796;p47">
              <a:extLst>
                <a:ext uri="{FF2B5EF4-FFF2-40B4-BE49-F238E27FC236}">
                  <a16:creationId xmlns:a16="http://schemas.microsoft.com/office/drawing/2014/main" id="{775EE184-0DAF-71C4-9BEA-D5134F87DC0D}"/>
                </a:ext>
              </a:extLst>
            </p:cNvPr>
            <p:cNvSpPr/>
            <p:nvPr/>
          </p:nvSpPr>
          <p:spPr>
            <a:xfrm>
              <a:off x="1531963" y="524407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268" y="201"/>
                  </a:cubicBezTo>
                  <a:cubicBezTo>
                    <a:pt x="268" y="167"/>
                    <a:pt x="234" y="134"/>
                    <a:pt x="201" y="101"/>
                  </a:cubicBezTo>
                  <a:cubicBezTo>
                    <a:pt x="168" y="34"/>
                    <a:pt x="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797;p47">
              <a:extLst>
                <a:ext uri="{FF2B5EF4-FFF2-40B4-BE49-F238E27FC236}">
                  <a16:creationId xmlns:a16="http://schemas.microsoft.com/office/drawing/2014/main" id="{7DC05251-F8A2-F9D0-46A7-BB952EF3E51A}"/>
                </a:ext>
              </a:extLst>
            </p:cNvPr>
            <p:cNvSpPr/>
            <p:nvPr/>
          </p:nvSpPr>
          <p:spPr>
            <a:xfrm>
              <a:off x="1531963" y="5170775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67" y="601"/>
                    <a:pt x="168" y="568"/>
                    <a:pt x="201" y="535"/>
                  </a:cubicBezTo>
                  <a:cubicBezTo>
                    <a:pt x="268" y="468"/>
                    <a:pt x="301" y="401"/>
                    <a:pt x="301" y="301"/>
                  </a:cubicBezTo>
                  <a:cubicBezTo>
                    <a:pt x="301" y="234"/>
                    <a:pt x="268" y="168"/>
                    <a:pt x="201" y="101"/>
                  </a:cubicBezTo>
                  <a:cubicBezTo>
                    <a:pt x="168" y="34"/>
                    <a:pt x="6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798;p47">
              <a:extLst>
                <a:ext uri="{FF2B5EF4-FFF2-40B4-BE49-F238E27FC236}">
                  <a16:creationId xmlns:a16="http://schemas.microsoft.com/office/drawing/2014/main" id="{DCCBCC35-76ED-CD0A-8C91-A35EC1D6D156}"/>
                </a:ext>
              </a:extLst>
            </p:cNvPr>
            <p:cNvSpPr/>
            <p:nvPr/>
          </p:nvSpPr>
          <p:spPr>
            <a:xfrm>
              <a:off x="1601556" y="5101196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34"/>
                    <a:pt x="0" y="101"/>
                    <a:pt x="33" y="134"/>
                  </a:cubicBezTo>
                  <a:cubicBezTo>
                    <a:pt x="67" y="234"/>
                    <a:pt x="167" y="301"/>
                    <a:pt x="300" y="301"/>
                  </a:cubicBezTo>
                  <a:cubicBezTo>
                    <a:pt x="434" y="301"/>
                    <a:pt x="534" y="234"/>
                    <a:pt x="567" y="134"/>
                  </a:cubicBezTo>
                  <a:cubicBezTo>
                    <a:pt x="601" y="67"/>
                    <a:pt x="601" y="34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799;p47">
              <a:extLst>
                <a:ext uri="{FF2B5EF4-FFF2-40B4-BE49-F238E27FC236}">
                  <a16:creationId xmlns:a16="http://schemas.microsoft.com/office/drawing/2014/main" id="{B8852AC1-0231-E171-5D26-0291E39F3465}"/>
                </a:ext>
              </a:extLst>
            </p:cNvPr>
            <p:cNvSpPr/>
            <p:nvPr/>
          </p:nvSpPr>
          <p:spPr>
            <a:xfrm>
              <a:off x="1531963" y="510119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cubicBezTo>
                    <a:pt x="67" y="301"/>
                    <a:pt x="168" y="267"/>
                    <a:pt x="201" y="201"/>
                  </a:cubicBezTo>
                  <a:cubicBezTo>
                    <a:pt x="234" y="201"/>
                    <a:pt x="268" y="167"/>
                    <a:pt x="268" y="134"/>
                  </a:cubicBezTo>
                  <a:cubicBezTo>
                    <a:pt x="301" y="67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800;p47">
              <a:extLst>
                <a:ext uri="{FF2B5EF4-FFF2-40B4-BE49-F238E27FC236}">
                  <a16:creationId xmlns:a16="http://schemas.microsoft.com/office/drawing/2014/main" id="{16DCE366-FAC4-73F9-D194-860E3C57C7E0}"/>
                </a:ext>
              </a:extLst>
            </p:cNvPr>
            <p:cNvSpPr/>
            <p:nvPr/>
          </p:nvSpPr>
          <p:spPr>
            <a:xfrm>
              <a:off x="1674838" y="539105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301" y="1"/>
                  </a:moveTo>
                  <a:cubicBezTo>
                    <a:pt x="268" y="1"/>
                    <a:pt x="234" y="1"/>
                    <a:pt x="201" y="34"/>
                  </a:cubicBezTo>
                  <a:cubicBezTo>
                    <a:pt x="134" y="34"/>
                    <a:pt x="67" y="101"/>
                    <a:pt x="34" y="168"/>
                  </a:cubicBezTo>
                  <a:cubicBezTo>
                    <a:pt x="1" y="201"/>
                    <a:pt x="1" y="268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801;p47">
              <a:extLst>
                <a:ext uri="{FF2B5EF4-FFF2-40B4-BE49-F238E27FC236}">
                  <a16:creationId xmlns:a16="http://schemas.microsoft.com/office/drawing/2014/main" id="{61498C31-398B-56B9-9A02-E7223C3F281B}"/>
                </a:ext>
              </a:extLst>
            </p:cNvPr>
            <p:cNvSpPr/>
            <p:nvPr/>
          </p:nvSpPr>
          <p:spPr>
            <a:xfrm>
              <a:off x="1601556" y="5391053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300" y="1"/>
                  </a:moveTo>
                  <a:cubicBezTo>
                    <a:pt x="167" y="1"/>
                    <a:pt x="67" y="68"/>
                    <a:pt x="33" y="168"/>
                  </a:cubicBezTo>
                  <a:cubicBezTo>
                    <a:pt x="0" y="201"/>
                    <a:pt x="0" y="234"/>
                    <a:pt x="0" y="301"/>
                  </a:cubicBezTo>
                  <a:lnTo>
                    <a:pt x="601" y="301"/>
                  </a:lnTo>
                  <a:cubicBezTo>
                    <a:pt x="601" y="234"/>
                    <a:pt x="601" y="201"/>
                    <a:pt x="567" y="168"/>
                  </a:cubicBezTo>
                  <a:cubicBezTo>
                    <a:pt x="534" y="68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802;p47">
              <a:extLst>
                <a:ext uri="{FF2B5EF4-FFF2-40B4-BE49-F238E27FC236}">
                  <a16:creationId xmlns:a16="http://schemas.microsoft.com/office/drawing/2014/main" id="{E4FF19E6-B4E1-232E-7708-D9B611F21B7A}"/>
                </a:ext>
              </a:extLst>
            </p:cNvPr>
            <p:cNvSpPr/>
            <p:nvPr/>
          </p:nvSpPr>
          <p:spPr>
            <a:xfrm>
              <a:off x="1674838" y="5317771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201" y="0"/>
                  </a:moveTo>
                  <a:cubicBezTo>
                    <a:pt x="101" y="67"/>
                    <a:pt x="1" y="167"/>
                    <a:pt x="1" y="301"/>
                  </a:cubicBezTo>
                  <a:cubicBezTo>
                    <a:pt x="1" y="401"/>
                    <a:pt x="101" y="501"/>
                    <a:pt x="201" y="567"/>
                  </a:cubicBezTo>
                  <a:cubicBezTo>
                    <a:pt x="234" y="567"/>
                    <a:pt x="268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803;p47">
              <a:extLst>
                <a:ext uri="{FF2B5EF4-FFF2-40B4-BE49-F238E27FC236}">
                  <a16:creationId xmlns:a16="http://schemas.microsoft.com/office/drawing/2014/main" id="{80343A71-0627-7B3A-7CC1-CFC075C69A6E}"/>
                </a:ext>
              </a:extLst>
            </p:cNvPr>
            <p:cNvSpPr/>
            <p:nvPr/>
          </p:nvSpPr>
          <p:spPr>
            <a:xfrm>
              <a:off x="1601556" y="5317771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0"/>
                  </a:moveTo>
                  <a:cubicBezTo>
                    <a:pt x="134" y="0"/>
                    <a:pt x="0" y="134"/>
                    <a:pt x="0" y="267"/>
                  </a:cubicBezTo>
                  <a:cubicBezTo>
                    <a:pt x="0" y="434"/>
                    <a:pt x="134" y="567"/>
                    <a:pt x="300" y="567"/>
                  </a:cubicBezTo>
                  <a:cubicBezTo>
                    <a:pt x="467" y="567"/>
                    <a:pt x="601" y="434"/>
                    <a:pt x="601" y="267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804;p47">
              <a:extLst>
                <a:ext uri="{FF2B5EF4-FFF2-40B4-BE49-F238E27FC236}">
                  <a16:creationId xmlns:a16="http://schemas.microsoft.com/office/drawing/2014/main" id="{26E81E05-EBC6-88E2-3DC2-2172FE959BE3}"/>
                </a:ext>
              </a:extLst>
            </p:cNvPr>
            <p:cNvSpPr/>
            <p:nvPr/>
          </p:nvSpPr>
          <p:spPr>
            <a:xfrm>
              <a:off x="1564908" y="5354419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34"/>
                    <a:pt x="134" y="567"/>
                    <a:pt x="301" y="567"/>
                  </a:cubicBezTo>
                  <a:cubicBezTo>
                    <a:pt x="467" y="567"/>
                    <a:pt x="601" y="434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805;p47">
              <a:extLst>
                <a:ext uri="{FF2B5EF4-FFF2-40B4-BE49-F238E27FC236}">
                  <a16:creationId xmlns:a16="http://schemas.microsoft.com/office/drawing/2014/main" id="{0FA8C4F7-20BD-2FC7-644F-15F7B6E4C303}"/>
                </a:ext>
              </a:extLst>
            </p:cNvPr>
            <p:cNvSpPr/>
            <p:nvPr/>
          </p:nvSpPr>
          <p:spPr>
            <a:xfrm>
              <a:off x="1638190" y="5354419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68" y="567"/>
                    <a:pt x="601" y="434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806;p47">
              <a:extLst>
                <a:ext uri="{FF2B5EF4-FFF2-40B4-BE49-F238E27FC236}">
                  <a16:creationId xmlns:a16="http://schemas.microsoft.com/office/drawing/2014/main" id="{C68C1073-18F9-0D44-1A36-1C10FC6CC9ED}"/>
                </a:ext>
              </a:extLst>
            </p:cNvPr>
            <p:cNvSpPr/>
            <p:nvPr/>
          </p:nvSpPr>
          <p:spPr>
            <a:xfrm>
              <a:off x="1564908" y="5281124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1"/>
                  </a:moveTo>
                  <a:cubicBezTo>
                    <a:pt x="134" y="1"/>
                    <a:pt x="0" y="134"/>
                    <a:pt x="0" y="267"/>
                  </a:cubicBezTo>
                  <a:cubicBezTo>
                    <a:pt x="0" y="434"/>
                    <a:pt x="134" y="568"/>
                    <a:pt x="301" y="568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807;p47">
              <a:extLst>
                <a:ext uri="{FF2B5EF4-FFF2-40B4-BE49-F238E27FC236}">
                  <a16:creationId xmlns:a16="http://schemas.microsoft.com/office/drawing/2014/main" id="{1D022C12-404D-321A-3DF0-CEA5F71C10FF}"/>
                </a:ext>
              </a:extLst>
            </p:cNvPr>
            <p:cNvSpPr/>
            <p:nvPr/>
          </p:nvSpPr>
          <p:spPr>
            <a:xfrm>
              <a:off x="1638190" y="5281124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468" y="568"/>
                    <a:pt x="601" y="434"/>
                    <a:pt x="601" y="267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808;p47">
              <a:extLst>
                <a:ext uri="{FF2B5EF4-FFF2-40B4-BE49-F238E27FC236}">
                  <a16:creationId xmlns:a16="http://schemas.microsoft.com/office/drawing/2014/main" id="{90ED0383-5C75-C61A-073E-F218F43F10D0}"/>
                </a:ext>
              </a:extLst>
            </p:cNvPr>
            <p:cNvSpPr/>
            <p:nvPr/>
          </p:nvSpPr>
          <p:spPr>
            <a:xfrm>
              <a:off x="1531963" y="539105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34"/>
                    <a:pt x="301" y="201"/>
                    <a:pt x="268" y="168"/>
                  </a:cubicBezTo>
                  <a:cubicBezTo>
                    <a:pt x="268" y="134"/>
                    <a:pt x="234" y="101"/>
                    <a:pt x="201" y="68"/>
                  </a:cubicBezTo>
                  <a:cubicBezTo>
                    <a:pt x="168" y="34"/>
                    <a:pt x="6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809;p47">
              <a:extLst>
                <a:ext uri="{FF2B5EF4-FFF2-40B4-BE49-F238E27FC236}">
                  <a16:creationId xmlns:a16="http://schemas.microsoft.com/office/drawing/2014/main" id="{23F75C54-37AB-1158-20D5-2F612FF34136}"/>
                </a:ext>
              </a:extLst>
            </p:cNvPr>
            <p:cNvSpPr/>
            <p:nvPr/>
          </p:nvSpPr>
          <p:spPr>
            <a:xfrm>
              <a:off x="1531963" y="5317771"/>
              <a:ext cx="3715" cy="7012"/>
            </a:xfrm>
            <a:custGeom>
              <a:avLst/>
              <a:gdLst/>
              <a:ahLst/>
              <a:cxnLst/>
              <a:rect l="l" t="t" r="r" b="b"/>
              <a:pathLst>
                <a:path w="301" h="568" extrusionOk="0">
                  <a:moveTo>
                    <a:pt x="1" y="0"/>
                  </a:moveTo>
                  <a:lnTo>
                    <a:pt x="1" y="567"/>
                  </a:lnTo>
                  <a:cubicBezTo>
                    <a:pt x="67" y="567"/>
                    <a:pt x="168" y="534"/>
                    <a:pt x="201" y="501"/>
                  </a:cubicBezTo>
                  <a:cubicBezTo>
                    <a:pt x="268" y="434"/>
                    <a:pt x="301" y="367"/>
                    <a:pt x="301" y="301"/>
                  </a:cubicBezTo>
                  <a:cubicBezTo>
                    <a:pt x="301" y="201"/>
                    <a:pt x="268" y="134"/>
                    <a:pt x="201" y="67"/>
                  </a:cubicBezTo>
                  <a:cubicBezTo>
                    <a:pt x="168" y="34"/>
                    <a:pt x="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810;p47">
              <a:extLst>
                <a:ext uri="{FF2B5EF4-FFF2-40B4-BE49-F238E27FC236}">
                  <a16:creationId xmlns:a16="http://schemas.microsoft.com/office/drawing/2014/main" id="{1779B44F-8FCA-CC32-3C87-A4DAC8F8BBC1}"/>
                </a:ext>
              </a:extLst>
            </p:cNvPr>
            <p:cNvSpPr/>
            <p:nvPr/>
          </p:nvSpPr>
          <p:spPr>
            <a:xfrm>
              <a:off x="1601556" y="5247772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1"/>
                  </a:moveTo>
                  <a:cubicBezTo>
                    <a:pt x="0" y="167"/>
                    <a:pt x="134" y="301"/>
                    <a:pt x="300" y="301"/>
                  </a:cubicBezTo>
                  <a:cubicBezTo>
                    <a:pt x="467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811;p47">
              <a:extLst>
                <a:ext uri="{FF2B5EF4-FFF2-40B4-BE49-F238E27FC236}">
                  <a16:creationId xmlns:a16="http://schemas.microsoft.com/office/drawing/2014/main" id="{1952742A-88F0-CD35-5974-07787279825A}"/>
                </a:ext>
              </a:extLst>
            </p:cNvPr>
            <p:cNvSpPr/>
            <p:nvPr/>
          </p:nvSpPr>
          <p:spPr>
            <a:xfrm>
              <a:off x="1531963" y="524777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67" y="301"/>
                    <a:pt x="168" y="268"/>
                    <a:pt x="201" y="234"/>
                  </a:cubicBezTo>
                  <a:cubicBezTo>
                    <a:pt x="268" y="167"/>
                    <a:pt x="301" y="10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812;p47">
              <a:extLst>
                <a:ext uri="{FF2B5EF4-FFF2-40B4-BE49-F238E27FC236}">
                  <a16:creationId xmlns:a16="http://schemas.microsoft.com/office/drawing/2014/main" id="{394C58E5-E9A8-1A11-83AA-BF9D4DD356F8}"/>
                </a:ext>
              </a:extLst>
            </p:cNvPr>
            <p:cNvSpPr/>
            <p:nvPr/>
          </p:nvSpPr>
          <p:spPr>
            <a:xfrm>
              <a:off x="1674838" y="553764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268" y="0"/>
                    <a:pt x="234" y="0"/>
                    <a:pt x="201" y="33"/>
                  </a:cubicBezTo>
                  <a:cubicBezTo>
                    <a:pt x="134" y="67"/>
                    <a:pt x="67" y="100"/>
                    <a:pt x="34" y="167"/>
                  </a:cubicBezTo>
                  <a:cubicBezTo>
                    <a:pt x="1" y="200"/>
                    <a:pt x="1" y="267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813;p47">
              <a:extLst>
                <a:ext uri="{FF2B5EF4-FFF2-40B4-BE49-F238E27FC236}">
                  <a16:creationId xmlns:a16="http://schemas.microsoft.com/office/drawing/2014/main" id="{DCDA5C1C-B9BA-4896-4C02-1D3726D49E9D}"/>
                </a:ext>
              </a:extLst>
            </p:cNvPr>
            <p:cNvSpPr/>
            <p:nvPr/>
          </p:nvSpPr>
          <p:spPr>
            <a:xfrm>
              <a:off x="1601556" y="5537642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67" y="0"/>
                    <a:pt x="67" y="67"/>
                    <a:pt x="33" y="167"/>
                  </a:cubicBezTo>
                  <a:cubicBezTo>
                    <a:pt x="0" y="200"/>
                    <a:pt x="0" y="267"/>
                    <a:pt x="0" y="300"/>
                  </a:cubicBezTo>
                  <a:lnTo>
                    <a:pt x="601" y="300"/>
                  </a:lnTo>
                  <a:cubicBezTo>
                    <a:pt x="601" y="267"/>
                    <a:pt x="601" y="200"/>
                    <a:pt x="567" y="167"/>
                  </a:cubicBezTo>
                  <a:cubicBezTo>
                    <a:pt x="534" y="67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814;p47">
              <a:extLst>
                <a:ext uri="{FF2B5EF4-FFF2-40B4-BE49-F238E27FC236}">
                  <a16:creationId xmlns:a16="http://schemas.microsoft.com/office/drawing/2014/main" id="{C7ADC97D-5871-2869-318C-2E9A21668F76}"/>
                </a:ext>
              </a:extLst>
            </p:cNvPr>
            <p:cNvSpPr/>
            <p:nvPr/>
          </p:nvSpPr>
          <p:spPr>
            <a:xfrm>
              <a:off x="1674838" y="5464348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1"/>
                  </a:moveTo>
                  <a:cubicBezTo>
                    <a:pt x="268" y="1"/>
                    <a:pt x="234" y="1"/>
                    <a:pt x="201" y="34"/>
                  </a:cubicBezTo>
                  <a:cubicBezTo>
                    <a:pt x="101" y="67"/>
                    <a:pt x="1" y="167"/>
                    <a:pt x="1" y="301"/>
                  </a:cubicBezTo>
                  <a:cubicBezTo>
                    <a:pt x="1" y="401"/>
                    <a:pt x="101" y="534"/>
                    <a:pt x="201" y="568"/>
                  </a:cubicBezTo>
                  <a:cubicBezTo>
                    <a:pt x="234" y="568"/>
                    <a:pt x="268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815;p47">
              <a:extLst>
                <a:ext uri="{FF2B5EF4-FFF2-40B4-BE49-F238E27FC236}">
                  <a16:creationId xmlns:a16="http://schemas.microsoft.com/office/drawing/2014/main" id="{B61A8410-3641-8AE8-5A75-51A34E9E6CA0}"/>
                </a:ext>
              </a:extLst>
            </p:cNvPr>
            <p:cNvSpPr/>
            <p:nvPr/>
          </p:nvSpPr>
          <p:spPr>
            <a:xfrm>
              <a:off x="1601556" y="5464348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816;p47">
              <a:extLst>
                <a:ext uri="{FF2B5EF4-FFF2-40B4-BE49-F238E27FC236}">
                  <a16:creationId xmlns:a16="http://schemas.microsoft.com/office/drawing/2014/main" id="{A6B7CF58-7179-C26F-0FA8-92D20AB9BEFA}"/>
                </a:ext>
              </a:extLst>
            </p:cNvPr>
            <p:cNvSpPr/>
            <p:nvPr/>
          </p:nvSpPr>
          <p:spPr>
            <a:xfrm>
              <a:off x="1564908" y="550099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817;p47">
              <a:extLst>
                <a:ext uri="{FF2B5EF4-FFF2-40B4-BE49-F238E27FC236}">
                  <a16:creationId xmlns:a16="http://schemas.microsoft.com/office/drawing/2014/main" id="{715EC977-F22E-D6A0-F99C-7ED0E3F2AF4D}"/>
                </a:ext>
              </a:extLst>
            </p:cNvPr>
            <p:cNvSpPr/>
            <p:nvPr/>
          </p:nvSpPr>
          <p:spPr>
            <a:xfrm>
              <a:off x="1638190" y="5500995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818;p47">
              <a:extLst>
                <a:ext uri="{FF2B5EF4-FFF2-40B4-BE49-F238E27FC236}">
                  <a16:creationId xmlns:a16="http://schemas.microsoft.com/office/drawing/2014/main" id="{75F54551-C11A-A1BC-137C-F76C0BDC7EA9}"/>
                </a:ext>
              </a:extLst>
            </p:cNvPr>
            <p:cNvSpPr/>
            <p:nvPr/>
          </p:nvSpPr>
          <p:spPr>
            <a:xfrm>
              <a:off x="1564908" y="5427701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819;p47">
              <a:extLst>
                <a:ext uri="{FF2B5EF4-FFF2-40B4-BE49-F238E27FC236}">
                  <a16:creationId xmlns:a16="http://schemas.microsoft.com/office/drawing/2014/main" id="{B712CAB7-E640-59A3-A128-4CF140AC60D7}"/>
                </a:ext>
              </a:extLst>
            </p:cNvPr>
            <p:cNvSpPr/>
            <p:nvPr/>
          </p:nvSpPr>
          <p:spPr>
            <a:xfrm>
              <a:off x="1638190" y="5427701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820;p47">
              <a:extLst>
                <a:ext uri="{FF2B5EF4-FFF2-40B4-BE49-F238E27FC236}">
                  <a16:creationId xmlns:a16="http://schemas.microsoft.com/office/drawing/2014/main" id="{2B931B55-95C5-4E93-79A1-CA98A2527EDF}"/>
                </a:ext>
              </a:extLst>
            </p:cNvPr>
            <p:cNvSpPr/>
            <p:nvPr/>
          </p:nvSpPr>
          <p:spPr>
            <a:xfrm>
              <a:off x="1531963" y="553764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67"/>
                    <a:pt x="301" y="200"/>
                    <a:pt x="268" y="167"/>
                  </a:cubicBezTo>
                  <a:cubicBezTo>
                    <a:pt x="268" y="134"/>
                    <a:pt x="234" y="100"/>
                    <a:pt x="201" y="100"/>
                  </a:cubicBezTo>
                  <a:cubicBezTo>
                    <a:pt x="168" y="33"/>
                    <a:pt x="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821;p47">
              <a:extLst>
                <a:ext uri="{FF2B5EF4-FFF2-40B4-BE49-F238E27FC236}">
                  <a16:creationId xmlns:a16="http://schemas.microsoft.com/office/drawing/2014/main" id="{667A0E05-DE54-E22E-B100-F82F99DD1ED1}"/>
                </a:ext>
              </a:extLst>
            </p:cNvPr>
            <p:cNvSpPr/>
            <p:nvPr/>
          </p:nvSpPr>
          <p:spPr>
            <a:xfrm>
              <a:off x="1531963" y="5464348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1"/>
                  </a:moveTo>
                  <a:lnTo>
                    <a:pt x="1" y="601"/>
                  </a:lnTo>
                  <a:cubicBezTo>
                    <a:pt x="67" y="601"/>
                    <a:pt x="168" y="568"/>
                    <a:pt x="201" y="501"/>
                  </a:cubicBezTo>
                  <a:cubicBezTo>
                    <a:pt x="268" y="434"/>
                    <a:pt x="301" y="367"/>
                    <a:pt x="301" y="301"/>
                  </a:cubicBezTo>
                  <a:cubicBezTo>
                    <a:pt x="301" y="201"/>
                    <a:pt x="268" y="134"/>
                    <a:pt x="201" y="67"/>
                  </a:cubicBezTo>
                  <a:cubicBezTo>
                    <a:pt x="168" y="34"/>
                    <a:pt x="6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822;p47">
              <a:extLst>
                <a:ext uri="{FF2B5EF4-FFF2-40B4-BE49-F238E27FC236}">
                  <a16:creationId xmlns:a16="http://schemas.microsoft.com/office/drawing/2014/main" id="{49279E92-8D28-7828-E1F7-AFA3D35557B9}"/>
                </a:ext>
              </a:extLst>
            </p:cNvPr>
            <p:cNvSpPr/>
            <p:nvPr/>
          </p:nvSpPr>
          <p:spPr>
            <a:xfrm>
              <a:off x="1674838" y="5394769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34"/>
                    <a:pt x="34" y="67"/>
                    <a:pt x="34" y="100"/>
                  </a:cubicBezTo>
                  <a:cubicBezTo>
                    <a:pt x="67" y="167"/>
                    <a:pt x="134" y="234"/>
                    <a:pt x="201" y="267"/>
                  </a:cubicBezTo>
                  <a:cubicBezTo>
                    <a:pt x="234" y="267"/>
                    <a:pt x="268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823;p47">
              <a:extLst>
                <a:ext uri="{FF2B5EF4-FFF2-40B4-BE49-F238E27FC236}">
                  <a16:creationId xmlns:a16="http://schemas.microsoft.com/office/drawing/2014/main" id="{AC70B781-1A2D-797C-EAE2-E8387E2F67A5}"/>
                </a:ext>
              </a:extLst>
            </p:cNvPr>
            <p:cNvSpPr/>
            <p:nvPr/>
          </p:nvSpPr>
          <p:spPr>
            <a:xfrm>
              <a:off x="1601556" y="5394769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34"/>
                    <a:pt x="0" y="67"/>
                    <a:pt x="33" y="100"/>
                  </a:cubicBezTo>
                  <a:cubicBezTo>
                    <a:pt x="67" y="200"/>
                    <a:pt x="167" y="300"/>
                    <a:pt x="300" y="300"/>
                  </a:cubicBezTo>
                  <a:cubicBezTo>
                    <a:pt x="434" y="300"/>
                    <a:pt x="534" y="200"/>
                    <a:pt x="567" y="100"/>
                  </a:cubicBezTo>
                  <a:cubicBezTo>
                    <a:pt x="601" y="67"/>
                    <a:pt x="601" y="34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824;p47">
              <a:extLst>
                <a:ext uri="{FF2B5EF4-FFF2-40B4-BE49-F238E27FC236}">
                  <a16:creationId xmlns:a16="http://schemas.microsoft.com/office/drawing/2014/main" id="{BF90DC92-D5D6-8354-6B56-28D0EB9ED5F7}"/>
                </a:ext>
              </a:extLst>
            </p:cNvPr>
            <p:cNvSpPr/>
            <p:nvPr/>
          </p:nvSpPr>
          <p:spPr>
            <a:xfrm>
              <a:off x="1531963" y="5394769"/>
              <a:ext cx="3715" cy="3308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1" y="0"/>
                  </a:moveTo>
                  <a:lnTo>
                    <a:pt x="1" y="267"/>
                  </a:lnTo>
                  <a:cubicBezTo>
                    <a:pt x="67" y="267"/>
                    <a:pt x="168" y="234"/>
                    <a:pt x="201" y="200"/>
                  </a:cubicBezTo>
                  <a:cubicBezTo>
                    <a:pt x="234" y="167"/>
                    <a:pt x="268" y="134"/>
                    <a:pt x="268" y="100"/>
                  </a:cubicBezTo>
                  <a:cubicBezTo>
                    <a:pt x="301" y="67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825;p47">
              <a:extLst>
                <a:ext uri="{FF2B5EF4-FFF2-40B4-BE49-F238E27FC236}">
                  <a16:creationId xmlns:a16="http://schemas.microsoft.com/office/drawing/2014/main" id="{9C50841E-B5EA-1CC0-289C-AC6F3A122284}"/>
                </a:ext>
              </a:extLst>
            </p:cNvPr>
            <p:cNvSpPr/>
            <p:nvPr/>
          </p:nvSpPr>
          <p:spPr>
            <a:xfrm>
              <a:off x="1674838" y="568421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268" y="0"/>
                    <a:pt x="234" y="34"/>
                    <a:pt x="201" y="34"/>
                  </a:cubicBezTo>
                  <a:cubicBezTo>
                    <a:pt x="67" y="67"/>
                    <a:pt x="1" y="200"/>
                    <a:pt x="1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826;p47">
              <a:extLst>
                <a:ext uri="{FF2B5EF4-FFF2-40B4-BE49-F238E27FC236}">
                  <a16:creationId xmlns:a16="http://schemas.microsoft.com/office/drawing/2014/main" id="{9902B561-BCF7-DC9E-F0A6-10EF5FC1DDA2}"/>
                </a:ext>
              </a:extLst>
            </p:cNvPr>
            <p:cNvSpPr/>
            <p:nvPr/>
          </p:nvSpPr>
          <p:spPr>
            <a:xfrm>
              <a:off x="1601556" y="5684218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lnTo>
                    <a:pt x="601" y="301"/>
                  </a:ln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827;p47">
              <a:extLst>
                <a:ext uri="{FF2B5EF4-FFF2-40B4-BE49-F238E27FC236}">
                  <a16:creationId xmlns:a16="http://schemas.microsoft.com/office/drawing/2014/main" id="{55E22E14-63B1-0D52-49BF-677D06800BD7}"/>
                </a:ext>
              </a:extLst>
            </p:cNvPr>
            <p:cNvSpPr/>
            <p:nvPr/>
          </p:nvSpPr>
          <p:spPr>
            <a:xfrm>
              <a:off x="1674838" y="561092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268" y="1"/>
                    <a:pt x="234" y="1"/>
                    <a:pt x="201" y="34"/>
                  </a:cubicBezTo>
                  <a:cubicBezTo>
                    <a:pt x="101" y="67"/>
                    <a:pt x="1" y="168"/>
                    <a:pt x="1" y="301"/>
                  </a:cubicBezTo>
                  <a:cubicBezTo>
                    <a:pt x="1" y="434"/>
                    <a:pt x="101" y="534"/>
                    <a:pt x="201" y="568"/>
                  </a:cubicBezTo>
                  <a:cubicBezTo>
                    <a:pt x="234" y="601"/>
                    <a:pt x="268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828;p47">
              <a:extLst>
                <a:ext uri="{FF2B5EF4-FFF2-40B4-BE49-F238E27FC236}">
                  <a16:creationId xmlns:a16="http://schemas.microsoft.com/office/drawing/2014/main" id="{FD29BC3B-251E-A51B-79A9-335936507095}"/>
                </a:ext>
              </a:extLst>
            </p:cNvPr>
            <p:cNvSpPr/>
            <p:nvPr/>
          </p:nvSpPr>
          <p:spPr>
            <a:xfrm>
              <a:off x="1601556" y="561092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829;p47">
              <a:extLst>
                <a:ext uri="{FF2B5EF4-FFF2-40B4-BE49-F238E27FC236}">
                  <a16:creationId xmlns:a16="http://schemas.microsoft.com/office/drawing/2014/main" id="{F05DF2EA-8139-A8E9-19F6-2FCE11425E60}"/>
                </a:ext>
              </a:extLst>
            </p:cNvPr>
            <p:cNvSpPr/>
            <p:nvPr/>
          </p:nvSpPr>
          <p:spPr>
            <a:xfrm>
              <a:off x="1564908" y="564757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830;p47">
              <a:extLst>
                <a:ext uri="{FF2B5EF4-FFF2-40B4-BE49-F238E27FC236}">
                  <a16:creationId xmlns:a16="http://schemas.microsoft.com/office/drawing/2014/main" id="{C0DC7C0F-19EC-699B-4459-CEDF5B9A9CD9}"/>
                </a:ext>
              </a:extLst>
            </p:cNvPr>
            <p:cNvSpPr/>
            <p:nvPr/>
          </p:nvSpPr>
          <p:spPr>
            <a:xfrm>
              <a:off x="1638190" y="564757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831;p47">
              <a:extLst>
                <a:ext uri="{FF2B5EF4-FFF2-40B4-BE49-F238E27FC236}">
                  <a16:creationId xmlns:a16="http://schemas.microsoft.com/office/drawing/2014/main" id="{6B536D81-9BAA-B656-6B37-ECA13B26FC7F}"/>
                </a:ext>
              </a:extLst>
            </p:cNvPr>
            <p:cNvSpPr/>
            <p:nvPr/>
          </p:nvSpPr>
          <p:spPr>
            <a:xfrm>
              <a:off x="1564908" y="5574278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832;p47">
              <a:extLst>
                <a:ext uri="{FF2B5EF4-FFF2-40B4-BE49-F238E27FC236}">
                  <a16:creationId xmlns:a16="http://schemas.microsoft.com/office/drawing/2014/main" id="{FE4F89E8-4166-AFE1-20F1-7E87730D48BD}"/>
                </a:ext>
              </a:extLst>
            </p:cNvPr>
            <p:cNvSpPr/>
            <p:nvPr/>
          </p:nvSpPr>
          <p:spPr>
            <a:xfrm>
              <a:off x="1638190" y="5574278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833;p47">
              <a:extLst>
                <a:ext uri="{FF2B5EF4-FFF2-40B4-BE49-F238E27FC236}">
                  <a16:creationId xmlns:a16="http://schemas.microsoft.com/office/drawing/2014/main" id="{3DAE6997-3E77-D486-DE3A-8480B93C90D2}"/>
                </a:ext>
              </a:extLst>
            </p:cNvPr>
            <p:cNvSpPr/>
            <p:nvPr/>
          </p:nvSpPr>
          <p:spPr>
            <a:xfrm>
              <a:off x="1531963" y="568421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34"/>
                    <a:pt x="268" y="134"/>
                    <a:pt x="201" y="100"/>
                  </a:cubicBezTo>
                  <a:cubicBezTo>
                    <a:pt x="168" y="34"/>
                    <a:pt x="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834;p47">
              <a:extLst>
                <a:ext uri="{FF2B5EF4-FFF2-40B4-BE49-F238E27FC236}">
                  <a16:creationId xmlns:a16="http://schemas.microsoft.com/office/drawing/2014/main" id="{386BDBFE-D337-E40A-1A84-24C4729D5B9C}"/>
                </a:ext>
              </a:extLst>
            </p:cNvPr>
            <p:cNvSpPr/>
            <p:nvPr/>
          </p:nvSpPr>
          <p:spPr>
            <a:xfrm>
              <a:off x="1531963" y="561092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67" y="601"/>
                    <a:pt x="168" y="568"/>
                    <a:pt x="201" y="501"/>
                  </a:cubicBezTo>
                  <a:cubicBezTo>
                    <a:pt x="268" y="468"/>
                    <a:pt x="301" y="368"/>
                    <a:pt x="301" y="301"/>
                  </a:cubicBezTo>
                  <a:cubicBezTo>
                    <a:pt x="301" y="234"/>
                    <a:pt x="268" y="134"/>
                    <a:pt x="201" y="101"/>
                  </a:cubicBezTo>
                  <a:cubicBezTo>
                    <a:pt x="168" y="34"/>
                    <a:pt x="6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835;p47">
              <a:extLst>
                <a:ext uri="{FF2B5EF4-FFF2-40B4-BE49-F238E27FC236}">
                  <a16:creationId xmlns:a16="http://schemas.microsoft.com/office/drawing/2014/main" id="{CA78B7CD-541F-9664-C767-496B7A654054}"/>
                </a:ext>
              </a:extLst>
            </p:cNvPr>
            <p:cNvSpPr/>
            <p:nvPr/>
          </p:nvSpPr>
          <p:spPr>
            <a:xfrm>
              <a:off x="1674838" y="55413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134"/>
                    <a:pt x="101" y="234"/>
                    <a:pt x="201" y="267"/>
                  </a:cubicBezTo>
                  <a:cubicBezTo>
                    <a:pt x="234" y="301"/>
                    <a:pt x="268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836;p47">
              <a:extLst>
                <a:ext uri="{FF2B5EF4-FFF2-40B4-BE49-F238E27FC236}">
                  <a16:creationId xmlns:a16="http://schemas.microsoft.com/office/drawing/2014/main" id="{167C0263-F559-649A-5D29-9E5BAC99FFAF}"/>
                </a:ext>
              </a:extLst>
            </p:cNvPr>
            <p:cNvSpPr/>
            <p:nvPr/>
          </p:nvSpPr>
          <p:spPr>
            <a:xfrm>
              <a:off x="1601556" y="5541345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4" y="301"/>
                    <a:pt x="300" y="301"/>
                  </a:cubicBezTo>
                  <a:cubicBezTo>
                    <a:pt x="467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837;p47">
              <a:extLst>
                <a:ext uri="{FF2B5EF4-FFF2-40B4-BE49-F238E27FC236}">
                  <a16:creationId xmlns:a16="http://schemas.microsoft.com/office/drawing/2014/main" id="{CB9C08A6-DE58-95FB-1D92-ABEE00FA40FE}"/>
                </a:ext>
              </a:extLst>
            </p:cNvPr>
            <p:cNvSpPr/>
            <p:nvPr/>
          </p:nvSpPr>
          <p:spPr>
            <a:xfrm>
              <a:off x="1531963" y="55413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cubicBezTo>
                    <a:pt x="67" y="301"/>
                    <a:pt x="168" y="267"/>
                    <a:pt x="201" y="201"/>
                  </a:cubicBezTo>
                  <a:cubicBezTo>
                    <a:pt x="268" y="167"/>
                    <a:pt x="301" y="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838;p47">
              <a:extLst>
                <a:ext uri="{FF2B5EF4-FFF2-40B4-BE49-F238E27FC236}">
                  <a16:creationId xmlns:a16="http://schemas.microsoft.com/office/drawing/2014/main" id="{FBC180F0-583D-FED7-8D18-7B5E5AC35234}"/>
                </a:ext>
              </a:extLst>
            </p:cNvPr>
            <p:cNvSpPr/>
            <p:nvPr/>
          </p:nvSpPr>
          <p:spPr>
            <a:xfrm>
              <a:off x="1674838" y="583120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201" y="1"/>
                  </a:moveTo>
                  <a:cubicBezTo>
                    <a:pt x="134" y="34"/>
                    <a:pt x="67" y="101"/>
                    <a:pt x="34" y="168"/>
                  </a:cubicBezTo>
                  <a:cubicBezTo>
                    <a:pt x="1" y="201"/>
                    <a:pt x="1" y="234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839;p47">
              <a:extLst>
                <a:ext uri="{FF2B5EF4-FFF2-40B4-BE49-F238E27FC236}">
                  <a16:creationId xmlns:a16="http://schemas.microsoft.com/office/drawing/2014/main" id="{9033EC80-E64E-1D81-9B75-4443CCCE86FA}"/>
                </a:ext>
              </a:extLst>
            </p:cNvPr>
            <p:cNvSpPr/>
            <p:nvPr/>
          </p:nvSpPr>
          <p:spPr>
            <a:xfrm>
              <a:off x="1601556" y="5831203"/>
              <a:ext cx="7419" cy="3308"/>
            </a:xfrm>
            <a:custGeom>
              <a:avLst/>
              <a:gdLst/>
              <a:ahLst/>
              <a:cxnLst/>
              <a:rect l="l" t="t" r="r" b="b"/>
              <a:pathLst>
                <a:path w="601" h="268" extrusionOk="0">
                  <a:moveTo>
                    <a:pt x="300" y="1"/>
                  </a:moveTo>
                  <a:cubicBezTo>
                    <a:pt x="167" y="1"/>
                    <a:pt x="67" y="68"/>
                    <a:pt x="33" y="168"/>
                  </a:cubicBezTo>
                  <a:cubicBezTo>
                    <a:pt x="0" y="201"/>
                    <a:pt x="0" y="234"/>
                    <a:pt x="0" y="268"/>
                  </a:cubicBezTo>
                  <a:lnTo>
                    <a:pt x="601" y="268"/>
                  </a:lnTo>
                  <a:cubicBezTo>
                    <a:pt x="601" y="234"/>
                    <a:pt x="601" y="201"/>
                    <a:pt x="567" y="168"/>
                  </a:cubicBezTo>
                  <a:cubicBezTo>
                    <a:pt x="534" y="68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840;p47">
              <a:extLst>
                <a:ext uri="{FF2B5EF4-FFF2-40B4-BE49-F238E27FC236}">
                  <a16:creationId xmlns:a16="http://schemas.microsoft.com/office/drawing/2014/main" id="{B761CE7C-40C8-EF87-3A8D-F0D993607839}"/>
                </a:ext>
              </a:extLst>
            </p:cNvPr>
            <p:cNvSpPr/>
            <p:nvPr/>
          </p:nvSpPr>
          <p:spPr>
            <a:xfrm>
              <a:off x="1674838" y="5757501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01" y="68"/>
                    <a:pt x="1" y="201"/>
                    <a:pt x="1" y="301"/>
                  </a:cubicBezTo>
                  <a:cubicBezTo>
                    <a:pt x="1" y="435"/>
                    <a:pt x="101" y="535"/>
                    <a:pt x="201" y="601"/>
                  </a:cubicBezTo>
                  <a:lnTo>
                    <a:pt x="301" y="6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841;p47">
              <a:extLst>
                <a:ext uri="{FF2B5EF4-FFF2-40B4-BE49-F238E27FC236}">
                  <a16:creationId xmlns:a16="http://schemas.microsoft.com/office/drawing/2014/main" id="{4DF9F643-3765-EFCB-596B-A25D6594928C}"/>
                </a:ext>
              </a:extLst>
            </p:cNvPr>
            <p:cNvSpPr/>
            <p:nvPr/>
          </p:nvSpPr>
          <p:spPr>
            <a:xfrm>
              <a:off x="1601556" y="5757501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842;p47">
              <a:extLst>
                <a:ext uri="{FF2B5EF4-FFF2-40B4-BE49-F238E27FC236}">
                  <a16:creationId xmlns:a16="http://schemas.microsoft.com/office/drawing/2014/main" id="{1860F675-D40F-0184-BE99-ED6D6B2AA088}"/>
                </a:ext>
              </a:extLst>
            </p:cNvPr>
            <p:cNvSpPr/>
            <p:nvPr/>
          </p:nvSpPr>
          <p:spPr>
            <a:xfrm>
              <a:off x="1564908" y="5794148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843;p47">
              <a:extLst>
                <a:ext uri="{FF2B5EF4-FFF2-40B4-BE49-F238E27FC236}">
                  <a16:creationId xmlns:a16="http://schemas.microsoft.com/office/drawing/2014/main" id="{DD0E15D5-941A-0E8C-6283-2786C2B2A94B}"/>
                </a:ext>
              </a:extLst>
            </p:cNvPr>
            <p:cNvSpPr/>
            <p:nvPr/>
          </p:nvSpPr>
          <p:spPr>
            <a:xfrm>
              <a:off x="1638190" y="5794148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844;p47">
              <a:extLst>
                <a:ext uri="{FF2B5EF4-FFF2-40B4-BE49-F238E27FC236}">
                  <a16:creationId xmlns:a16="http://schemas.microsoft.com/office/drawing/2014/main" id="{22941014-2FED-64CC-CABF-111D818537B0}"/>
                </a:ext>
              </a:extLst>
            </p:cNvPr>
            <p:cNvSpPr/>
            <p:nvPr/>
          </p:nvSpPr>
          <p:spPr>
            <a:xfrm>
              <a:off x="1564908" y="572086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845;p47">
              <a:extLst>
                <a:ext uri="{FF2B5EF4-FFF2-40B4-BE49-F238E27FC236}">
                  <a16:creationId xmlns:a16="http://schemas.microsoft.com/office/drawing/2014/main" id="{3FB5E43C-31D3-C00D-9722-D738F57F3F52}"/>
                </a:ext>
              </a:extLst>
            </p:cNvPr>
            <p:cNvSpPr/>
            <p:nvPr/>
          </p:nvSpPr>
          <p:spPr>
            <a:xfrm>
              <a:off x="1638190" y="572086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846;p47">
              <a:extLst>
                <a:ext uri="{FF2B5EF4-FFF2-40B4-BE49-F238E27FC236}">
                  <a16:creationId xmlns:a16="http://schemas.microsoft.com/office/drawing/2014/main" id="{1313A2A0-E5AB-B472-84AC-38DB1A261427}"/>
                </a:ext>
              </a:extLst>
            </p:cNvPr>
            <p:cNvSpPr/>
            <p:nvPr/>
          </p:nvSpPr>
          <p:spPr>
            <a:xfrm>
              <a:off x="1531963" y="583079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268" y="201"/>
                  </a:cubicBezTo>
                  <a:cubicBezTo>
                    <a:pt x="268" y="167"/>
                    <a:pt x="234" y="134"/>
                    <a:pt x="201" y="101"/>
                  </a:cubicBezTo>
                  <a:cubicBezTo>
                    <a:pt x="168" y="34"/>
                    <a:pt x="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847;p47">
              <a:extLst>
                <a:ext uri="{FF2B5EF4-FFF2-40B4-BE49-F238E27FC236}">
                  <a16:creationId xmlns:a16="http://schemas.microsoft.com/office/drawing/2014/main" id="{B0E7A0A1-5ABC-0DE0-4FF3-D5129C9550A1}"/>
                </a:ext>
              </a:extLst>
            </p:cNvPr>
            <p:cNvSpPr/>
            <p:nvPr/>
          </p:nvSpPr>
          <p:spPr>
            <a:xfrm>
              <a:off x="1531963" y="5757501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67" y="601"/>
                    <a:pt x="168" y="568"/>
                    <a:pt x="201" y="535"/>
                  </a:cubicBezTo>
                  <a:cubicBezTo>
                    <a:pt x="268" y="468"/>
                    <a:pt x="301" y="401"/>
                    <a:pt x="301" y="301"/>
                  </a:cubicBezTo>
                  <a:cubicBezTo>
                    <a:pt x="301" y="234"/>
                    <a:pt x="268" y="168"/>
                    <a:pt x="201" y="101"/>
                  </a:cubicBezTo>
                  <a:cubicBezTo>
                    <a:pt x="168" y="34"/>
                    <a:pt x="6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848;p47">
              <a:extLst>
                <a:ext uri="{FF2B5EF4-FFF2-40B4-BE49-F238E27FC236}">
                  <a16:creationId xmlns:a16="http://schemas.microsoft.com/office/drawing/2014/main" id="{34BBCD11-4A22-1DB1-C075-CB725F4A5CA6}"/>
                </a:ext>
              </a:extLst>
            </p:cNvPr>
            <p:cNvSpPr/>
            <p:nvPr/>
          </p:nvSpPr>
          <p:spPr>
            <a:xfrm>
              <a:off x="1674838" y="568792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cubicBezTo>
                    <a:pt x="1" y="34"/>
                    <a:pt x="34" y="101"/>
                    <a:pt x="34" y="134"/>
                  </a:cubicBezTo>
                  <a:cubicBezTo>
                    <a:pt x="67" y="201"/>
                    <a:pt x="134" y="234"/>
                    <a:pt x="201" y="267"/>
                  </a:cubicBezTo>
                  <a:cubicBezTo>
                    <a:pt x="234" y="301"/>
                    <a:pt x="268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849;p47">
              <a:extLst>
                <a:ext uri="{FF2B5EF4-FFF2-40B4-BE49-F238E27FC236}">
                  <a16:creationId xmlns:a16="http://schemas.microsoft.com/office/drawing/2014/main" id="{94DB371F-EF4F-1035-8349-1A644AA0325E}"/>
                </a:ext>
              </a:extLst>
            </p:cNvPr>
            <p:cNvSpPr/>
            <p:nvPr/>
          </p:nvSpPr>
          <p:spPr>
            <a:xfrm>
              <a:off x="1601556" y="5687922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1"/>
                  </a:moveTo>
                  <a:cubicBezTo>
                    <a:pt x="0" y="34"/>
                    <a:pt x="0" y="101"/>
                    <a:pt x="33" y="134"/>
                  </a:cubicBezTo>
                  <a:cubicBezTo>
                    <a:pt x="67" y="234"/>
                    <a:pt x="167" y="301"/>
                    <a:pt x="300" y="301"/>
                  </a:cubicBezTo>
                  <a:cubicBezTo>
                    <a:pt x="434" y="301"/>
                    <a:pt x="534" y="234"/>
                    <a:pt x="567" y="134"/>
                  </a:cubicBezTo>
                  <a:cubicBezTo>
                    <a:pt x="601" y="101"/>
                    <a:pt x="601" y="34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850;p47">
              <a:extLst>
                <a:ext uri="{FF2B5EF4-FFF2-40B4-BE49-F238E27FC236}">
                  <a16:creationId xmlns:a16="http://schemas.microsoft.com/office/drawing/2014/main" id="{52F691C0-3024-E936-1C0C-C4CBE2F3934D}"/>
                </a:ext>
              </a:extLst>
            </p:cNvPr>
            <p:cNvSpPr/>
            <p:nvPr/>
          </p:nvSpPr>
          <p:spPr>
            <a:xfrm>
              <a:off x="1531963" y="568792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67" y="301"/>
                    <a:pt x="168" y="267"/>
                    <a:pt x="201" y="201"/>
                  </a:cubicBezTo>
                  <a:cubicBezTo>
                    <a:pt x="234" y="201"/>
                    <a:pt x="268" y="167"/>
                    <a:pt x="268" y="101"/>
                  </a:cubicBezTo>
                  <a:cubicBezTo>
                    <a:pt x="301" y="67"/>
                    <a:pt x="301" y="34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851;p47">
              <a:extLst>
                <a:ext uri="{FF2B5EF4-FFF2-40B4-BE49-F238E27FC236}">
                  <a16:creationId xmlns:a16="http://schemas.microsoft.com/office/drawing/2014/main" id="{47E4482F-21FE-C1C9-97A4-8B84083E9F27}"/>
                </a:ext>
              </a:extLst>
            </p:cNvPr>
            <p:cNvSpPr/>
            <p:nvPr/>
          </p:nvSpPr>
          <p:spPr>
            <a:xfrm>
              <a:off x="1674838" y="597779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268" y="0"/>
                    <a:pt x="234" y="0"/>
                    <a:pt x="201" y="33"/>
                  </a:cubicBezTo>
                  <a:cubicBezTo>
                    <a:pt x="67" y="67"/>
                    <a:pt x="1" y="167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852;p47">
              <a:extLst>
                <a:ext uri="{FF2B5EF4-FFF2-40B4-BE49-F238E27FC236}">
                  <a16:creationId xmlns:a16="http://schemas.microsoft.com/office/drawing/2014/main" id="{CB386722-E896-A9E2-E19F-52F26F07D1D2}"/>
                </a:ext>
              </a:extLst>
            </p:cNvPr>
            <p:cNvSpPr/>
            <p:nvPr/>
          </p:nvSpPr>
          <p:spPr>
            <a:xfrm>
              <a:off x="1601556" y="5977791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34" y="0"/>
                    <a:pt x="0" y="133"/>
                    <a:pt x="0" y="300"/>
                  </a:cubicBezTo>
                  <a:lnTo>
                    <a:pt x="601" y="300"/>
                  </a:lnTo>
                  <a:cubicBezTo>
                    <a:pt x="601" y="133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853;p47">
              <a:extLst>
                <a:ext uri="{FF2B5EF4-FFF2-40B4-BE49-F238E27FC236}">
                  <a16:creationId xmlns:a16="http://schemas.microsoft.com/office/drawing/2014/main" id="{1D9C9156-7D8D-5D1D-11EA-C3F7756AC5EA}"/>
                </a:ext>
              </a:extLst>
            </p:cNvPr>
            <p:cNvSpPr/>
            <p:nvPr/>
          </p:nvSpPr>
          <p:spPr>
            <a:xfrm>
              <a:off x="1674838" y="5904497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201" y="0"/>
                  </a:moveTo>
                  <a:cubicBezTo>
                    <a:pt x="101" y="67"/>
                    <a:pt x="1" y="167"/>
                    <a:pt x="1" y="301"/>
                  </a:cubicBezTo>
                  <a:cubicBezTo>
                    <a:pt x="1" y="401"/>
                    <a:pt x="101" y="501"/>
                    <a:pt x="201" y="567"/>
                  </a:cubicBezTo>
                  <a:cubicBezTo>
                    <a:pt x="234" y="567"/>
                    <a:pt x="268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854;p47">
              <a:extLst>
                <a:ext uri="{FF2B5EF4-FFF2-40B4-BE49-F238E27FC236}">
                  <a16:creationId xmlns:a16="http://schemas.microsoft.com/office/drawing/2014/main" id="{6C24C4C5-60A3-C5AA-F4F6-B323EF598713}"/>
                </a:ext>
              </a:extLst>
            </p:cNvPr>
            <p:cNvSpPr/>
            <p:nvPr/>
          </p:nvSpPr>
          <p:spPr>
            <a:xfrm>
              <a:off x="1601556" y="5904497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34"/>
                    <a:pt x="134" y="567"/>
                    <a:pt x="300" y="567"/>
                  </a:cubicBezTo>
                  <a:cubicBezTo>
                    <a:pt x="467" y="567"/>
                    <a:pt x="601" y="434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855;p47">
              <a:extLst>
                <a:ext uri="{FF2B5EF4-FFF2-40B4-BE49-F238E27FC236}">
                  <a16:creationId xmlns:a16="http://schemas.microsoft.com/office/drawing/2014/main" id="{A58C958B-B469-F800-D671-4415050744FF}"/>
                </a:ext>
              </a:extLst>
            </p:cNvPr>
            <p:cNvSpPr/>
            <p:nvPr/>
          </p:nvSpPr>
          <p:spPr>
            <a:xfrm>
              <a:off x="1564908" y="5941145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34"/>
                    <a:pt x="134" y="567"/>
                    <a:pt x="301" y="567"/>
                  </a:cubicBezTo>
                  <a:cubicBezTo>
                    <a:pt x="467" y="567"/>
                    <a:pt x="601" y="434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856;p47">
              <a:extLst>
                <a:ext uri="{FF2B5EF4-FFF2-40B4-BE49-F238E27FC236}">
                  <a16:creationId xmlns:a16="http://schemas.microsoft.com/office/drawing/2014/main" id="{7B1B508F-AD0F-FA2C-2328-128724E81D36}"/>
                </a:ext>
              </a:extLst>
            </p:cNvPr>
            <p:cNvSpPr/>
            <p:nvPr/>
          </p:nvSpPr>
          <p:spPr>
            <a:xfrm>
              <a:off x="1638190" y="5941145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68" y="567"/>
                    <a:pt x="601" y="434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857;p47">
              <a:extLst>
                <a:ext uri="{FF2B5EF4-FFF2-40B4-BE49-F238E27FC236}">
                  <a16:creationId xmlns:a16="http://schemas.microsoft.com/office/drawing/2014/main" id="{AC6C639B-9883-D7FF-1B81-440AD105088C}"/>
                </a:ext>
              </a:extLst>
            </p:cNvPr>
            <p:cNvSpPr/>
            <p:nvPr/>
          </p:nvSpPr>
          <p:spPr>
            <a:xfrm>
              <a:off x="1564908" y="5867850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1"/>
                  </a:moveTo>
                  <a:cubicBezTo>
                    <a:pt x="134" y="1"/>
                    <a:pt x="0" y="134"/>
                    <a:pt x="0" y="267"/>
                  </a:cubicBezTo>
                  <a:cubicBezTo>
                    <a:pt x="0" y="434"/>
                    <a:pt x="134" y="568"/>
                    <a:pt x="301" y="568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858;p47">
              <a:extLst>
                <a:ext uri="{FF2B5EF4-FFF2-40B4-BE49-F238E27FC236}">
                  <a16:creationId xmlns:a16="http://schemas.microsoft.com/office/drawing/2014/main" id="{1E4BB877-E37B-F32E-1CEB-516BFA8A4896}"/>
                </a:ext>
              </a:extLst>
            </p:cNvPr>
            <p:cNvSpPr/>
            <p:nvPr/>
          </p:nvSpPr>
          <p:spPr>
            <a:xfrm>
              <a:off x="1638190" y="5867850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468" y="568"/>
                    <a:pt x="601" y="434"/>
                    <a:pt x="601" y="267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859;p47">
              <a:extLst>
                <a:ext uri="{FF2B5EF4-FFF2-40B4-BE49-F238E27FC236}">
                  <a16:creationId xmlns:a16="http://schemas.microsoft.com/office/drawing/2014/main" id="{81109DB8-432B-F9E2-D917-50A876A1C4C3}"/>
                </a:ext>
              </a:extLst>
            </p:cNvPr>
            <p:cNvSpPr/>
            <p:nvPr/>
          </p:nvSpPr>
          <p:spPr>
            <a:xfrm>
              <a:off x="1531963" y="597779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00"/>
                    <a:pt x="268" y="133"/>
                    <a:pt x="201" y="67"/>
                  </a:cubicBezTo>
                  <a:cubicBezTo>
                    <a:pt x="168" y="33"/>
                    <a:pt x="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860;p47">
              <a:extLst>
                <a:ext uri="{FF2B5EF4-FFF2-40B4-BE49-F238E27FC236}">
                  <a16:creationId xmlns:a16="http://schemas.microsoft.com/office/drawing/2014/main" id="{CB9E6B17-EAB5-7F9A-2A9D-41390126CD47}"/>
                </a:ext>
              </a:extLst>
            </p:cNvPr>
            <p:cNvSpPr/>
            <p:nvPr/>
          </p:nvSpPr>
          <p:spPr>
            <a:xfrm>
              <a:off x="1531963" y="5904497"/>
              <a:ext cx="3715" cy="7012"/>
            </a:xfrm>
            <a:custGeom>
              <a:avLst/>
              <a:gdLst/>
              <a:ahLst/>
              <a:cxnLst/>
              <a:rect l="l" t="t" r="r" b="b"/>
              <a:pathLst>
                <a:path w="301" h="568" extrusionOk="0">
                  <a:moveTo>
                    <a:pt x="1" y="0"/>
                  </a:moveTo>
                  <a:lnTo>
                    <a:pt x="1" y="567"/>
                  </a:lnTo>
                  <a:cubicBezTo>
                    <a:pt x="67" y="567"/>
                    <a:pt x="168" y="534"/>
                    <a:pt x="201" y="501"/>
                  </a:cubicBezTo>
                  <a:cubicBezTo>
                    <a:pt x="268" y="434"/>
                    <a:pt x="301" y="367"/>
                    <a:pt x="301" y="301"/>
                  </a:cubicBezTo>
                  <a:cubicBezTo>
                    <a:pt x="301" y="201"/>
                    <a:pt x="268" y="134"/>
                    <a:pt x="201" y="67"/>
                  </a:cubicBezTo>
                  <a:cubicBezTo>
                    <a:pt x="168" y="34"/>
                    <a:pt x="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861;p47">
              <a:extLst>
                <a:ext uri="{FF2B5EF4-FFF2-40B4-BE49-F238E27FC236}">
                  <a16:creationId xmlns:a16="http://schemas.microsoft.com/office/drawing/2014/main" id="{47724AD5-AFB3-6FE8-0214-D0ABE8DBDD02}"/>
                </a:ext>
              </a:extLst>
            </p:cNvPr>
            <p:cNvSpPr/>
            <p:nvPr/>
          </p:nvSpPr>
          <p:spPr>
            <a:xfrm>
              <a:off x="1674838" y="583449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4"/>
                  </a:lnTo>
                  <a:lnTo>
                    <a:pt x="3" y="34"/>
                  </a:lnTo>
                  <a:cubicBezTo>
                    <a:pt x="1" y="23"/>
                    <a:pt x="1" y="12"/>
                    <a:pt x="1" y="1"/>
                  </a:cubicBezTo>
                  <a:close/>
                  <a:moveTo>
                    <a:pt x="3" y="34"/>
                  </a:moveTo>
                  <a:cubicBezTo>
                    <a:pt x="18" y="151"/>
                    <a:pt x="109" y="240"/>
                    <a:pt x="201" y="301"/>
                  </a:cubicBezTo>
                  <a:lnTo>
                    <a:pt x="301" y="301"/>
                  </a:lnTo>
                  <a:lnTo>
                    <a:pt x="301" y="3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862;p47">
              <a:extLst>
                <a:ext uri="{FF2B5EF4-FFF2-40B4-BE49-F238E27FC236}">
                  <a16:creationId xmlns:a16="http://schemas.microsoft.com/office/drawing/2014/main" id="{4B6D8323-0D42-54BE-C007-414A4DD8B7B4}"/>
                </a:ext>
              </a:extLst>
            </p:cNvPr>
            <p:cNvSpPr/>
            <p:nvPr/>
          </p:nvSpPr>
          <p:spPr>
            <a:xfrm>
              <a:off x="1601556" y="5834498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1"/>
                  </a:moveTo>
                  <a:cubicBezTo>
                    <a:pt x="0" y="167"/>
                    <a:pt x="134" y="301"/>
                    <a:pt x="300" y="301"/>
                  </a:cubicBezTo>
                  <a:cubicBezTo>
                    <a:pt x="467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863;p47">
              <a:extLst>
                <a:ext uri="{FF2B5EF4-FFF2-40B4-BE49-F238E27FC236}">
                  <a16:creationId xmlns:a16="http://schemas.microsoft.com/office/drawing/2014/main" id="{538572BA-0C72-280B-6128-CD64031B0E31}"/>
                </a:ext>
              </a:extLst>
            </p:cNvPr>
            <p:cNvSpPr/>
            <p:nvPr/>
          </p:nvSpPr>
          <p:spPr>
            <a:xfrm>
              <a:off x="1531963" y="583449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67" y="301"/>
                    <a:pt x="168" y="268"/>
                    <a:pt x="201" y="234"/>
                  </a:cubicBezTo>
                  <a:cubicBezTo>
                    <a:pt x="268" y="167"/>
                    <a:pt x="301" y="10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864;p47">
              <a:extLst>
                <a:ext uri="{FF2B5EF4-FFF2-40B4-BE49-F238E27FC236}">
                  <a16:creationId xmlns:a16="http://schemas.microsoft.com/office/drawing/2014/main" id="{2D03BE14-8EB6-A5D3-0DA5-9FC8921E3200}"/>
                </a:ext>
              </a:extLst>
            </p:cNvPr>
            <p:cNvSpPr/>
            <p:nvPr/>
          </p:nvSpPr>
          <p:spPr>
            <a:xfrm>
              <a:off x="1601556" y="6124368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67" y="0"/>
                    <a:pt x="67" y="67"/>
                    <a:pt x="33" y="167"/>
                  </a:cubicBezTo>
                  <a:cubicBezTo>
                    <a:pt x="0" y="234"/>
                    <a:pt x="0" y="267"/>
                    <a:pt x="0" y="300"/>
                  </a:cubicBezTo>
                  <a:lnTo>
                    <a:pt x="601" y="300"/>
                  </a:lnTo>
                  <a:cubicBezTo>
                    <a:pt x="601" y="267"/>
                    <a:pt x="567" y="234"/>
                    <a:pt x="567" y="167"/>
                  </a:cubicBezTo>
                  <a:cubicBezTo>
                    <a:pt x="534" y="67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865;p47">
              <a:extLst>
                <a:ext uri="{FF2B5EF4-FFF2-40B4-BE49-F238E27FC236}">
                  <a16:creationId xmlns:a16="http://schemas.microsoft.com/office/drawing/2014/main" id="{F9487CE8-59D7-0FC5-3CD1-2E330020DE72}"/>
                </a:ext>
              </a:extLst>
            </p:cNvPr>
            <p:cNvSpPr/>
            <p:nvPr/>
          </p:nvSpPr>
          <p:spPr>
            <a:xfrm>
              <a:off x="1674838" y="6051074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1"/>
                  </a:moveTo>
                  <a:cubicBezTo>
                    <a:pt x="268" y="1"/>
                    <a:pt x="234" y="1"/>
                    <a:pt x="201" y="34"/>
                  </a:cubicBezTo>
                  <a:cubicBezTo>
                    <a:pt x="67" y="67"/>
                    <a:pt x="1" y="167"/>
                    <a:pt x="1" y="301"/>
                  </a:cubicBezTo>
                  <a:cubicBezTo>
                    <a:pt x="1" y="434"/>
                    <a:pt x="101" y="534"/>
                    <a:pt x="201" y="568"/>
                  </a:cubicBezTo>
                  <a:cubicBezTo>
                    <a:pt x="234" y="601"/>
                    <a:pt x="268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866;p47">
              <a:extLst>
                <a:ext uri="{FF2B5EF4-FFF2-40B4-BE49-F238E27FC236}">
                  <a16:creationId xmlns:a16="http://schemas.microsoft.com/office/drawing/2014/main" id="{89D6B13D-7B6B-9EBD-E31D-D35FCFA23F95}"/>
                </a:ext>
              </a:extLst>
            </p:cNvPr>
            <p:cNvSpPr/>
            <p:nvPr/>
          </p:nvSpPr>
          <p:spPr>
            <a:xfrm>
              <a:off x="1601556" y="6051074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867;p47">
              <a:extLst>
                <a:ext uri="{FF2B5EF4-FFF2-40B4-BE49-F238E27FC236}">
                  <a16:creationId xmlns:a16="http://schemas.microsoft.com/office/drawing/2014/main" id="{A89DF8B7-4D4D-ABD5-DFCA-50057E349823}"/>
                </a:ext>
              </a:extLst>
            </p:cNvPr>
            <p:cNvSpPr/>
            <p:nvPr/>
          </p:nvSpPr>
          <p:spPr>
            <a:xfrm>
              <a:off x="1564908" y="6087721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868;p47">
              <a:extLst>
                <a:ext uri="{FF2B5EF4-FFF2-40B4-BE49-F238E27FC236}">
                  <a16:creationId xmlns:a16="http://schemas.microsoft.com/office/drawing/2014/main" id="{9ABCF49A-EEC5-D323-EF93-9B5487DB9FED}"/>
                </a:ext>
              </a:extLst>
            </p:cNvPr>
            <p:cNvSpPr/>
            <p:nvPr/>
          </p:nvSpPr>
          <p:spPr>
            <a:xfrm>
              <a:off x="1638190" y="6087721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869;p47">
              <a:extLst>
                <a:ext uri="{FF2B5EF4-FFF2-40B4-BE49-F238E27FC236}">
                  <a16:creationId xmlns:a16="http://schemas.microsoft.com/office/drawing/2014/main" id="{263DEBA9-F89C-50FE-F2D3-6A3FFB489E6C}"/>
                </a:ext>
              </a:extLst>
            </p:cNvPr>
            <p:cNvSpPr/>
            <p:nvPr/>
          </p:nvSpPr>
          <p:spPr>
            <a:xfrm>
              <a:off x="1564908" y="6014426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568"/>
                    <a:pt x="301" y="568"/>
                  </a:cubicBezTo>
                  <a:cubicBezTo>
                    <a:pt x="467" y="568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870;p47">
              <a:extLst>
                <a:ext uri="{FF2B5EF4-FFF2-40B4-BE49-F238E27FC236}">
                  <a16:creationId xmlns:a16="http://schemas.microsoft.com/office/drawing/2014/main" id="{9033A977-C361-43E8-17DE-0C577CC7DA83}"/>
                </a:ext>
              </a:extLst>
            </p:cNvPr>
            <p:cNvSpPr/>
            <p:nvPr/>
          </p:nvSpPr>
          <p:spPr>
            <a:xfrm>
              <a:off x="1638190" y="6014426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cubicBezTo>
                    <a:pt x="468" y="568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871;p47">
              <a:extLst>
                <a:ext uri="{FF2B5EF4-FFF2-40B4-BE49-F238E27FC236}">
                  <a16:creationId xmlns:a16="http://schemas.microsoft.com/office/drawing/2014/main" id="{C93E4636-82F3-1C32-00DA-DF110AB2E443}"/>
                </a:ext>
              </a:extLst>
            </p:cNvPr>
            <p:cNvSpPr/>
            <p:nvPr/>
          </p:nvSpPr>
          <p:spPr>
            <a:xfrm>
              <a:off x="1531963" y="612436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67"/>
                    <a:pt x="301" y="234"/>
                    <a:pt x="268" y="167"/>
                  </a:cubicBezTo>
                  <a:cubicBezTo>
                    <a:pt x="268" y="134"/>
                    <a:pt x="234" y="100"/>
                    <a:pt x="201" y="100"/>
                  </a:cubicBezTo>
                  <a:cubicBezTo>
                    <a:pt x="168" y="34"/>
                    <a:pt x="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872;p47">
              <a:extLst>
                <a:ext uri="{FF2B5EF4-FFF2-40B4-BE49-F238E27FC236}">
                  <a16:creationId xmlns:a16="http://schemas.microsoft.com/office/drawing/2014/main" id="{F0C95734-139E-CEF7-156C-F937D705A5F4}"/>
                </a:ext>
              </a:extLst>
            </p:cNvPr>
            <p:cNvSpPr/>
            <p:nvPr/>
          </p:nvSpPr>
          <p:spPr>
            <a:xfrm>
              <a:off x="1531963" y="6051074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1"/>
                  </a:moveTo>
                  <a:lnTo>
                    <a:pt x="1" y="601"/>
                  </a:lnTo>
                  <a:cubicBezTo>
                    <a:pt x="67" y="601"/>
                    <a:pt x="168" y="568"/>
                    <a:pt x="201" y="501"/>
                  </a:cubicBezTo>
                  <a:cubicBezTo>
                    <a:pt x="268" y="468"/>
                    <a:pt x="301" y="368"/>
                    <a:pt x="301" y="301"/>
                  </a:cubicBezTo>
                  <a:cubicBezTo>
                    <a:pt x="301" y="201"/>
                    <a:pt x="268" y="134"/>
                    <a:pt x="201" y="101"/>
                  </a:cubicBezTo>
                  <a:cubicBezTo>
                    <a:pt x="168" y="34"/>
                    <a:pt x="6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873;p47">
              <a:extLst>
                <a:ext uri="{FF2B5EF4-FFF2-40B4-BE49-F238E27FC236}">
                  <a16:creationId xmlns:a16="http://schemas.microsoft.com/office/drawing/2014/main" id="{F7D394B5-382A-9AF2-D667-31DB17E94744}"/>
                </a:ext>
              </a:extLst>
            </p:cNvPr>
            <p:cNvSpPr/>
            <p:nvPr/>
          </p:nvSpPr>
          <p:spPr>
            <a:xfrm>
              <a:off x="1674838" y="598149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100"/>
                    <a:pt x="101" y="234"/>
                    <a:pt x="201" y="267"/>
                  </a:cubicBezTo>
                  <a:cubicBezTo>
                    <a:pt x="234" y="267"/>
                    <a:pt x="268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874;p47">
              <a:extLst>
                <a:ext uri="{FF2B5EF4-FFF2-40B4-BE49-F238E27FC236}">
                  <a16:creationId xmlns:a16="http://schemas.microsoft.com/office/drawing/2014/main" id="{E8349F5C-1F3A-2FE8-6192-20EA54D72092}"/>
                </a:ext>
              </a:extLst>
            </p:cNvPr>
            <p:cNvSpPr/>
            <p:nvPr/>
          </p:nvSpPr>
          <p:spPr>
            <a:xfrm>
              <a:off x="1601556" y="5981495"/>
              <a:ext cx="7419" cy="3308"/>
            </a:xfrm>
            <a:custGeom>
              <a:avLst/>
              <a:gdLst/>
              <a:ahLst/>
              <a:cxnLst/>
              <a:rect l="l" t="t" r="r" b="b"/>
              <a:pathLst>
                <a:path w="601" h="268" extrusionOk="0">
                  <a:moveTo>
                    <a:pt x="0" y="0"/>
                  </a:moveTo>
                  <a:cubicBezTo>
                    <a:pt x="0" y="167"/>
                    <a:pt x="134" y="267"/>
                    <a:pt x="300" y="267"/>
                  </a:cubicBezTo>
                  <a:cubicBezTo>
                    <a:pt x="467" y="267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875;p47">
              <a:extLst>
                <a:ext uri="{FF2B5EF4-FFF2-40B4-BE49-F238E27FC236}">
                  <a16:creationId xmlns:a16="http://schemas.microsoft.com/office/drawing/2014/main" id="{E8FADF08-A2F2-AC1E-59CE-FE86D8B3A7DB}"/>
                </a:ext>
              </a:extLst>
            </p:cNvPr>
            <p:cNvSpPr/>
            <p:nvPr/>
          </p:nvSpPr>
          <p:spPr>
            <a:xfrm>
              <a:off x="1531963" y="5981495"/>
              <a:ext cx="3715" cy="3308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1" y="0"/>
                  </a:moveTo>
                  <a:lnTo>
                    <a:pt x="1" y="267"/>
                  </a:lnTo>
                  <a:cubicBezTo>
                    <a:pt x="67" y="267"/>
                    <a:pt x="168" y="267"/>
                    <a:pt x="201" y="200"/>
                  </a:cubicBezTo>
                  <a:cubicBezTo>
                    <a:pt x="268" y="134"/>
                    <a:pt x="301" y="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876;p47">
              <a:extLst>
                <a:ext uri="{FF2B5EF4-FFF2-40B4-BE49-F238E27FC236}">
                  <a16:creationId xmlns:a16="http://schemas.microsoft.com/office/drawing/2014/main" id="{E2879EBE-F95B-5F49-F8DF-EDB943B58F25}"/>
                </a:ext>
              </a:extLst>
            </p:cNvPr>
            <p:cNvSpPr/>
            <p:nvPr/>
          </p:nvSpPr>
          <p:spPr>
            <a:xfrm>
              <a:off x="1601556" y="6128071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4" y="301"/>
                    <a:pt x="300" y="301"/>
                  </a:cubicBezTo>
                  <a:cubicBezTo>
                    <a:pt x="467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877;p47">
              <a:extLst>
                <a:ext uri="{FF2B5EF4-FFF2-40B4-BE49-F238E27FC236}">
                  <a16:creationId xmlns:a16="http://schemas.microsoft.com/office/drawing/2014/main" id="{02196144-83C7-2B6C-DE1E-A12572363422}"/>
                </a:ext>
              </a:extLst>
            </p:cNvPr>
            <p:cNvSpPr/>
            <p:nvPr/>
          </p:nvSpPr>
          <p:spPr>
            <a:xfrm>
              <a:off x="1531963" y="612807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cubicBezTo>
                    <a:pt x="67" y="301"/>
                    <a:pt x="168" y="267"/>
                    <a:pt x="201" y="201"/>
                  </a:cubicBezTo>
                  <a:cubicBezTo>
                    <a:pt x="268" y="167"/>
                    <a:pt x="301" y="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878;p47">
              <a:extLst>
                <a:ext uri="{FF2B5EF4-FFF2-40B4-BE49-F238E27FC236}">
                  <a16:creationId xmlns:a16="http://schemas.microsoft.com/office/drawing/2014/main" id="{8185FBCA-062D-9C25-2594-536CB2098ECF}"/>
                </a:ext>
              </a:extLst>
            </p:cNvPr>
            <p:cNvSpPr/>
            <p:nvPr/>
          </p:nvSpPr>
          <p:spPr>
            <a:xfrm>
              <a:off x="1528260" y="5097493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67" y="0"/>
                    <a:pt x="67" y="67"/>
                    <a:pt x="34" y="200"/>
                  </a:cubicBezTo>
                  <a:cubicBezTo>
                    <a:pt x="1" y="234"/>
                    <a:pt x="1" y="267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879;p47">
              <a:extLst>
                <a:ext uri="{FF2B5EF4-FFF2-40B4-BE49-F238E27FC236}">
                  <a16:creationId xmlns:a16="http://schemas.microsoft.com/office/drawing/2014/main" id="{D20AB7EA-481E-17A0-7334-18EEDBDC4B50}"/>
                </a:ext>
              </a:extLst>
            </p:cNvPr>
            <p:cNvSpPr/>
            <p:nvPr/>
          </p:nvSpPr>
          <p:spPr>
            <a:xfrm>
              <a:off x="1454965" y="5097493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168" y="0"/>
                    <a:pt x="68" y="100"/>
                    <a:pt x="1" y="200"/>
                  </a:cubicBezTo>
                  <a:cubicBezTo>
                    <a:pt x="1" y="234"/>
                    <a:pt x="1" y="267"/>
                    <a:pt x="1" y="300"/>
                  </a:cubicBezTo>
                  <a:lnTo>
                    <a:pt x="601" y="300"/>
                  </a:lnTo>
                  <a:cubicBezTo>
                    <a:pt x="601" y="267"/>
                    <a:pt x="568" y="234"/>
                    <a:pt x="568" y="200"/>
                  </a:cubicBezTo>
                  <a:cubicBezTo>
                    <a:pt x="535" y="67"/>
                    <a:pt x="401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880;p47">
              <a:extLst>
                <a:ext uri="{FF2B5EF4-FFF2-40B4-BE49-F238E27FC236}">
                  <a16:creationId xmlns:a16="http://schemas.microsoft.com/office/drawing/2014/main" id="{92E26660-51FD-95DF-9B72-56573C4DB03C}"/>
                </a:ext>
              </a:extLst>
            </p:cNvPr>
            <p:cNvSpPr/>
            <p:nvPr/>
          </p:nvSpPr>
          <p:spPr>
            <a:xfrm>
              <a:off x="1418331" y="506084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881;p47">
              <a:extLst>
                <a:ext uri="{FF2B5EF4-FFF2-40B4-BE49-F238E27FC236}">
                  <a16:creationId xmlns:a16="http://schemas.microsoft.com/office/drawing/2014/main" id="{6317E011-E38C-87BA-EBD0-D38987F9D149}"/>
                </a:ext>
              </a:extLst>
            </p:cNvPr>
            <p:cNvSpPr/>
            <p:nvPr/>
          </p:nvSpPr>
          <p:spPr>
            <a:xfrm>
              <a:off x="1491613" y="506084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882;p47">
              <a:extLst>
                <a:ext uri="{FF2B5EF4-FFF2-40B4-BE49-F238E27FC236}">
                  <a16:creationId xmlns:a16="http://schemas.microsoft.com/office/drawing/2014/main" id="{FFF9223E-B61C-7956-9AFD-1459B4E07194}"/>
                </a:ext>
              </a:extLst>
            </p:cNvPr>
            <p:cNvSpPr/>
            <p:nvPr/>
          </p:nvSpPr>
          <p:spPr>
            <a:xfrm>
              <a:off x="1385387" y="5097493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67"/>
                    <a:pt x="267" y="234"/>
                    <a:pt x="267" y="200"/>
                  </a:cubicBezTo>
                  <a:cubicBezTo>
                    <a:pt x="201" y="67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883;p47">
              <a:extLst>
                <a:ext uri="{FF2B5EF4-FFF2-40B4-BE49-F238E27FC236}">
                  <a16:creationId xmlns:a16="http://schemas.microsoft.com/office/drawing/2014/main" id="{57A0E374-F476-DC4C-B28D-715F95AFAA76}"/>
                </a:ext>
              </a:extLst>
            </p:cNvPr>
            <p:cNvSpPr/>
            <p:nvPr/>
          </p:nvSpPr>
          <p:spPr>
            <a:xfrm>
              <a:off x="1528260" y="5244477"/>
              <a:ext cx="3715" cy="3308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301" y="1"/>
                  </a:moveTo>
                  <a:cubicBezTo>
                    <a:pt x="167" y="1"/>
                    <a:pt x="67" y="68"/>
                    <a:pt x="34" y="168"/>
                  </a:cubicBezTo>
                  <a:cubicBezTo>
                    <a:pt x="1" y="201"/>
                    <a:pt x="1" y="234"/>
                    <a:pt x="1" y="268"/>
                  </a:cubicBezTo>
                  <a:lnTo>
                    <a:pt x="301" y="268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884;p47">
              <a:extLst>
                <a:ext uri="{FF2B5EF4-FFF2-40B4-BE49-F238E27FC236}">
                  <a16:creationId xmlns:a16="http://schemas.microsoft.com/office/drawing/2014/main" id="{FB026EBA-E945-98E7-0B85-42283B9CDE2F}"/>
                </a:ext>
              </a:extLst>
            </p:cNvPr>
            <p:cNvSpPr/>
            <p:nvPr/>
          </p:nvSpPr>
          <p:spPr>
            <a:xfrm>
              <a:off x="1454965" y="5244477"/>
              <a:ext cx="7431" cy="3308"/>
            </a:xfrm>
            <a:custGeom>
              <a:avLst/>
              <a:gdLst/>
              <a:ahLst/>
              <a:cxnLst/>
              <a:rect l="l" t="t" r="r" b="b"/>
              <a:pathLst>
                <a:path w="602" h="268" extrusionOk="0">
                  <a:moveTo>
                    <a:pt x="301" y="1"/>
                  </a:moveTo>
                  <a:cubicBezTo>
                    <a:pt x="168" y="1"/>
                    <a:pt x="68" y="68"/>
                    <a:pt x="1" y="168"/>
                  </a:cubicBezTo>
                  <a:cubicBezTo>
                    <a:pt x="1" y="201"/>
                    <a:pt x="1" y="234"/>
                    <a:pt x="1" y="268"/>
                  </a:cubicBezTo>
                  <a:lnTo>
                    <a:pt x="601" y="268"/>
                  </a:lnTo>
                  <a:cubicBezTo>
                    <a:pt x="601" y="234"/>
                    <a:pt x="568" y="201"/>
                    <a:pt x="568" y="168"/>
                  </a:cubicBezTo>
                  <a:cubicBezTo>
                    <a:pt x="535" y="68"/>
                    <a:pt x="401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885;p47">
              <a:extLst>
                <a:ext uri="{FF2B5EF4-FFF2-40B4-BE49-F238E27FC236}">
                  <a16:creationId xmlns:a16="http://schemas.microsoft.com/office/drawing/2014/main" id="{31201B18-BA63-1846-9F09-8AED1DFA8326}"/>
                </a:ext>
              </a:extLst>
            </p:cNvPr>
            <p:cNvSpPr/>
            <p:nvPr/>
          </p:nvSpPr>
          <p:spPr>
            <a:xfrm>
              <a:off x="1528260" y="5170775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886;p47">
              <a:extLst>
                <a:ext uri="{FF2B5EF4-FFF2-40B4-BE49-F238E27FC236}">
                  <a16:creationId xmlns:a16="http://schemas.microsoft.com/office/drawing/2014/main" id="{166F7587-7B7B-8344-BA36-7FD80C43C6D7}"/>
                </a:ext>
              </a:extLst>
            </p:cNvPr>
            <p:cNvSpPr/>
            <p:nvPr/>
          </p:nvSpPr>
          <p:spPr>
            <a:xfrm>
              <a:off x="1454965" y="5170775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887;p47">
              <a:extLst>
                <a:ext uri="{FF2B5EF4-FFF2-40B4-BE49-F238E27FC236}">
                  <a16:creationId xmlns:a16="http://schemas.microsoft.com/office/drawing/2014/main" id="{3781E828-2C20-E522-668A-A7D470732428}"/>
                </a:ext>
              </a:extLst>
            </p:cNvPr>
            <p:cNvSpPr/>
            <p:nvPr/>
          </p:nvSpPr>
          <p:spPr>
            <a:xfrm>
              <a:off x="1418331" y="5207422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888;p47">
              <a:extLst>
                <a:ext uri="{FF2B5EF4-FFF2-40B4-BE49-F238E27FC236}">
                  <a16:creationId xmlns:a16="http://schemas.microsoft.com/office/drawing/2014/main" id="{A278DDEA-617C-EEC0-9D03-A49D29C7A49A}"/>
                </a:ext>
              </a:extLst>
            </p:cNvPr>
            <p:cNvSpPr/>
            <p:nvPr/>
          </p:nvSpPr>
          <p:spPr>
            <a:xfrm>
              <a:off x="1491613" y="5207422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889;p47">
              <a:extLst>
                <a:ext uri="{FF2B5EF4-FFF2-40B4-BE49-F238E27FC236}">
                  <a16:creationId xmlns:a16="http://schemas.microsoft.com/office/drawing/2014/main" id="{7789D84B-0B04-B36F-B551-FB69E8243D3D}"/>
                </a:ext>
              </a:extLst>
            </p:cNvPr>
            <p:cNvSpPr/>
            <p:nvPr/>
          </p:nvSpPr>
          <p:spPr>
            <a:xfrm>
              <a:off x="1418331" y="513414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890;p47">
              <a:extLst>
                <a:ext uri="{FF2B5EF4-FFF2-40B4-BE49-F238E27FC236}">
                  <a16:creationId xmlns:a16="http://schemas.microsoft.com/office/drawing/2014/main" id="{C31FF168-DEE2-8A93-E950-88D2F908C24B}"/>
                </a:ext>
              </a:extLst>
            </p:cNvPr>
            <p:cNvSpPr/>
            <p:nvPr/>
          </p:nvSpPr>
          <p:spPr>
            <a:xfrm>
              <a:off x="1491613" y="513414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891;p47">
              <a:extLst>
                <a:ext uri="{FF2B5EF4-FFF2-40B4-BE49-F238E27FC236}">
                  <a16:creationId xmlns:a16="http://schemas.microsoft.com/office/drawing/2014/main" id="{0C7BD3CD-0349-6CB6-FCE1-208943F2D91C}"/>
                </a:ext>
              </a:extLst>
            </p:cNvPr>
            <p:cNvSpPr/>
            <p:nvPr/>
          </p:nvSpPr>
          <p:spPr>
            <a:xfrm>
              <a:off x="1385387" y="5244477"/>
              <a:ext cx="3715" cy="3308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1" y="1"/>
                  </a:moveTo>
                  <a:lnTo>
                    <a:pt x="1" y="268"/>
                  </a:lnTo>
                  <a:lnTo>
                    <a:pt x="301" y="268"/>
                  </a:lnTo>
                  <a:cubicBezTo>
                    <a:pt x="301" y="234"/>
                    <a:pt x="267" y="201"/>
                    <a:pt x="267" y="168"/>
                  </a:cubicBezTo>
                  <a:cubicBezTo>
                    <a:pt x="201" y="68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892;p47">
              <a:extLst>
                <a:ext uri="{FF2B5EF4-FFF2-40B4-BE49-F238E27FC236}">
                  <a16:creationId xmlns:a16="http://schemas.microsoft.com/office/drawing/2014/main" id="{FDC36091-590D-3B64-8DAC-B68A65618085}"/>
                </a:ext>
              </a:extLst>
            </p:cNvPr>
            <p:cNvSpPr/>
            <p:nvPr/>
          </p:nvSpPr>
          <p:spPr>
            <a:xfrm>
              <a:off x="1385387" y="5170775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67" y="601"/>
                    <a:pt x="301" y="468"/>
                    <a:pt x="301" y="301"/>
                  </a:cubicBezTo>
                  <a:cubicBezTo>
                    <a:pt x="301" y="134"/>
                    <a:pt x="16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893;p47">
              <a:extLst>
                <a:ext uri="{FF2B5EF4-FFF2-40B4-BE49-F238E27FC236}">
                  <a16:creationId xmlns:a16="http://schemas.microsoft.com/office/drawing/2014/main" id="{5693B12C-3686-9B27-D833-B45F8F777D87}"/>
                </a:ext>
              </a:extLst>
            </p:cNvPr>
            <p:cNvSpPr/>
            <p:nvPr/>
          </p:nvSpPr>
          <p:spPr>
            <a:xfrm>
              <a:off x="1528260" y="510119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34"/>
                    <a:pt x="1" y="101"/>
                    <a:pt x="34" y="134"/>
                  </a:cubicBezTo>
                  <a:cubicBezTo>
                    <a:pt x="67" y="234"/>
                    <a:pt x="167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894;p47">
              <a:extLst>
                <a:ext uri="{FF2B5EF4-FFF2-40B4-BE49-F238E27FC236}">
                  <a16:creationId xmlns:a16="http://schemas.microsoft.com/office/drawing/2014/main" id="{3D413A7D-4EEF-EC37-1AC6-8F1726C54818}"/>
                </a:ext>
              </a:extLst>
            </p:cNvPr>
            <p:cNvSpPr/>
            <p:nvPr/>
          </p:nvSpPr>
          <p:spPr>
            <a:xfrm>
              <a:off x="1454965" y="5101196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34"/>
                    <a:pt x="1" y="101"/>
                    <a:pt x="34" y="134"/>
                  </a:cubicBezTo>
                  <a:cubicBezTo>
                    <a:pt x="68" y="234"/>
                    <a:pt x="168" y="301"/>
                    <a:pt x="301" y="301"/>
                  </a:cubicBezTo>
                  <a:cubicBezTo>
                    <a:pt x="401" y="301"/>
                    <a:pt x="535" y="234"/>
                    <a:pt x="568" y="134"/>
                  </a:cubicBezTo>
                  <a:cubicBezTo>
                    <a:pt x="601" y="67"/>
                    <a:pt x="601" y="34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895;p47">
              <a:extLst>
                <a:ext uri="{FF2B5EF4-FFF2-40B4-BE49-F238E27FC236}">
                  <a16:creationId xmlns:a16="http://schemas.microsoft.com/office/drawing/2014/main" id="{010A0325-AB7C-FA9C-1C4C-5416985E6F72}"/>
                </a:ext>
              </a:extLst>
            </p:cNvPr>
            <p:cNvSpPr/>
            <p:nvPr/>
          </p:nvSpPr>
          <p:spPr>
            <a:xfrm>
              <a:off x="1385387" y="510119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cubicBezTo>
                    <a:pt x="101" y="301"/>
                    <a:pt x="234" y="234"/>
                    <a:pt x="267" y="134"/>
                  </a:cubicBezTo>
                  <a:cubicBezTo>
                    <a:pt x="267" y="67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896;p47">
              <a:extLst>
                <a:ext uri="{FF2B5EF4-FFF2-40B4-BE49-F238E27FC236}">
                  <a16:creationId xmlns:a16="http://schemas.microsoft.com/office/drawing/2014/main" id="{F169EACB-A507-9EB7-202F-B760C5407A0A}"/>
                </a:ext>
              </a:extLst>
            </p:cNvPr>
            <p:cNvSpPr/>
            <p:nvPr/>
          </p:nvSpPr>
          <p:spPr>
            <a:xfrm>
              <a:off x="1528260" y="539105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301" y="1"/>
                  </a:moveTo>
                  <a:cubicBezTo>
                    <a:pt x="167" y="1"/>
                    <a:pt x="67" y="68"/>
                    <a:pt x="34" y="168"/>
                  </a:cubicBezTo>
                  <a:cubicBezTo>
                    <a:pt x="1" y="201"/>
                    <a:pt x="1" y="234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897;p47">
              <a:extLst>
                <a:ext uri="{FF2B5EF4-FFF2-40B4-BE49-F238E27FC236}">
                  <a16:creationId xmlns:a16="http://schemas.microsoft.com/office/drawing/2014/main" id="{87A4EFAB-2B2C-B779-CE22-3976264316AF}"/>
                </a:ext>
              </a:extLst>
            </p:cNvPr>
            <p:cNvSpPr/>
            <p:nvPr/>
          </p:nvSpPr>
          <p:spPr>
            <a:xfrm>
              <a:off x="1454965" y="5391053"/>
              <a:ext cx="7431" cy="3728"/>
            </a:xfrm>
            <a:custGeom>
              <a:avLst/>
              <a:gdLst/>
              <a:ahLst/>
              <a:cxnLst/>
              <a:rect l="l" t="t" r="r" b="b"/>
              <a:pathLst>
                <a:path w="602" h="302" extrusionOk="0">
                  <a:moveTo>
                    <a:pt x="301" y="1"/>
                  </a:moveTo>
                  <a:cubicBezTo>
                    <a:pt x="168" y="1"/>
                    <a:pt x="68" y="68"/>
                    <a:pt x="1" y="168"/>
                  </a:cubicBezTo>
                  <a:cubicBezTo>
                    <a:pt x="1" y="201"/>
                    <a:pt x="1" y="234"/>
                    <a:pt x="1" y="301"/>
                  </a:cubicBezTo>
                  <a:lnTo>
                    <a:pt x="601" y="301"/>
                  </a:lnTo>
                  <a:cubicBezTo>
                    <a:pt x="601" y="234"/>
                    <a:pt x="568" y="201"/>
                    <a:pt x="568" y="168"/>
                  </a:cubicBezTo>
                  <a:cubicBezTo>
                    <a:pt x="535" y="68"/>
                    <a:pt x="401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898;p47">
              <a:extLst>
                <a:ext uri="{FF2B5EF4-FFF2-40B4-BE49-F238E27FC236}">
                  <a16:creationId xmlns:a16="http://schemas.microsoft.com/office/drawing/2014/main" id="{E5381D63-A690-E6B6-EC92-8FA7FAE9C58E}"/>
                </a:ext>
              </a:extLst>
            </p:cNvPr>
            <p:cNvSpPr/>
            <p:nvPr/>
          </p:nvSpPr>
          <p:spPr>
            <a:xfrm>
              <a:off x="1528260" y="5317364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134" y="33"/>
                    <a:pt x="1" y="167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899;p47">
              <a:extLst>
                <a:ext uri="{FF2B5EF4-FFF2-40B4-BE49-F238E27FC236}">
                  <a16:creationId xmlns:a16="http://schemas.microsoft.com/office/drawing/2014/main" id="{F231A5DB-DDAE-16C1-C23C-48F127031196}"/>
                </a:ext>
              </a:extLst>
            </p:cNvPr>
            <p:cNvSpPr/>
            <p:nvPr/>
          </p:nvSpPr>
          <p:spPr>
            <a:xfrm>
              <a:off x="1454965" y="5317771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267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68" y="567"/>
                    <a:pt x="601" y="434"/>
                    <a:pt x="601" y="267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900;p47">
              <a:extLst>
                <a:ext uri="{FF2B5EF4-FFF2-40B4-BE49-F238E27FC236}">
                  <a16:creationId xmlns:a16="http://schemas.microsoft.com/office/drawing/2014/main" id="{3E72B0DE-D851-3885-FA69-37C46952437D}"/>
                </a:ext>
              </a:extLst>
            </p:cNvPr>
            <p:cNvSpPr/>
            <p:nvPr/>
          </p:nvSpPr>
          <p:spPr>
            <a:xfrm>
              <a:off x="1418331" y="5354419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34"/>
                    <a:pt x="134" y="567"/>
                    <a:pt x="300" y="567"/>
                  </a:cubicBezTo>
                  <a:cubicBezTo>
                    <a:pt x="467" y="567"/>
                    <a:pt x="601" y="434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901;p47">
              <a:extLst>
                <a:ext uri="{FF2B5EF4-FFF2-40B4-BE49-F238E27FC236}">
                  <a16:creationId xmlns:a16="http://schemas.microsoft.com/office/drawing/2014/main" id="{4ED0CBCB-2F44-173D-68D3-C7AC68B6D221}"/>
                </a:ext>
              </a:extLst>
            </p:cNvPr>
            <p:cNvSpPr/>
            <p:nvPr/>
          </p:nvSpPr>
          <p:spPr>
            <a:xfrm>
              <a:off x="1491613" y="5354419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68" y="567"/>
                    <a:pt x="601" y="434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902;p47">
              <a:extLst>
                <a:ext uri="{FF2B5EF4-FFF2-40B4-BE49-F238E27FC236}">
                  <a16:creationId xmlns:a16="http://schemas.microsoft.com/office/drawing/2014/main" id="{524AA5D0-E053-8958-3B73-D4A0101F0190}"/>
                </a:ext>
              </a:extLst>
            </p:cNvPr>
            <p:cNvSpPr/>
            <p:nvPr/>
          </p:nvSpPr>
          <p:spPr>
            <a:xfrm>
              <a:off x="1418331" y="5281124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1"/>
                  </a:moveTo>
                  <a:cubicBezTo>
                    <a:pt x="134" y="1"/>
                    <a:pt x="0" y="134"/>
                    <a:pt x="0" y="267"/>
                  </a:cubicBezTo>
                  <a:cubicBezTo>
                    <a:pt x="0" y="434"/>
                    <a:pt x="134" y="568"/>
                    <a:pt x="300" y="568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903;p47">
              <a:extLst>
                <a:ext uri="{FF2B5EF4-FFF2-40B4-BE49-F238E27FC236}">
                  <a16:creationId xmlns:a16="http://schemas.microsoft.com/office/drawing/2014/main" id="{6F44588D-CD95-17CA-39FF-10F312371773}"/>
                </a:ext>
              </a:extLst>
            </p:cNvPr>
            <p:cNvSpPr/>
            <p:nvPr/>
          </p:nvSpPr>
          <p:spPr>
            <a:xfrm>
              <a:off x="1491613" y="5281124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468" y="568"/>
                    <a:pt x="601" y="434"/>
                    <a:pt x="601" y="267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904;p47">
              <a:extLst>
                <a:ext uri="{FF2B5EF4-FFF2-40B4-BE49-F238E27FC236}">
                  <a16:creationId xmlns:a16="http://schemas.microsoft.com/office/drawing/2014/main" id="{40611D85-A103-5F62-3AB9-D13691A0E2E2}"/>
                </a:ext>
              </a:extLst>
            </p:cNvPr>
            <p:cNvSpPr/>
            <p:nvPr/>
          </p:nvSpPr>
          <p:spPr>
            <a:xfrm>
              <a:off x="1385387" y="539105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34"/>
                    <a:pt x="267" y="201"/>
                    <a:pt x="267" y="168"/>
                  </a:cubicBezTo>
                  <a:cubicBezTo>
                    <a:pt x="201" y="68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905;p47">
              <a:extLst>
                <a:ext uri="{FF2B5EF4-FFF2-40B4-BE49-F238E27FC236}">
                  <a16:creationId xmlns:a16="http://schemas.microsoft.com/office/drawing/2014/main" id="{FFCD1009-7525-4E36-05BE-12A38187B4AB}"/>
                </a:ext>
              </a:extLst>
            </p:cNvPr>
            <p:cNvSpPr/>
            <p:nvPr/>
          </p:nvSpPr>
          <p:spPr>
            <a:xfrm>
              <a:off x="1385387" y="5317771"/>
              <a:ext cx="3715" cy="7012"/>
            </a:xfrm>
            <a:custGeom>
              <a:avLst/>
              <a:gdLst/>
              <a:ahLst/>
              <a:cxnLst/>
              <a:rect l="l" t="t" r="r" b="b"/>
              <a:pathLst>
                <a:path w="301" h="568" extrusionOk="0">
                  <a:moveTo>
                    <a:pt x="1" y="0"/>
                  </a:moveTo>
                  <a:lnTo>
                    <a:pt x="1" y="567"/>
                  </a:lnTo>
                  <a:cubicBezTo>
                    <a:pt x="167" y="567"/>
                    <a:pt x="301" y="434"/>
                    <a:pt x="301" y="301"/>
                  </a:cubicBezTo>
                  <a:cubicBezTo>
                    <a:pt x="301" y="134"/>
                    <a:pt x="1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906;p47">
              <a:extLst>
                <a:ext uri="{FF2B5EF4-FFF2-40B4-BE49-F238E27FC236}">
                  <a16:creationId xmlns:a16="http://schemas.microsoft.com/office/drawing/2014/main" id="{8E070B27-7DA3-C2CA-6432-A8905DE2CBF9}"/>
                </a:ext>
              </a:extLst>
            </p:cNvPr>
            <p:cNvSpPr/>
            <p:nvPr/>
          </p:nvSpPr>
          <p:spPr>
            <a:xfrm>
              <a:off x="1528260" y="524777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907;p47">
              <a:extLst>
                <a:ext uri="{FF2B5EF4-FFF2-40B4-BE49-F238E27FC236}">
                  <a16:creationId xmlns:a16="http://schemas.microsoft.com/office/drawing/2014/main" id="{D655476B-0733-05D7-5766-7631312C5D23}"/>
                </a:ext>
              </a:extLst>
            </p:cNvPr>
            <p:cNvSpPr/>
            <p:nvPr/>
          </p:nvSpPr>
          <p:spPr>
            <a:xfrm>
              <a:off x="1454965" y="5247772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1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68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908;p47">
              <a:extLst>
                <a:ext uri="{FF2B5EF4-FFF2-40B4-BE49-F238E27FC236}">
                  <a16:creationId xmlns:a16="http://schemas.microsoft.com/office/drawing/2014/main" id="{5ACDC4AE-4308-C62C-C00C-A666114A0297}"/>
                </a:ext>
              </a:extLst>
            </p:cNvPr>
            <p:cNvSpPr/>
            <p:nvPr/>
          </p:nvSpPr>
          <p:spPr>
            <a:xfrm>
              <a:off x="1385387" y="524777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167" y="301"/>
                    <a:pt x="301" y="167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909;p47">
              <a:extLst>
                <a:ext uri="{FF2B5EF4-FFF2-40B4-BE49-F238E27FC236}">
                  <a16:creationId xmlns:a16="http://schemas.microsoft.com/office/drawing/2014/main" id="{00A21FA2-3652-8EBA-CAB9-495CD95C297B}"/>
                </a:ext>
              </a:extLst>
            </p:cNvPr>
            <p:cNvSpPr/>
            <p:nvPr/>
          </p:nvSpPr>
          <p:spPr>
            <a:xfrm>
              <a:off x="1528260" y="553764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67" y="0"/>
                    <a:pt x="67" y="67"/>
                    <a:pt x="34" y="167"/>
                  </a:cubicBezTo>
                  <a:cubicBezTo>
                    <a:pt x="1" y="200"/>
                    <a:pt x="1" y="267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910;p47">
              <a:extLst>
                <a:ext uri="{FF2B5EF4-FFF2-40B4-BE49-F238E27FC236}">
                  <a16:creationId xmlns:a16="http://schemas.microsoft.com/office/drawing/2014/main" id="{3A29D77F-57E2-0866-BFB3-30AABD101498}"/>
                </a:ext>
              </a:extLst>
            </p:cNvPr>
            <p:cNvSpPr/>
            <p:nvPr/>
          </p:nvSpPr>
          <p:spPr>
            <a:xfrm>
              <a:off x="1454965" y="5537642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168" y="0"/>
                    <a:pt x="68" y="67"/>
                    <a:pt x="34" y="167"/>
                  </a:cubicBezTo>
                  <a:cubicBezTo>
                    <a:pt x="1" y="200"/>
                    <a:pt x="1" y="267"/>
                    <a:pt x="1" y="300"/>
                  </a:cubicBezTo>
                  <a:lnTo>
                    <a:pt x="601" y="300"/>
                  </a:lnTo>
                  <a:cubicBezTo>
                    <a:pt x="601" y="267"/>
                    <a:pt x="568" y="200"/>
                    <a:pt x="568" y="167"/>
                  </a:cubicBezTo>
                  <a:cubicBezTo>
                    <a:pt x="535" y="67"/>
                    <a:pt x="401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911;p47">
              <a:extLst>
                <a:ext uri="{FF2B5EF4-FFF2-40B4-BE49-F238E27FC236}">
                  <a16:creationId xmlns:a16="http://schemas.microsoft.com/office/drawing/2014/main" id="{D8B2B5C2-09AD-0A3C-7DD8-8E93E7576A35}"/>
                </a:ext>
              </a:extLst>
            </p:cNvPr>
            <p:cNvSpPr/>
            <p:nvPr/>
          </p:nvSpPr>
          <p:spPr>
            <a:xfrm>
              <a:off x="1528260" y="5464348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912;p47">
              <a:extLst>
                <a:ext uri="{FF2B5EF4-FFF2-40B4-BE49-F238E27FC236}">
                  <a16:creationId xmlns:a16="http://schemas.microsoft.com/office/drawing/2014/main" id="{F89C2B8F-061C-6553-E406-24B581347CF7}"/>
                </a:ext>
              </a:extLst>
            </p:cNvPr>
            <p:cNvSpPr/>
            <p:nvPr/>
          </p:nvSpPr>
          <p:spPr>
            <a:xfrm>
              <a:off x="1454965" y="5464348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468" y="568"/>
                    <a:pt x="601" y="434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913;p47">
              <a:extLst>
                <a:ext uri="{FF2B5EF4-FFF2-40B4-BE49-F238E27FC236}">
                  <a16:creationId xmlns:a16="http://schemas.microsoft.com/office/drawing/2014/main" id="{C2226B56-AF0F-5FDA-02E9-AB9E3CECA5BC}"/>
                </a:ext>
              </a:extLst>
            </p:cNvPr>
            <p:cNvSpPr/>
            <p:nvPr/>
          </p:nvSpPr>
          <p:spPr>
            <a:xfrm>
              <a:off x="1418331" y="550099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914;p47">
              <a:extLst>
                <a:ext uri="{FF2B5EF4-FFF2-40B4-BE49-F238E27FC236}">
                  <a16:creationId xmlns:a16="http://schemas.microsoft.com/office/drawing/2014/main" id="{030E0C64-D4EB-925D-8D15-98AD4E28F327}"/>
                </a:ext>
              </a:extLst>
            </p:cNvPr>
            <p:cNvSpPr/>
            <p:nvPr/>
          </p:nvSpPr>
          <p:spPr>
            <a:xfrm>
              <a:off x="1491613" y="5500995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915;p47">
              <a:extLst>
                <a:ext uri="{FF2B5EF4-FFF2-40B4-BE49-F238E27FC236}">
                  <a16:creationId xmlns:a16="http://schemas.microsoft.com/office/drawing/2014/main" id="{94454CED-BFA6-3F68-24D4-82273F3DF8E6}"/>
                </a:ext>
              </a:extLst>
            </p:cNvPr>
            <p:cNvSpPr/>
            <p:nvPr/>
          </p:nvSpPr>
          <p:spPr>
            <a:xfrm>
              <a:off x="1418331" y="5427701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34"/>
                    <a:pt x="134" y="568"/>
                    <a:pt x="300" y="568"/>
                  </a:cubicBezTo>
                  <a:cubicBezTo>
                    <a:pt x="467" y="568"/>
                    <a:pt x="601" y="434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916;p47">
              <a:extLst>
                <a:ext uri="{FF2B5EF4-FFF2-40B4-BE49-F238E27FC236}">
                  <a16:creationId xmlns:a16="http://schemas.microsoft.com/office/drawing/2014/main" id="{ACE9B372-A4B8-AA03-ABAD-427E937AC999}"/>
                </a:ext>
              </a:extLst>
            </p:cNvPr>
            <p:cNvSpPr/>
            <p:nvPr/>
          </p:nvSpPr>
          <p:spPr>
            <a:xfrm>
              <a:off x="1491613" y="5427701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917;p47">
              <a:extLst>
                <a:ext uri="{FF2B5EF4-FFF2-40B4-BE49-F238E27FC236}">
                  <a16:creationId xmlns:a16="http://schemas.microsoft.com/office/drawing/2014/main" id="{4D0DB98B-90BE-6AF6-4F64-BC65B7BF9DE3}"/>
                </a:ext>
              </a:extLst>
            </p:cNvPr>
            <p:cNvSpPr/>
            <p:nvPr/>
          </p:nvSpPr>
          <p:spPr>
            <a:xfrm>
              <a:off x="1385387" y="553764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67"/>
                    <a:pt x="267" y="200"/>
                    <a:pt x="267" y="167"/>
                  </a:cubicBezTo>
                  <a:cubicBezTo>
                    <a:pt x="201" y="67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918;p47">
              <a:extLst>
                <a:ext uri="{FF2B5EF4-FFF2-40B4-BE49-F238E27FC236}">
                  <a16:creationId xmlns:a16="http://schemas.microsoft.com/office/drawing/2014/main" id="{F46E3C14-7FF8-8233-8111-54D22D9515ED}"/>
                </a:ext>
              </a:extLst>
            </p:cNvPr>
            <p:cNvSpPr/>
            <p:nvPr/>
          </p:nvSpPr>
          <p:spPr>
            <a:xfrm>
              <a:off x="1385387" y="5464348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1"/>
                  </a:moveTo>
                  <a:lnTo>
                    <a:pt x="1" y="601"/>
                  </a:lnTo>
                  <a:cubicBezTo>
                    <a:pt x="167" y="601"/>
                    <a:pt x="301" y="468"/>
                    <a:pt x="301" y="301"/>
                  </a:cubicBezTo>
                  <a:cubicBezTo>
                    <a:pt x="301" y="134"/>
                    <a:pt x="16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919;p47">
              <a:extLst>
                <a:ext uri="{FF2B5EF4-FFF2-40B4-BE49-F238E27FC236}">
                  <a16:creationId xmlns:a16="http://schemas.microsoft.com/office/drawing/2014/main" id="{9DBA2EE9-534A-B1E9-3325-25144C9F556D}"/>
                </a:ext>
              </a:extLst>
            </p:cNvPr>
            <p:cNvSpPr/>
            <p:nvPr/>
          </p:nvSpPr>
          <p:spPr>
            <a:xfrm>
              <a:off x="1528260" y="5394769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34"/>
                    <a:pt x="1" y="67"/>
                    <a:pt x="34" y="100"/>
                  </a:cubicBezTo>
                  <a:cubicBezTo>
                    <a:pt x="67" y="200"/>
                    <a:pt x="167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920;p47">
              <a:extLst>
                <a:ext uri="{FF2B5EF4-FFF2-40B4-BE49-F238E27FC236}">
                  <a16:creationId xmlns:a16="http://schemas.microsoft.com/office/drawing/2014/main" id="{03B9AC95-79CC-5AB8-9FA7-80B0605CB30A}"/>
                </a:ext>
              </a:extLst>
            </p:cNvPr>
            <p:cNvSpPr/>
            <p:nvPr/>
          </p:nvSpPr>
          <p:spPr>
            <a:xfrm>
              <a:off x="1454965" y="5394769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34"/>
                    <a:pt x="1" y="67"/>
                    <a:pt x="34" y="100"/>
                  </a:cubicBezTo>
                  <a:cubicBezTo>
                    <a:pt x="68" y="200"/>
                    <a:pt x="168" y="300"/>
                    <a:pt x="301" y="300"/>
                  </a:cubicBezTo>
                  <a:cubicBezTo>
                    <a:pt x="401" y="300"/>
                    <a:pt x="535" y="200"/>
                    <a:pt x="568" y="100"/>
                  </a:cubicBezTo>
                  <a:cubicBezTo>
                    <a:pt x="601" y="67"/>
                    <a:pt x="601" y="34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921;p47">
              <a:extLst>
                <a:ext uri="{FF2B5EF4-FFF2-40B4-BE49-F238E27FC236}">
                  <a16:creationId xmlns:a16="http://schemas.microsoft.com/office/drawing/2014/main" id="{5891B8ED-9F09-A0AF-C49D-A3BC9D5B6374}"/>
                </a:ext>
              </a:extLst>
            </p:cNvPr>
            <p:cNvSpPr/>
            <p:nvPr/>
          </p:nvSpPr>
          <p:spPr>
            <a:xfrm>
              <a:off x="1385387" y="5394769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cubicBezTo>
                    <a:pt x="101" y="300"/>
                    <a:pt x="234" y="200"/>
                    <a:pt x="267" y="100"/>
                  </a:cubicBezTo>
                  <a:cubicBezTo>
                    <a:pt x="267" y="67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922;p47">
              <a:extLst>
                <a:ext uri="{FF2B5EF4-FFF2-40B4-BE49-F238E27FC236}">
                  <a16:creationId xmlns:a16="http://schemas.microsoft.com/office/drawing/2014/main" id="{17298CC7-8906-B223-0CB8-DAEC0BE42780}"/>
                </a:ext>
              </a:extLst>
            </p:cNvPr>
            <p:cNvSpPr/>
            <p:nvPr/>
          </p:nvSpPr>
          <p:spPr>
            <a:xfrm>
              <a:off x="1528260" y="568421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923;p47">
              <a:extLst>
                <a:ext uri="{FF2B5EF4-FFF2-40B4-BE49-F238E27FC236}">
                  <a16:creationId xmlns:a16="http://schemas.microsoft.com/office/drawing/2014/main" id="{D0CCF019-6D24-B7CA-605B-B8C84D8757CF}"/>
                </a:ext>
              </a:extLst>
            </p:cNvPr>
            <p:cNvSpPr/>
            <p:nvPr/>
          </p:nvSpPr>
          <p:spPr>
            <a:xfrm>
              <a:off x="1454965" y="5684218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lnTo>
                    <a:pt x="601" y="301"/>
                  </a:ln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924;p47">
              <a:extLst>
                <a:ext uri="{FF2B5EF4-FFF2-40B4-BE49-F238E27FC236}">
                  <a16:creationId xmlns:a16="http://schemas.microsoft.com/office/drawing/2014/main" id="{DA5E5C31-AFBD-FBA2-CABD-5C66EE4BE16B}"/>
                </a:ext>
              </a:extLst>
            </p:cNvPr>
            <p:cNvSpPr/>
            <p:nvPr/>
          </p:nvSpPr>
          <p:spPr>
            <a:xfrm>
              <a:off x="1528260" y="561092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925;p47">
              <a:extLst>
                <a:ext uri="{FF2B5EF4-FFF2-40B4-BE49-F238E27FC236}">
                  <a16:creationId xmlns:a16="http://schemas.microsoft.com/office/drawing/2014/main" id="{43A8417E-C6C1-725D-0AA4-B852F25E65FA}"/>
                </a:ext>
              </a:extLst>
            </p:cNvPr>
            <p:cNvSpPr/>
            <p:nvPr/>
          </p:nvSpPr>
          <p:spPr>
            <a:xfrm>
              <a:off x="1454965" y="5610924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926;p47">
              <a:extLst>
                <a:ext uri="{FF2B5EF4-FFF2-40B4-BE49-F238E27FC236}">
                  <a16:creationId xmlns:a16="http://schemas.microsoft.com/office/drawing/2014/main" id="{401694B3-1FE3-3A38-846F-FF0B8197A07C}"/>
                </a:ext>
              </a:extLst>
            </p:cNvPr>
            <p:cNvSpPr/>
            <p:nvPr/>
          </p:nvSpPr>
          <p:spPr>
            <a:xfrm>
              <a:off x="1418331" y="564757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927;p47">
              <a:extLst>
                <a:ext uri="{FF2B5EF4-FFF2-40B4-BE49-F238E27FC236}">
                  <a16:creationId xmlns:a16="http://schemas.microsoft.com/office/drawing/2014/main" id="{9264B927-7768-E98A-D0DD-9D226C6A1ED4}"/>
                </a:ext>
              </a:extLst>
            </p:cNvPr>
            <p:cNvSpPr/>
            <p:nvPr/>
          </p:nvSpPr>
          <p:spPr>
            <a:xfrm>
              <a:off x="1491613" y="564757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928;p47">
              <a:extLst>
                <a:ext uri="{FF2B5EF4-FFF2-40B4-BE49-F238E27FC236}">
                  <a16:creationId xmlns:a16="http://schemas.microsoft.com/office/drawing/2014/main" id="{B8E92362-FEC2-1F44-699D-6B0C180F2F91}"/>
                </a:ext>
              </a:extLst>
            </p:cNvPr>
            <p:cNvSpPr/>
            <p:nvPr/>
          </p:nvSpPr>
          <p:spPr>
            <a:xfrm>
              <a:off x="1418331" y="5574278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929;p47">
              <a:extLst>
                <a:ext uri="{FF2B5EF4-FFF2-40B4-BE49-F238E27FC236}">
                  <a16:creationId xmlns:a16="http://schemas.microsoft.com/office/drawing/2014/main" id="{D7AC5F28-32A7-1C8F-C99D-EDE9F05A6E02}"/>
                </a:ext>
              </a:extLst>
            </p:cNvPr>
            <p:cNvSpPr/>
            <p:nvPr/>
          </p:nvSpPr>
          <p:spPr>
            <a:xfrm>
              <a:off x="1491613" y="5574278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930;p47">
              <a:extLst>
                <a:ext uri="{FF2B5EF4-FFF2-40B4-BE49-F238E27FC236}">
                  <a16:creationId xmlns:a16="http://schemas.microsoft.com/office/drawing/2014/main" id="{F8074772-4A6E-33B4-6523-3A6BA72F21FF}"/>
                </a:ext>
              </a:extLst>
            </p:cNvPr>
            <p:cNvSpPr/>
            <p:nvPr/>
          </p:nvSpPr>
          <p:spPr>
            <a:xfrm>
              <a:off x="1385387" y="568421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134"/>
                    <a:pt x="1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931;p47">
              <a:extLst>
                <a:ext uri="{FF2B5EF4-FFF2-40B4-BE49-F238E27FC236}">
                  <a16:creationId xmlns:a16="http://schemas.microsoft.com/office/drawing/2014/main" id="{950ECCF6-8D06-C4B1-D442-F65273DBC9A6}"/>
                </a:ext>
              </a:extLst>
            </p:cNvPr>
            <p:cNvSpPr/>
            <p:nvPr/>
          </p:nvSpPr>
          <p:spPr>
            <a:xfrm>
              <a:off x="1385387" y="561092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67" y="601"/>
                    <a:pt x="301" y="468"/>
                    <a:pt x="301" y="301"/>
                  </a:cubicBezTo>
                  <a:cubicBezTo>
                    <a:pt x="301" y="134"/>
                    <a:pt x="16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932;p47">
              <a:extLst>
                <a:ext uri="{FF2B5EF4-FFF2-40B4-BE49-F238E27FC236}">
                  <a16:creationId xmlns:a16="http://schemas.microsoft.com/office/drawing/2014/main" id="{2CA64817-A99D-206E-B7CF-DDEA8F1447E9}"/>
                </a:ext>
              </a:extLst>
            </p:cNvPr>
            <p:cNvSpPr/>
            <p:nvPr/>
          </p:nvSpPr>
          <p:spPr>
            <a:xfrm>
              <a:off x="1528260" y="55413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933;p47">
              <a:extLst>
                <a:ext uri="{FF2B5EF4-FFF2-40B4-BE49-F238E27FC236}">
                  <a16:creationId xmlns:a16="http://schemas.microsoft.com/office/drawing/2014/main" id="{0F2C6639-7E50-30E7-E901-8463AFA35D00}"/>
                </a:ext>
              </a:extLst>
            </p:cNvPr>
            <p:cNvSpPr/>
            <p:nvPr/>
          </p:nvSpPr>
          <p:spPr>
            <a:xfrm>
              <a:off x="1454965" y="5541345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68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934;p47">
              <a:extLst>
                <a:ext uri="{FF2B5EF4-FFF2-40B4-BE49-F238E27FC236}">
                  <a16:creationId xmlns:a16="http://schemas.microsoft.com/office/drawing/2014/main" id="{44E54296-E8D2-CDDB-8F1C-114B61B57573}"/>
                </a:ext>
              </a:extLst>
            </p:cNvPr>
            <p:cNvSpPr/>
            <p:nvPr/>
          </p:nvSpPr>
          <p:spPr>
            <a:xfrm>
              <a:off x="1385387" y="55413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cubicBezTo>
                    <a:pt x="167" y="301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935;p47">
              <a:extLst>
                <a:ext uri="{FF2B5EF4-FFF2-40B4-BE49-F238E27FC236}">
                  <a16:creationId xmlns:a16="http://schemas.microsoft.com/office/drawing/2014/main" id="{267C5248-ED3E-AFE8-045B-E2FB4578F33E}"/>
                </a:ext>
              </a:extLst>
            </p:cNvPr>
            <p:cNvSpPr/>
            <p:nvPr/>
          </p:nvSpPr>
          <p:spPr>
            <a:xfrm>
              <a:off x="1528260" y="5831203"/>
              <a:ext cx="3715" cy="3308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301" y="1"/>
                  </a:moveTo>
                  <a:cubicBezTo>
                    <a:pt x="167" y="1"/>
                    <a:pt x="67" y="68"/>
                    <a:pt x="34" y="168"/>
                  </a:cubicBezTo>
                  <a:cubicBezTo>
                    <a:pt x="1" y="201"/>
                    <a:pt x="1" y="234"/>
                    <a:pt x="1" y="268"/>
                  </a:cubicBezTo>
                  <a:lnTo>
                    <a:pt x="301" y="268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936;p47">
              <a:extLst>
                <a:ext uri="{FF2B5EF4-FFF2-40B4-BE49-F238E27FC236}">
                  <a16:creationId xmlns:a16="http://schemas.microsoft.com/office/drawing/2014/main" id="{61A1C4DD-207C-546F-8F1F-14B0D131BB8D}"/>
                </a:ext>
              </a:extLst>
            </p:cNvPr>
            <p:cNvSpPr/>
            <p:nvPr/>
          </p:nvSpPr>
          <p:spPr>
            <a:xfrm>
              <a:off x="1454965" y="5831203"/>
              <a:ext cx="7431" cy="3308"/>
            </a:xfrm>
            <a:custGeom>
              <a:avLst/>
              <a:gdLst/>
              <a:ahLst/>
              <a:cxnLst/>
              <a:rect l="l" t="t" r="r" b="b"/>
              <a:pathLst>
                <a:path w="602" h="268" extrusionOk="0">
                  <a:moveTo>
                    <a:pt x="301" y="1"/>
                  </a:moveTo>
                  <a:cubicBezTo>
                    <a:pt x="168" y="1"/>
                    <a:pt x="68" y="68"/>
                    <a:pt x="34" y="168"/>
                  </a:cubicBezTo>
                  <a:cubicBezTo>
                    <a:pt x="1" y="201"/>
                    <a:pt x="1" y="234"/>
                    <a:pt x="1" y="268"/>
                  </a:cubicBezTo>
                  <a:lnTo>
                    <a:pt x="601" y="268"/>
                  </a:lnTo>
                  <a:cubicBezTo>
                    <a:pt x="601" y="234"/>
                    <a:pt x="568" y="201"/>
                    <a:pt x="568" y="168"/>
                  </a:cubicBezTo>
                  <a:cubicBezTo>
                    <a:pt x="535" y="68"/>
                    <a:pt x="401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937;p47">
              <a:extLst>
                <a:ext uri="{FF2B5EF4-FFF2-40B4-BE49-F238E27FC236}">
                  <a16:creationId xmlns:a16="http://schemas.microsoft.com/office/drawing/2014/main" id="{D04E6853-7294-E3C2-6888-6FED8BB7F088}"/>
                </a:ext>
              </a:extLst>
            </p:cNvPr>
            <p:cNvSpPr/>
            <p:nvPr/>
          </p:nvSpPr>
          <p:spPr>
            <a:xfrm>
              <a:off x="1528260" y="5757501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938;p47">
              <a:extLst>
                <a:ext uri="{FF2B5EF4-FFF2-40B4-BE49-F238E27FC236}">
                  <a16:creationId xmlns:a16="http://schemas.microsoft.com/office/drawing/2014/main" id="{D7F07522-5B13-AB3E-93F7-CB3CF4582914}"/>
                </a:ext>
              </a:extLst>
            </p:cNvPr>
            <p:cNvSpPr/>
            <p:nvPr/>
          </p:nvSpPr>
          <p:spPr>
            <a:xfrm>
              <a:off x="1454965" y="5757501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939;p47">
              <a:extLst>
                <a:ext uri="{FF2B5EF4-FFF2-40B4-BE49-F238E27FC236}">
                  <a16:creationId xmlns:a16="http://schemas.microsoft.com/office/drawing/2014/main" id="{23DA943C-FD7D-71A7-60ED-2E016F7B3F5C}"/>
                </a:ext>
              </a:extLst>
            </p:cNvPr>
            <p:cNvSpPr/>
            <p:nvPr/>
          </p:nvSpPr>
          <p:spPr>
            <a:xfrm>
              <a:off x="1418331" y="5794148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940;p47">
              <a:extLst>
                <a:ext uri="{FF2B5EF4-FFF2-40B4-BE49-F238E27FC236}">
                  <a16:creationId xmlns:a16="http://schemas.microsoft.com/office/drawing/2014/main" id="{5B40926F-8614-336B-11C9-52983F78E65D}"/>
                </a:ext>
              </a:extLst>
            </p:cNvPr>
            <p:cNvSpPr/>
            <p:nvPr/>
          </p:nvSpPr>
          <p:spPr>
            <a:xfrm>
              <a:off x="1491613" y="5794148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941;p47">
              <a:extLst>
                <a:ext uri="{FF2B5EF4-FFF2-40B4-BE49-F238E27FC236}">
                  <a16:creationId xmlns:a16="http://schemas.microsoft.com/office/drawing/2014/main" id="{9127892D-DBF0-8F6C-7B63-A511875E0146}"/>
                </a:ext>
              </a:extLst>
            </p:cNvPr>
            <p:cNvSpPr/>
            <p:nvPr/>
          </p:nvSpPr>
          <p:spPr>
            <a:xfrm>
              <a:off x="1418331" y="572086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942;p47">
              <a:extLst>
                <a:ext uri="{FF2B5EF4-FFF2-40B4-BE49-F238E27FC236}">
                  <a16:creationId xmlns:a16="http://schemas.microsoft.com/office/drawing/2014/main" id="{BA31EECB-8EFA-3BBD-198A-611D86B3C623}"/>
                </a:ext>
              </a:extLst>
            </p:cNvPr>
            <p:cNvSpPr/>
            <p:nvPr/>
          </p:nvSpPr>
          <p:spPr>
            <a:xfrm>
              <a:off x="1491613" y="572086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943;p47">
              <a:extLst>
                <a:ext uri="{FF2B5EF4-FFF2-40B4-BE49-F238E27FC236}">
                  <a16:creationId xmlns:a16="http://schemas.microsoft.com/office/drawing/2014/main" id="{70E766B2-83BC-8E93-5A5F-2A9511EFEA95}"/>
                </a:ext>
              </a:extLst>
            </p:cNvPr>
            <p:cNvSpPr/>
            <p:nvPr/>
          </p:nvSpPr>
          <p:spPr>
            <a:xfrm>
              <a:off x="1385387" y="5831203"/>
              <a:ext cx="3715" cy="3308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1" y="1"/>
                  </a:moveTo>
                  <a:lnTo>
                    <a:pt x="1" y="268"/>
                  </a:lnTo>
                  <a:lnTo>
                    <a:pt x="301" y="268"/>
                  </a:lnTo>
                  <a:cubicBezTo>
                    <a:pt x="301" y="234"/>
                    <a:pt x="267" y="201"/>
                    <a:pt x="267" y="168"/>
                  </a:cubicBezTo>
                  <a:cubicBezTo>
                    <a:pt x="234" y="68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944;p47">
              <a:extLst>
                <a:ext uri="{FF2B5EF4-FFF2-40B4-BE49-F238E27FC236}">
                  <a16:creationId xmlns:a16="http://schemas.microsoft.com/office/drawing/2014/main" id="{47F50F27-EE86-2AEE-222F-0D340C6BE50A}"/>
                </a:ext>
              </a:extLst>
            </p:cNvPr>
            <p:cNvSpPr/>
            <p:nvPr/>
          </p:nvSpPr>
          <p:spPr>
            <a:xfrm>
              <a:off x="1385387" y="5757501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67" y="601"/>
                    <a:pt x="301" y="468"/>
                    <a:pt x="301" y="301"/>
                  </a:cubicBezTo>
                  <a:cubicBezTo>
                    <a:pt x="301" y="134"/>
                    <a:pt x="16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945;p47">
              <a:extLst>
                <a:ext uri="{FF2B5EF4-FFF2-40B4-BE49-F238E27FC236}">
                  <a16:creationId xmlns:a16="http://schemas.microsoft.com/office/drawing/2014/main" id="{5932C23A-2B9D-D175-30ED-D59192CDEE0F}"/>
                </a:ext>
              </a:extLst>
            </p:cNvPr>
            <p:cNvSpPr/>
            <p:nvPr/>
          </p:nvSpPr>
          <p:spPr>
            <a:xfrm>
              <a:off x="1528260" y="568792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cubicBezTo>
                    <a:pt x="1" y="34"/>
                    <a:pt x="1" y="101"/>
                    <a:pt x="34" y="134"/>
                  </a:cubicBezTo>
                  <a:cubicBezTo>
                    <a:pt x="67" y="234"/>
                    <a:pt x="167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946;p47">
              <a:extLst>
                <a:ext uri="{FF2B5EF4-FFF2-40B4-BE49-F238E27FC236}">
                  <a16:creationId xmlns:a16="http://schemas.microsoft.com/office/drawing/2014/main" id="{54AF5ABB-E18C-4D91-5C23-4B834AA10E73}"/>
                </a:ext>
              </a:extLst>
            </p:cNvPr>
            <p:cNvSpPr/>
            <p:nvPr/>
          </p:nvSpPr>
          <p:spPr>
            <a:xfrm>
              <a:off x="1454965" y="5687922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1"/>
                  </a:moveTo>
                  <a:cubicBezTo>
                    <a:pt x="1" y="34"/>
                    <a:pt x="1" y="101"/>
                    <a:pt x="34" y="134"/>
                  </a:cubicBezTo>
                  <a:cubicBezTo>
                    <a:pt x="68" y="234"/>
                    <a:pt x="168" y="301"/>
                    <a:pt x="301" y="301"/>
                  </a:cubicBezTo>
                  <a:cubicBezTo>
                    <a:pt x="401" y="301"/>
                    <a:pt x="535" y="234"/>
                    <a:pt x="568" y="134"/>
                  </a:cubicBezTo>
                  <a:cubicBezTo>
                    <a:pt x="601" y="101"/>
                    <a:pt x="601" y="34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947;p47">
              <a:extLst>
                <a:ext uri="{FF2B5EF4-FFF2-40B4-BE49-F238E27FC236}">
                  <a16:creationId xmlns:a16="http://schemas.microsoft.com/office/drawing/2014/main" id="{C4B09D47-0947-D604-8EDF-34AD1350F263}"/>
                </a:ext>
              </a:extLst>
            </p:cNvPr>
            <p:cNvSpPr/>
            <p:nvPr/>
          </p:nvSpPr>
          <p:spPr>
            <a:xfrm>
              <a:off x="1385387" y="568792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101" y="301"/>
                    <a:pt x="234" y="234"/>
                    <a:pt x="267" y="101"/>
                  </a:cubicBezTo>
                  <a:cubicBezTo>
                    <a:pt x="267" y="67"/>
                    <a:pt x="301" y="34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948;p47">
              <a:extLst>
                <a:ext uri="{FF2B5EF4-FFF2-40B4-BE49-F238E27FC236}">
                  <a16:creationId xmlns:a16="http://schemas.microsoft.com/office/drawing/2014/main" id="{37AA02D1-47ED-7A64-4468-F47C1BAE6A7B}"/>
                </a:ext>
              </a:extLst>
            </p:cNvPr>
            <p:cNvSpPr/>
            <p:nvPr/>
          </p:nvSpPr>
          <p:spPr>
            <a:xfrm>
              <a:off x="1528260" y="597779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949;p47">
              <a:extLst>
                <a:ext uri="{FF2B5EF4-FFF2-40B4-BE49-F238E27FC236}">
                  <a16:creationId xmlns:a16="http://schemas.microsoft.com/office/drawing/2014/main" id="{90A3FC70-E5D5-ADB0-54AB-78AA091F233A}"/>
                </a:ext>
              </a:extLst>
            </p:cNvPr>
            <p:cNvSpPr/>
            <p:nvPr/>
          </p:nvSpPr>
          <p:spPr>
            <a:xfrm>
              <a:off x="1454965" y="5977791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lnTo>
                    <a:pt x="601" y="300"/>
                  </a:ln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950;p47">
              <a:extLst>
                <a:ext uri="{FF2B5EF4-FFF2-40B4-BE49-F238E27FC236}">
                  <a16:creationId xmlns:a16="http://schemas.microsoft.com/office/drawing/2014/main" id="{F08135BD-2976-6153-AEC0-055DF983456A}"/>
                </a:ext>
              </a:extLst>
            </p:cNvPr>
            <p:cNvSpPr/>
            <p:nvPr/>
          </p:nvSpPr>
          <p:spPr>
            <a:xfrm>
              <a:off x="1528260" y="590409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134" y="33"/>
                    <a:pt x="1" y="167"/>
                    <a:pt x="1" y="334"/>
                  </a:cubicBezTo>
                  <a:cubicBezTo>
                    <a:pt x="1" y="467"/>
                    <a:pt x="134" y="600"/>
                    <a:pt x="301" y="6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951;p47">
              <a:extLst>
                <a:ext uri="{FF2B5EF4-FFF2-40B4-BE49-F238E27FC236}">
                  <a16:creationId xmlns:a16="http://schemas.microsoft.com/office/drawing/2014/main" id="{D1338A3F-DEB3-3FE6-C977-5D0FAE7FAF84}"/>
                </a:ext>
              </a:extLst>
            </p:cNvPr>
            <p:cNvSpPr/>
            <p:nvPr/>
          </p:nvSpPr>
          <p:spPr>
            <a:xfrm>
              <a:off x="1454965" y="5904497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68" y="567"/>
                    <a:pt x="601" y="434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952;p47">
              <a:extLst>
                <a:ext uri="{FF2B5EF4-FFF2-40B4-BE49-F238E27FC236}">
                  <a16:creationId xmlns:a16="http://schemas.microsoft.com/office/drawing/2014/main" id="{FAD7C430-09B0-B3CC-BBD5-59F923251D22}"/>
                </a:ext>
              </a:extLst>
            </p:cNvPr>
            <p:cNvSpPr/>
            <p:nvPr/>
          </p:nvSpPr>
          <p:spPr>
            <a:xfrm>
              <a:off x="1418331" y="5941145"/>
              <a:ext cx="7419" cy="7073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34"/>
                    <a:pt x="134" y="567"/>
                    <a:pt x="300" y="567"/>
                  </a:cubicBezTo>
                  <a:cubicBezTo>
                    <a:pt x="318" y="571"/>
                    <a:pt x="335" y="572"/>
                    <a:pt x="351" y="572"/>
                  </a:cubicBezTo>
                  <a:cubicBezTo>
                    <a:pt x="494" y="572"/>
                    <a:pt x="601" y="450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953;p47">
              <a:extLst>
                <a:ext uri="{FF2B5EF4-FFF2-40B4-BE49-F238E27FC236}">
                  <a16:creationId xmlns:a16="http://schemas.microsoft.com/office/drawing/2014/main" id="{06F281D9-84DC-ADBB-E9C2-AAD3657A6335}"/>
                </a:ext>
              </a:extLst>
            </p:cNvPr>
            <p:cNvSpPr/>
            <p:nvPr/>
          </p:nvSpPr>
          <p:spPr>
            <a:xfrm>
              <a:off x="1491613" y="5941145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68" y="567"/>
                    <a:pt x="601" y="434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954;p47">
              <a:extLst>
                <a:ext uri="{FF2B5EF4-FFF2-40B4-BE49-F238E27FC236}">
                  <a16:creationId xmlns:a16="http://schemas.microsoft.com/office/drawing/2014/main" id="{1B038331-8F57-270B-D0DC-AB6BF746F952}"/>
                </a:ext>
              </a:extLst>
            </p:cNvPr>
            <p:cNvSpPr/>
            <p:nvPr/>
          </p:nvSpPr>
          <p:spPr>
            <a:xfrm>
              <a:off x="1418331" y="5867850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1"/>
                  </a:moveTo>
                  <a:cubicBezTo>
                    <a:pt x="134" y="1"/>
                    <a:pt x="0" y="134"/>
                    <a:pt x="0" y="267"/>
                  </a:cubicBezTo>
                  <a:cubicBezTo>
                    <a:pt x="0" y="434"/>
                    <a:pt x="134" y="568"/>
                    <a:pt x="300" y="568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955;p47">
              <a:extLst>
                <a:ext uri="{FF2B5EF4-FFF2-40B4-BE49-F238E27FC236}">
                  <a16:creationId xmlns:a16="http://schemas.microsoft.com/office/drawing/2014/main" id="{8C409104-EC91-3C09-AF73-F7FDA4171147}"/>
                </a:ext>
              </a:extLst>
            </p:cNvPr>
            <p:cNvSpPr/>
            <p:nvPr/>
          </p:nvSpPr>
          <p:spPr>
            <a:xfrm>
              <a:off x="1491613" y="5867850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468" y="568"/>
                    <a:pt x="601" y="434"/>
                    <a:pt x="601" y="267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956;p47">
              <a:extLst>
                <a:ext uri="{FF2B5EF4-FFF2-40B4-BE49-F238E27FC236}">
                  <a16:creationId xmlns:a16="http://schemas.microsoft.com/office/drawing/2014/main" id="{174E1429-A20D-4E97-7EC0-218F98582596}"/>
                </a:ext>
              </a:extLst>
            </p:cNvPr>
            <p:cNvSpPr/>
            <p:nvPr/>
          </p:nvSpPr>
          <p:spPr>
            <a:xfrm>
              <a:off x="1385387" y="597779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133"/>
                    <a:pt x="1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957;p47">
              <a:extLst>
                <a:ext uri="{FF2B5EF4-FFF2-40B4-BE49-F238E27FC236}">
                  <a16:creationId xmlns:a16="http://schemas.microsoft.com/office/drawing/2014/main" id="{36321C69-9A8C-80F1-03DC-8A2C3C207072}"/>
                </a:ext>
              </a:extLst>
            </p:cNvPr>
            <p:cNvSpPr/>
            <p:nvPr/>
          </p:nvSpPr>
          <p:spPr>
            <a:xfrm>
              <a:off x="1385387" y="5904497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0"/>
                  </a:moveTo>
                  <a:lnTo>
                    <a:pt x="1" y="601"/>
                  </a:lnTo>
                  <a:cubicBezTo>
                    <a:pt x="167" y="601"/>
                    <a:pt x="301" y="467"/>
                    <a:pt x="301" y="301"/>
                  </a:cubicBezTo>
                  <a:cubicBezTo>
                    <a:pt x="301" y="134"/>
                    <a:pt x="1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958;p47">
              <a:extLst>
                <a:ext uri="{FF2B5EF4-FFF2-40B4-BE49-F238E27FC236}">
                  <a16:creationId xmlns:a16="http://schemas.microsoft.com/office/drawing/2014/main" id="{A1B88673-802C-A970-D79B-FF779E0079F3}"/>
                </a:ext>
              </a:extLst>
            </p:cNvPr>
            <p:cNvSpPr/>
            <p:nvPr/>
          </p:nvSpPr>
          <p:spPr>
            <a:xfrm>
              <a:off x="1528260" y="583449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959;p47">
              <a:extLst>
                <a:ext uri="{FF2B5EF4-FFF2-40B4-BE49-F238E27FC236}">
                  <a16:creationId xmlns:a16="http://schemas.microsoft.com/office/drawing/2014/main" id="{A209B29F-DC50-6856-2AE7-4205C0F8233C}"/>
                </a:ext>
              </a:extLst>
            </p:cNvPr>
            <p:cNvSpPr/>
            <p:nvPr/>
          </p:nvSpPr>
          <p:spPr>
            <a:xfrm>
              <a:off x="1454965" y="5834498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1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68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960;p47">
              <a:extLst>
                <a:ext uri="{FF2B5EF4-FFF2-40B4-BE49-F238E27FC236}">
                  <a16:creationId xmlns:a16="http://schemas.microsoft.com/office/drawing/2014/main" id="{E3D63682-8509-3D0B-A60E-B5A365616890}"/>
                </a:ext>
              </a:extLst>
            </p:cNvPr>
            <p:cNvSpPr/>
            <p:nvPr/>
          </p:nvSpPr>
          <p:spPr>
            <a:xfrm>
              <a:off x="1385387" y="583449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167" y="301"/>
                    <a:pt x="301" y="167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961;p47">
              <a:extLst>
                <a:ext uri="{FF2B5EF4-FFF2-40B4-BE49-F238E27FC236}">
                  <a16:creationId xmlns:a16="http://schemas.microsoft.com/office/drawing/2014/main" id="{260ED3BF-3A91-F07F-BD54-FCBD0A461319}"/>
                </a:ext>
              </a:extLst>
            </p:cNvPr>
            <p:cNvSpPr/>
            <p:nvPr/>
          </p:nvSpPr>
          <p:spPr>
            <a:xfrm>
              <a:off x="1528260" y="612436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67" y="0"/>
                    <a:pt x="67" y="67"/>
                    <a:pt x="34" y="167"/>
                  </a:cubicBezTo>
                  <a:cubicBezTo>
                    <a:pt x="1" y="234"/>
                    <a:pt x="1" y="267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962;p47">
              <a:extLst>
                <a:ext uri="{FF2B5EF4-FFF2-40B4-BE49-F238E27FC236}">
                  <a16:creationId xmlns:a16="http://schemas.microsoft.com/office/drawing/2014/main" id="{0F5C114A-C6BD-747B-7D81-A8F1E50F6A0E}"/>
                </a:ext>
              </a:extLst>
            </p:cNvPr>
            <p:cNvSpPr/>
            <p:nvPr/>
          </p:nvSpPr>
          <p:spPr>
            <a:xfrm>
              <a:off x="1455792" y="6124368"/>
              <a:ext cx="6196" cy="2481"/>
            </a:xfrm>
            <a:custGeom>
              <a:avLst/>
              <a:gdLst/>
              <a:ahLst/>
              <a:cxnLst/>
              <a:rect l="l" t="t" r="r" b="b"/>
              <a:pathLst>
                <a:path w="502" h="201" extrusionOk="0">
                  <a:moveTo>
                    <a:pt x="234" y="0"/>
                  </a:moveTo>
                  <a:cubicBezTo>
                    <a:pt x="134" y="0"/>
                    <a:pt x="34" y="67"/>
                    <a:pt x="1" y="134"/>
                  </a:cubicBezTo>
                  <a:cubicBezTo>
                    <a:pt x="167" y="134"/>
                    <a:pt x="334" y="167"/>
                    <a:pt x="501" y="200"/>
                  </a:cubicBezTo>
                  <a:cubicBezTo>
                    <a:pt x="468" y="67"/>
                    <a:pt x="368" y="0"/>
                    <a:pt x="2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963;p47">
              <a:extLst>
                <a:ext uri="{FF2B5EF4-FFF2-40B4-BE49-F238E27FC236}">
                  <a16:creationId xmlns:a16="http://schemas.microsoft.com/office/drawing/2014/main" id="{21B2A07B-F15A-DAAC-752F-EA07F261A903}"/>
                </a:ext>
              </a:extLst>
            </p:cNvPr>
            <p:cNvSpPr/>
            <p:nvPr/>
          </p:nvSpPr>
          <p:spPr>
            <a:xfrm>
              <a:off x="1528260" y="6051074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964;p47">
              <a:extLst>
                <a:ext uri="{FF2B5EF4-FFF2-40B4-BE49-F238E27FC236}">
                  <a16:creationId xmlns:a16="http://schemas.microsoft.com/office/drawing/2014/main" id="{3BB0F57C-2975-58E2-2FEB-25BA41A02195}"/>
                </a:ext>
              </a:extLst>
            </p:cNvPr>
            <p:cNvSpPr/>
            <p:nvPr/>
          </p:nvSpPr>
          <p:spPr>
            <a:xfrm>
              <a:off x="1454965" y="6051074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965;p47">
              <a:extLst>
                <a:ext uri="{FF2B5EF4-FFF2-40B4-BE49-F238E27FC236}">
                  <a16:creationId xmlns:a16="http://schemas.microsoft.com/office/drawing/2014/main" id="{509178E9-9498-5627-7BDC-92ACC8BE0A6B}"/>
                </a:ext>
              </a:extLst>
            </p:cNvPr>
            <p:cNvSpPr/>
            <p:nvPr/>
          </p:nvSpPr>
          <p:spPr>
            <a:xfrm>
              <a:off x="1418331" y="6087721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966;p47">
              <a:extLst>
                <a:ext uri="{FF2B5EF4-FFF2-40B4-BE49-F238E27FC236}">
                  <a16:creationId xmlns:a16="http://schemas.microsoft.com/office/drawing/2014/main" id="{BBF76BF0-837C-9532-AFD4-58C55C9528AB}"/>
                </a:ext>
              </a:extLst>
            </p:cNvPr>
            <p:cNvSpPr/>
            <p:nvPr/>
          </p:nvSpPr>
          <p:spPr>
            <a:xfrm>
              <a:off x="1491613" y="6087721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967;p47">
              <a:extLst>
                <a:ext uri="{FF2B5EF4-FFF2-40B4-BE49-F238E27FC236}">
                  <a16:creationId xmlns:a16="http://schemas.microsoft.com/office/drawing/2014/main" id="{AACCCAB0-2610-CBA3-2337-526BE3AC7DAD}"/>
                </a:ext>
              </a:extLst>
            </p:cNvPr>
            <p:cNvSpPr/>
            <p:nvPr/>
          </p:nvSpPr>
          <p:spPr>
            <a:xfrm>
              <a:off x="1418331" y="6014426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568"/>
                    <a:pt x="300" y="568"/>
                  </a:cubicBezTo>
                  <a:cubicBezTo>
                    <a:pt x="467" y="568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968;p47">
              <a:extLst>
                <a:ext uri="{FF2B5EF4-FFF2-40B4-BE49-F238E27FC236}">
                  <a16:creationId xmlns:a16="http://schemas.microsoft.com/office/drawing/2014/main" id="{F6520F62-8FAF-88AC-31E4-B1265C6348A9}"/>
                </a:ext>
              </a:extLst>
            </p:cNvPr>
            <p:cNvSpPr/>
            <p:nvPr/>
          </p:nvSpPr>
          <p:spPr>
            <a:xfrm>
              <a:off x="1491613" y="6014426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cubicBezTo>
                    <a:pt x="468" y="568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969;p47">
              <a:extLst>
                <a:ext uri="{FF2B5EF4-FFF2-40B4-BE49-F238E27FC236}">
                  <a16:creationId xmlns:a16="http://schemas.microsoft.com/office/drawing/2014/main" id="{82EAF654-CF86-A887-800E-0F7D0DF765C6}"/>
                </a:ext>
              </a:extLst>
            </p:cNvPr>
            <p:cNvSpPr/>
            <p:nvPr/>
          </p:nvSpPr>
          <p:spPr>
            <a:xfrm>
              <a:off x="1385387" y="6051074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1"/>
                  </a:moveTo>
                  <a:lnTo>
                    <a:pt x="1" y="601"/>
                  </a:lnTo>
                  <a:cubicBezTo>
                    <a:pt x="167" y="601"/>
                    <a:pt x="301" y="468"/>
                    <a:pt x="301" y="301"/>
                  </a:cubicBezTo>
                  <a:cubicBezTo>
                    <a:pt x="301" y="134"/>
                    <a:pt x="16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970;p47">
              <a:extLst>
                <a:ext uri="{FF2B5EF4-FFF2-40B4-BE49-F238E27FC236}">
                  <a16:creationId xmlns:a16="http://schemas.microsoft.com/office/drawing/2014/main" id="{05351A53-2823-BAF3-44C1-CCF8076F0CAE}"/>
                </a:ext>
              </a:extLst>
            </p:cNvPr>
            <p:cNvSpPr/>
            <p:nvPr/>
          </p:nvSpPr>
          <p:spPr>
            <a:xfrm>
              <a:off x="1528260" y="598149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167"/>
                    <a:pt x="134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971;p47">
              <a:extLst>
                <a:ext uri="{FF2B5EF4-FFF2-40B4-BE49-F238E27FC236}">
                  <a16:creationId xmlns:a16="http://schemas.microsoft.com/office/drawing/2014/main" id="{A7706B11-8778-478E-567D-BC0B6A4B5F1E}"/>
                </a:ext>
              </a:extLst>
            </p:cNvPr>
            <p:cNvSpPr/>
            <p:nvPr/>
          </p:nvSpPr>
          <p:spPr>
            <a:xfrm>
              <a:off x="1454965" y="5981495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167"/>
                    <a:pt x="134" y="300"/>
                    <a:pt x="301" y="300"/>
                  </a:cubicBezTo>
                  <a:cubicBezTo>
                    <a:pt x="468" y="300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972;p47">
              <a:extLst>
                <a:ext uri="{FF2B5EF4-FFF2-40B4-BE49-F238E27FC236}">
                  <a16:creationId xmlns:a16="http://schemas.microsoft.com/office/drawing/2014/main" id="{D519CC5B-6886-5977-CE83-182DEBDD8475}"/>
                </a:ext>
              </a:extLst>
            </p:cNvPr>
            <p:cNvSpPr/>
            <p:nvPr/>
          </p:nvSpPr>
          <p:spPr>
            <a:xfrm>
              <a:off x="1385387" y="5981495"/>
              <a:ext cx="3715" cy="3308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1" y="0"/>
                  </a:moveTo>
                  <a:lnTo>
                    <a:pt x="1" y="267"/>
                  </a:lnTo>
                  <a:cubicBezTo>
                    <a:pt x="167" y="2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973;p47">
              <a:extLst>
                <a:ext uri="{FF2B5EF4-FFF2-40B4-BE49-F238E27FC236}">
                  <a16:creationId xmlns:a16="http://schemas.microsoft.com/office/drawing/2014/main" id="{27E76BB1-CCF5-052D-FF36-0E30FF20CD65}"/>
                </a:ext>
              </a:extLst>
            </p:cNvPr>
            <p:cNvSpPr/>
            <p:nvPr/>
          </p:nvSpPr>
          <p:spPr>
            <a:xfrm>
              <a:off x="1528260" y="612807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974;p47">
              <a:extLst>
                <a:ext uri="{FF2B5EF4-FFF2-40B4-BE49-F238E27FC236}">
                  <a16:creationId xmlns:a16="http://schemas.microsoft.com/office/drawing/2014/main" id="{D1337BCB-A4FF-4A40-EA26-6CE0E3FC3774}"/>
                </a:ext>
              </a:extLst>
            </p:cNvPr>
            <p:cNvSpPr/>
            <p:nvPr/>
          </p:nvSpPr>
          <p:spPr>
            <a:xfrm>
              <a:off x="1381683" y="5097493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67" y="0"/>
                    <a:pt x="67" y="100"/>
                    <a:pt x="0" y="200"/>
                  </a:cubicBezTo>
                  <a:cubicBezTo>
                    <a:pt x="0" y="234"/>
                    <a:pt x="0" y="267"/>
                    <a:pt x="0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975;p47">
              <a:extLst>
                <a:ext uri="{FF2B5EF4-FFF2-40B4-BE49-F238E27FC236}">
                  <a16:creationId xmlns:a16="http://schemas.microsoft.com/office/drawing/2014/main" id="{5BF2B4DB-4021-5933-674A-D10938DF0000}"/>
                </a:ext>
              </a:extLst>
            </p:cNvPr>
            <p:cNvSpPr/>
            <p:nvPr/>
          </p:nvSpPr>
          <p:spPr>
            <a:xfrm>
              <a:off x="1307981" y="5097493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1" y="0"/>
                  </a:moveTo>
                  <a:cubicBezTo>
                    <a:pt x="201" y="0"/>
                    <a:pt x="101" y="100"/>
                    <a:pt x="34" y="200"/>
                  </a:cubicBezTo>
                  <a:cubicBezTo>
                    <a:pt x="34" y="234"/>
                    <a:pt x="0" y="267"/>
                    <a:pt x="0" y="300"/>
                  </a:cubicBezTo>
                  <a:lnTo>
                    <a:pt x="601" y="300"/>
                  </a:lnTo>
                  <a:cubicBezTo>
                    <a:pt x="601" y="267"/>
                    <a:pt x="601" y="234"/>
                    <a:pt x="601" y="200"/>
                  </a:cubicBezTo>
                  <a:cubicBezTo>
                    <a:pt x="534" y="67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976;p47">
              <a:extLst>
                <a:ext uri="{FF2B5EF4-FFF2-40B4-BE49-F238E27FC236}">
                  <a16:creationId xmlns:a16="http://schemas.microsoft.com/office/drawing/2014/main" id="{AC8D177B-933C-A99E-5CE8-1B05DA7971D0}"/>
                </a:ext>
              </a:extLst>
            </p:cNvPr>
            <p:cNvSpPr/>
            <p:nvPr/>
          </p:nvSpPr>
          <p:spPr>
            <a:xfrm>
              <a:off x="1381683" y="5244477"/>
              <a:ext cx="3715" cy="3308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301" y="1"/>
                  </a:moveTo>
                  <a:cubicBezTo>
                    <a:pt x="167" y="1"/>
                    <a:pt x="67" y="68"/>
                    <a:pt x="0" y="168"/>
                  </a:cubicBezTo>
                  <a:cubicBezTo>
                    <a:pt x="0" y="201"/>
                    <a:pt x="0" y="234"/>
                    <a:pt x="0" y="268"/>
                  </a:cubicBezTo>
                  <a:lnTo>
                    <a:pt x="301" y="268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977;p47">
              <a:extLst>
                <a:ext uri="{FF2B5EF4-FFF2-40B4-BE49-F238E27FC236}">
                  <a16:creationId xmlns:a16="http://schemas.microsoft.com/office/drawing/2014/main" id="{ED5EF6F9-F5B7-C577-7A56-585B920F450A}"/>
                </a:ext>
              </a:extLst>
            </p:cNvPr>
            <p:cNvSpPr/>
            <p:nvPr/>
          </p:nvSpPr>
          <p:spPr>
            <a:xfrm>
              <a:off x="1308388" y="5244477"/>
              <a:ext cx="7012" cy="3308"/>
            </a:xfrm>
            <a:custGeom>
              <a:avLst/>
              <a:gdLst/>
              <a:ahLst/>
              <a:cxnLst/>
              <a:rect l="l" t="t" r="r" b="b"/>
              <a:pathLst>
                <a:path w="568" h="268" extrusionOk="0">
                  <a:moveTo>
                    <a:pt x="301" y="1"/>
                  </a:moveTo>
                  <a:cubicBezTo>
                    <a:pt x="168" y="1"/>
                    <a:pt x="68" y="68"/>
                    <a:pt x="1" y="168"/>
                  </a:cubicBezTo>
                  <a:cubicBezTo>
                    <a:pt x="1" y="201"/>
                    <a:pt x="1" y="234"/>
                    <a:pt x="1" y="268"/>
                  </a:cubicBezTo>
                  <a:lnTo>
                    <a:pt x="568" y="268"/>
                  </a:lnTo>
                  <a:cubicBezTo>
                    <a:pt x="568" y="234"/>
                    <a:pt x="568" y="201"/>
                    <a:pt x="568" y="168"/>
                  </a:cubicBezTo>
                  <a:cubicBezTo>
                    <a:pt x="501" y="68"/>
                    <a:pt x="401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978;p47">
              <a:extLst>
                <a:ext uri="{FF2B5EF4-FFF2-40B4-BE49-F238E27FC236}">
                  <a16:creationId xmlns:a16="http://schemas.microsoft.com/office/drawing/2014/main" id="{A8AA97C1-0D8A-60F9-FE19-92EBF314CDDA}"/>
                </a:ext>
              </a:extLst>
            </p:cNvPr>
            <p:cNvSpPr/>
            <p:nvPr/>
          </p:nvSpPr>
          <p:spPr>
            <a:xfrm>
              <a:off x="1381683" y="5170775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979;p47">
              <a:extLst>
                <a:ext uri="{FF2B5EF4-FFF2-40B4-BE49-F238E27FC236}">
                  <a16:creationId xmlns:a16="http://schemas.microsoft.com/office/drawing/2014/main" id="{68BD2A1B-D9A4-DE92-6C32-EDCC575262E9}"/>
                </a:ext>
              </a:extLst>
            </p:cNvPr>
            <p:cNvSpPr/>
            <p:nvPr/>
          </p:nvSpPr>
          <p:spPr>
            <a:xfrm>
              <a:off x="1308388" y="5170775"/>
              <a:ext cx="7012" cy="7431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34" y="601"/>
                    <a:pt x="568" y="468"/>
                    <a:pt x="568" y="301"/>
                  </a:cubicBezTo>
                  <a:cubicBezTo>
                    <a:pt x="568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980;p47">
              <a:extLst>
                <a:ext uri="{FF2B5EF4-FFF2-40B4-BE49-F238E27FC236}">
                  <a16:creationId xmlns:a16="http://schemas.microsoft.com/office/drawing/2014/main" id="{91A7C65E-BECE-B85D-7001-FD6BE4A09C40}"/>
                </a:ext>
              </a:extLst>
            </p:cNvPr>
            <p:cNvSpPr/>
            <p:nvPr/>
          </p:nvSpPr>
          <p:spPr>
            <a:xfrm>
              <a:off x="1271753" y="5207422"/>
              <a:ext cx="7012" cy="7431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267" y="1"/>
                  </a:moveTo>
                  <a:cubicBezTo>
                    <a:pt x="133" y="1"/>
                    <a:pt x="0" y="134"/>
                    <a:pt x="0" y="301"/>
                  </a:cubicBezTo>
                  <a:cubicBezTo>
                    <a:pt x="0" y="468"/>
                    <a:pt x="133" y="601"/>
                    <a:pt x="267" y="601"/>
                  </a:cubicBezTo>
                  <a:cubicBezTo>
                    <a:pt x="434" y="601"/>
                    <a:pt x="567" y="468"/>
                    <a:pt x="567" y="301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981;p47">
              <a:extLst>
                <a:ext uri="{FF2B5EF4-FFF2-40B4-BE49-F238E27FC236}">
                  <a16:creationId xmlns:a16="http://schemas.microsoft.com/office/drawing/2014/main" id="{2DF74774-8120-B235-25D7-18793938F7BF}"/>
                </a:ext>
              </a:extLst>
            </p:cNvPr>
            <p:cNvSpPr/>
            <p:nvPr/>
          </p:nvSpPr>
          <p:spPr>
            <a:xfrm>
              <a:off x="1345036" y="5207422"/>
              <a:ext cx="7012" cy="7431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34" y="601"/>
                    <a:pt x="568" y="468"/>
                    <a:pt x="568" y="301"/>
                  </a:cubicBezTo>
                  <a:cubicBezTo>
                    <a:pt x="568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982;p47">
              <a:extLst>
                <a:ext uri="{FF2B5EF4-FFF2-40B4-BE49-F238E27FC236}">
                  <a16:creationId xmlns:a16="http://schemas.microsoft.com/office/drawing/2014/main" id="{5E849D59-F75A-EF07-D583-10AB53CC45AB}"/>
                </a:ext>
              </a:extLst>
            </p:cNvPr>
            <p:cNvSpPr/>
            <p:nvPr/>
          </p:nvSpPr>
          <p:spPr>
            <a:xfrm>
              <a:off x="1271753" y="5134140"/>
              <a:ext cx="7012" cy="7419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267" y="0"/>
                  </a:moveTo>
                  <a:cubicBezTo>
                    <a:pt x="133" y="0"/>
                    <a:pt x="0" y="134"/>
                    <a:pt x="0" y="300"/>
                  </a:cubicBezTo>
                  <a:cubicBezTo>
                    <a:pt x="0" y="467"/>
                    <a:pt x="100" y="601"/>
                    <a:pt x="267" y="601"/>
                  </a:cubicBezTo>
                  <a:cubicBezTo>
                    <a:pt x="434" y="601"/>
                    <a:pt x="567" y="467"/>
                    <a:pt x="567" y="300"/>
                  </a:cubicBezTo>
                  <a:cubicBezTo>
                    <a:pt x="567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983;p47">
              <a:extLst>
                <a:ext uri="{FF2B5EF4-FFF2-40B4-BE49-F238E27FC236}">
                  <a16:creationId xmlns:a16="http://schemas.microsoft.com/office/drawing/2014/main" id="{9205520A-5B1B-38B2-1CF4-5AE7B9D4C8FC}"/>
                </a:ext>
              </a:extLst>
            </p:cNvPr>
            <p:cNvSpPr/>
            <p:nvPr/>
          </p:nvSpPr>
          <p:spPr>
            <a:xfrm>
              <a:off x="1345036" y="5134140"/>
              <a:ext cx="7012" cy="7419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34" y="601"/>
                    <a:pt x="568" y="467"/>
                    <a:pt x="568" y="300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984;p47">
              <a:extLst>
                <a:ext uri="{FF2B5EF4-FFF2-40B4-BE49-F238E27FC236}">
                  <a16:creationId xmlns:a16="http://schemas.microsoft.com/office/drawing/2014/main" id="{DDDE9144-DC95-F6BD-BE5D-A7804476B728}"/>
                </a:ext>
              </a:extLst>
            </p:cNvPr>
            <p:cNvSpPr/>
            <p:nvPr/>
          </p:nvSpPr>
          <p:spPr>
            <a:xfrm>
              <a:off x="1238402" y="524407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267"/>
                    <a:pt x="300" y="234"/>
                    <a:pt x="300" y="201"/>
                  </a:cubicBezTo>
                  <a:cubicBezTo>
                    <a:pt x="234" y="101"/>
                    <a:pt x="134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985;p47">
              <a:extLst>
                <a:ext uri="{FF2B5EF4-FFF2-40B4-BE49-F238E27FC236}">
                  <a16:creationId xmlns:a16="http://schemas.microsoft.com/office/drawing/2014/main" id="{909D56C1-213B-1DFC-0FB1-BE7A9EF6506B}"/>
                </a:ext>
              </a:extLst>
            </p:cNvPr>
            <p:cNvSpPr/>
            <p:nvPr/>
          </p:nvSpPr>
          <p:spPr>
            <a:xfrm>
              <a:off x="1238402" y="5170775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0" y="468"/>
                    <a:pt x="300" y="301"/>
                  </a:cubicBezTo>
                  <a:cubicBezTo>
                    <a:pt x="300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986;p47">
              <a:extLst>
                <a:ext uri="{FF2B5EF4-FFF2-40B4-BE49-F238E27FC236}">
                  <a16:creationId xmlns:a16="http://schemas.microsoft.com/office/drawing/2014/main" id="{4DB8F70A-4C1C-FCA4-FD37-F5760A8839BE}"/>
                </a:ext>
              </a:extLst>
            </p:cNvPr>
            <p:cNvSpPr/>
            <p:nvPr/>
          </p:nvSpPr>
          <p:spPr>
            <a:xfrm>
              <a:off x="1381683" y="510119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34"/>
                    <a:pt x="0" y="101"/>
                    <a:pt x="34" y="134"/>
                  </a:cubicBezTo>
                  <a:cubicBezTo>
                    <a:pt x="67" y="234"/>
                    <a:pt x="167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987;p47">
              <a:extLst>
                <a:ext uri="{FF2B5EF4-FFF2-40B4-BE49-F238E27FC236}">
                  <a16:creationId xmlns:a16="http://schemas.microsoft.com/office/drawing/2014/main" id="{BA67F0EB-A0EF-DCFF-8BF2-7FA02C1BF7E6}"/>
                </a:ext>
              </a:extLst>
            </p:cNvPr>
            <p:cNvSpPr/>
            <p:nvPr/>
          </p:nvSpPr>
          <p:spPr>
            <a:xfrm>
              <a:off x="1308388" y="5101196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34"/>
                    <a:pt x="1" y="101"/>
                    <a:pt x="1" y="134"/>
                  </a:cubicBezTo>
                  <a:cubicBezTo>
                    <a:pt x="68" y="234"/>
                    <a:pt x="168" y="301"/>
                    <a:pt x="301" y="301"/>
                  </a:cubicBezTo>
                  <a:cubicBezTo>
                    <a:pt x="401" y="301"/>
                    <a:pt x="501" y="234"/>
                    <a:pt x="568" y="134"/>
                  </a:cubicBezTo>
                  <a:cubicBezTo>
                    <a:pt x="568" y="67"/>
                    <a:pt x="601" y="34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988;p47">
              <a:extLst>
                <a:ext uri="{FF2B5EF4-FFF2-40B4-BE49-F238E27FC236}">
                  <a16:creationId xmlns:a16="http://schemas.microsoft.com/office/drawing/2014/main" id="{4E86A83B-5A14-5E22-82C8-A0282A296793}"/>
                </a:ext>
              </a:extLst>
            </p:cNvPr>
            <p:cNvSpPr/>
            <p:nvPr/>
          </p:nvSpPr>
          <p:spPr>
            <a:xfrm>
              <a:off x="1238402" y="5103664"/>
              <a:ext cx="2888" cy="1247"/>
            </a:xfrm>
            <a:custGeom>
              <a:avLst/>
              <a:gdLst/>
              <a:ahLst/>
              <a:cxnLst/>
              <a:rect l="l" t="t" r="r" b="b"/>
              <a:pathLst>
                <a:path w="234" h="101" extrusionOk="0">
                  <a:moveTo>
                    <a:pt x="234" y="1"/>
                  </a:moveTo>
                  <a:lnTo>
                    <a:pt x="0" y="67"/>
                  </a:lnTo>
                  <a:lnTo>
                    <a:pt x="0" y="101"/>
                  </a:lnTo>
                  <a:cubicBezTo>
                    <a:pt x="100" y="101"/>
                    <a:pt x="167" y="67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989;p47">
              <a:extLst>
                <a:ext uri="{FF2B5EF4-FFF2-40B4-BE49-F238E27FC236}">
                  <a16:creationId xmlns:a16="http://schemas.microsoft.com/office/drawing/2014/main" id="{1A5ADE24-890A-6741-417E-A6C59E1235CB}"/>
                </a:ext>
              </a:extLst>
            </p:cNvPr>
            <p:cNvSpPr/>
            <p:nvPr/>
          </p:nvSpPr>
          <p:spPr>
            <a:xfrm>
              <a:off x="1381683" y="539105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301" y="1"/>
                  </a:moveTo>
                  <a:cubicBezTo>
                    <a:pt x="167" y="1"/>
                    <a:pt x="67" y="68"/>
                    <a:pt x="0" y="168"/>
                  </a:cubicBezTo>
                  <a:cubicBezTo>
                    <a:pt x="0" y="201"/>
                    <a:pt x="0" y="234"/>
                    <a:pt x="0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990;p47">
              <a:extLst>
                <a:ext uri="{FF2B5EF4-FFF2-40B4-BE49-F238E27FC236}">
                  <a16:creationId xmlns:a16="http://schemas.microsoft.com/office/drawing/2014/main" id="{4310BFCB-71AD-9684-A3FF-143637B1BD59}"/>
                </a:ext>
              </a:extLst>
            </p:cNvPr>
            <p:cNvSpPr/>
            <p:nvPr/>
          </p:nvSpPr>
          <p:spPr>
            <a:xfrm>
              <a:off x="1307981" y="5391053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301" y="1"/>
                  </a:moveTo>
                  <a:cubicBezTo>
                    <a:pt x="201" y="1"/>
                    <a:pt x="101" y="68"/>
                    <a:pt x="34" y="168"/>
                  </a:cubicBezTo>
                  <a:cubicBezTo>
                    <a:pt x="34" y="201"/>
                    <a:pt x="0" y="234"/>
                    <a:pt x="0" y="301"/>
                  </a:cubicBezTo>
                  <a:lnTo>
                    <a:pt x="601" y="301"/>
                  </a:lnTo>
                  <a:cubicBezTo>
                    <a:pt x="601" y="234"/>
                    <a:pt x="601" y="201"/>
                    <a:pt x="601" y="168"/>
                  </a:cubicBezTo>
                  <a:cubicBezTo>
                    <a:pt x="534" y="68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991;p47">
              <a:extLst>
                <a:ext uri="{FF2B5EF4-FFF2-40B4-BE49-F238E27FC236}">
                  <a16:creationId xmlns:a16="http://schemas.microsoft.com/office/drawing/2014/main" id="{0E652924-915D-85BF-4FE7-9F2B357CACC9}"/>
                </a:ext>
              </a:extLst>
            </p:cNvPr>
            <p:cNvSpPr/>
            <p:nvPr/>
          </p:nvSpPr>
          <p:spPr>
            <a:xfrm>
              <a:off x="1381683" y="5317364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134" y="33"/>
                    <a:pt x="0" y="167"/>
                    <a:pt x="0" y="300"/>
                  </a:cubicBezTo>
                  <a:cubicBezTo>
                    <a:pt x="0" y="467"/>
                    <a:pt x="134" y="600"/>
                    <a:pt x="301" y="6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992;p47">
              <a:extLst>
                <a:ext uri="{FF2B5EF4-FFF2-40B4-BE49-F238E27FC236}">
                  <a16:creationId xmlns:a16="http://schemas.microsoft.com/office/drawing/2014/main" id="{F360F98A-6CE3-D025-6BCB-CB4A31F96AA6}"/>
                </a:ext>
              </a:extLst>
            </p:cNvPr>
            <p:cNvSpPr/>
            <p:nvPr/>
          </p:nvSpPr>
          <p:spPr>
            <a:xfrm>
              <a:off x="1308388" y="5317771"/>
              <a:ext cx="7012" cy="7012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267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34" y="567"/>
                    <a:pt x="568" y="434"/>
                    <a:pt x="568" y="267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993;p47">
              <a:extLst>
                <a:ext uri="{FF2B5EF4-FFF2-40B4-BE49-F238E27FC236}">
                  <a16:creationId xmlns:a16="http://schemas.microsoft.com/office/drawing/2014/main" id="{E1C4E3B2-F04D-4C91-D607-B6241C120B3D}"/>
                </a:ext>
              </a:extLst>
            </p:cNvPr>
            <p:cNvSpPr/>
            <p:nvPr/>
          </p:nvSpPr>
          <p:spPr>
            <a:xfrm>
              <a:off x="1271753" y="5354419"/>
              <a:ext cx="7012" cy="7012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267" y="0"/>
                  </a:moveTo>
                  <a:cubicBezTo>
                    <a:pt x="133" y="0"/>
                    <a:pt x="0" y="134"/>
                    <a:pt x="0" y="300"/>
                  </a:cubicBezTo>
                  <a:cubicBezTo>
                    <a:pt x="0" y="434"/>
                    <a:pt x="133" y="567"/>
                    <a:pt x="267" y="567"/>
                  </a:cubicBezTo>
                  <a:cubicBezTo>
                    <a:pt x="434" y="567"/>
                    <a:pt x="567" y="434"/>
                    <a:pt x="567" y="300"/>
                  </a:cubicBezTo>
                  <a:cubicBezTo>
                    <a:pt x="567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994;p47">
              <a:extLst>
                <a:ext uri="{FF2B5EF4-FFF2-40B4-BE49-F238E27FC236}">
                  <a16:creationId xmlns:a16="http://schemas.microsoft.com/office/drawing/2014/main" id="{BD1F0C0F-E256-E2C0-4DC2-F0EA0E104165}"/>
                </a:ext>
              </a:extLst>
            </p:cNvPr>
            <p:cNvSpPr/>
            <p:nvPr/>
          </p:nvSpPr>
          <p:spPr>
            <a:xfrm>
              <a:off x="1345036" y="5354419"/>
              <a:ext cx="7012" cy="7012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34" y="567"/>
                    <a:pt x="568" y="434"/>
                    <a:pt x="568" y="300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995;p47">
              <a:extLst>
                <a:ext uri="{FF2B5EF4-FFF2-40B4-BE49-F238E27FC236}">
                  <a16:creationId xmlns:a16="http://schemas.microsoft.com/office/drawing/2014/main" id="{C5B61350-0246-23A5-418D-7D5443C98658}"/>
                </a:ext>
              </a:extLst>
            </p:cNvPr>
            <p:cNvSpPr/>
            <p:nvPr/>
          </p:nvSpPr>
          <p:spPr>
            <a:xfrm>
              <a:off x="1271753" y="5281124"/>
              <a:ext cx="7012" cy="7012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267" y="1"/>
                  </a:moveTo>
                  <a:cubicBezTo>
                    <a:pt x="133" y="1"/>
                    <a:pt x="0" y="134"/>
                    <a:pt x="0" y="267"/>
                  </a:cubicBezTo>
                  <a:cubicBezTo>
                    <a:pt x="0" y="434"/>
                    <a:pt x="133" y="568"/>
                    <a:pt x="267" y="568"/>
                  </a:cubicBezTo>
                  <a:cubicBezTo>
                    <a:pt x="434" y="568"/>
                    <a:pt x="567" y="434"/>
                    <a:pt x="567" y="267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996;p47">
              <a:extLst>
                <a:ext uri="{FF2B5EF4-FFF2-40B4-BE49-F238E27FC236}">
                  <a16:creationId xmlns:a16="http://schemas.microsoft.com/office/drawing/2014/main" id="{C5593873-78E2-ED83-8A3A-5A8787072408}"/>
                </a:ext>
              </a:extLst>
            </p:cNvPr>
            <p:cNvSpPr/>
            <p:nvPr/>
          </p:nvSpPr>
          <p:spPr>
            <a:xfrm>
              <a:off x="1345036" y="5281124"/>
              <a:ext cx="7012" cy="7012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434" y="568"/>
                    <a:pt x="568" y="434"/>
                    <a:pt x="568" y="267"/>
                  </a:cubicBezTo>
                  <a:cubicBezTo>
                    <a:pt x="568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997;p47">
              <a:extLst>
                <a:ext uri="{FF2B5EF4-FFF2-40B4-BE49-F238E27FC236}">
                  <a16:creationId xmlns:a16="http://schemas.microsoft.com/office/drawing/2014/main" id="{F1DE9879-8AA9-F9D7-5428-008466343E2D}"/>
                </a:ext>
              </a:extLst>
            </p:cNvPr>
            <p:cNvSpPr/>
            <p:nvPr/>
          </p:nvSpPr>
          <p:spPr>
            <a:xfrm>
              <a:off x="1238402" y="539105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234"/>
                    <a:pt x="300" y="201"/>
                    <a:pt x="300" y="168"/>
                  </a:cubicBezTo>
                  <a:cubicBezTo>
                    <a:pt x="234" y="68"/>
                    <a:pt x="134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998;p47">
              <a:extLst>
                <a:ext uri="{FF2B5EF4-FFF2-40B4-BE49-F238E27FC236}">
                  <a16:creationId xmlns:a16="http://schemas.microsoft.com/office/drawing/2014/main" id="{E1BA0302-B96B-51A5-A31A-2E68B248A538}"/>
                </a:ext>
              </a:extLst>
            </p:cNvPr>
            <p:cNvSpPr/>
            <p:nvPr/>
          </p:nvSpPr>
          <p:spPr>
            <a:xfrm>
              <a:off x="1238402" y="5317771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0"/>
                  </a:moveTo>
                  <a:lnTo>
                    <a:pt x="0" y="601"/>
                  </a:lnTo>
                  <a:cubicBezTo>
                    <a:pt x="167" y="567"/>
                    <a:pt x="300" y="434"/>
                    <a:pt x="300" y="267"/>
                  </a:cubicBezTo>
                  <a:cubicBezTo>
                    <a:pt x="300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999;p47">
              <a:extLst>
                <a:ext uri="{FF2B5EF4-FFF2-40B4-BE49-F238E27FC236}">
                  <a16:creationId xmlns:a16="http://schemas.microsoft.com/office/drawing/2014/main" id="{31FCBF05-146C-9934-6286-01F696A185CD}"/>
                </a:ext>
              </a:extLst>
            </p:cNvPr>
            <p:cNvSpPr/>
            <p:nvPr/>
          </p:nvSpPr>
          <p:spPr>
            <a:xfrm>
              <a:off x="1381683" y="524777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cubicBezTo>
                    <a:pt x="0" y="167"/>
                    <a:pt x="134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2000;p47">
              <a:extLst>
                <a:ext uri="{FF2B5EF4-FFF2-40B4-BE49-F238E27FC236}">
                  <a16:creationId xmlns:a16="http://schemas.microsoft.com/office/drawing/2014/main" id="{07EDE1D8-7286-7770-6DC9-65E937B95D83}"/>
                </a:ext>
              </a:extLst>
            </p:cNvPr>
            <p:cNvSpPr/>
            <p:nvPr/>
          </p:nvSpPr>
          <p:spPr>
            <a:xfrm>
              <a:off x="1308388" y="5247772"/>
              <a:ext cx="7012" cy="3715"/>
            </a:xfrm>
            <a:custGeom>
              <a:avLst/>
              <a:gdLst/>
              <a:ahLst/>
              <a:cxnLst/>
              <a:rect l="l" t="t" r="r" b="b"/>
              <a:pathLst>
                <a:path w="568" h="301" extrusionOk="0">
                  <a:moveTo>
                    <a:pt x="1" y="1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34" y="301"/>
                    <a:pt x="568" y="167"/>
                    <a:pt x="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2001;p47">
              <a:extLst>
                <a:ext uri="{FF2B5EF4-FFF2-40B4-BE49-F238E27FC236}">
                  <a16:creationId xmlns:a16="http://schemas.microsoft.com/office/drawing/2014/main" id="{EC8DFEBF-2C80-C550-B65E-E397F030C7AD}"/>
                </a:ext>
              </a:extLst>
            </p:cNvPr>
            <p:cNvSpPr/>
            <p:nvPr/>
          </p:nvSpPr>
          <p:spPr>
            <a:xfrm>
              <a:off x="1238402" y="524777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cubicBezTo>
                    <a:pt x="167" y="301"/>
                    <a:pt x="300" y="167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2002;p47">
              <a:extLst>
                <a:ext uri="{FF2B5EF4-FFF2-40B4-BE49-F238E27FC236}">
                  <a16:creationId xmlns:a16="http://schemas.microsoft.com/office/drawing/2014/main" id="{544A7222-5301-DA81-9681-5E1E35BE8C04}"/>
                </a:ext>
              </a:extLst>
            </p:cNvPr>
            <p:cNvSpPr/>
            <p:nvPr/>
          </p:nvSpPr>
          <p:spPr>
            <a:xfrm>
              <a:off x="1381683" y="553764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67" y="0"/>
                    <a:pt x="67" y="67"/>
                    <a:pt x="0" y="167"/>
                  </a:cubicBezTo>
                  <a:cubicBezTo>
                    <a:pt x="0" y="200"/>
                    <a:pt x="0" y="267"/>
                    <a:pt x="0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2003;p47">
              <a:extLst>
                <a:ext uri="{FF2B5EF4-FFF2-40B4-BE49-F238E27FC236}">
                  <a16:creationId xmlns:a16="http://schemas.microsoft.com/office/drawing/2014/main" id="{8C451B88-6557-E739-75AB-87759CBCE497}"/>
                </a:ext>
              </a:extLst>
            </p:cNvPr>
            <p:cNvSpPr/>
            <p:nvPr/>
          </p:nvSpPr>
          <p:spPr>
            <a:xfrm>
              <a:off x="1307981" y="5537642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1" y="0"/>
                  </a:moveTo>
                  <a:cubicBezTo>
                    <a:pt x="201" y="0"/>
                    <a:pt x="101" y="67"/>
                    <a:pt x="34" y="167"/>
                  </a:cubicBezTo>
                  <a:cubicBezTo>
                    <a:pt x="34" y="200"/>
                    <a:pt x="0" y="267"/>
                    <a:pt x="0" y="300"/>
                  </a:cubicBezTo>
                  <a:lnTo>
                    <a:pt x="601" y="300"/>
                  </a:lnTo>
                  <a:cubicBezTo>
                    <a:pt x="601" y="267"/>
                    <a:pt x="601" y="200"/>
                    <a:pt x="601" y="167"/>
                  </a:cubicBezTo>
                  <a:cubicBezTo>
                    <a:pt x="534" y="67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2004;p47">
              <a:extLst>
                <a:ext uri="{FF2B5EF4-FFF2-40B4-BE49-F238E27FC236}">
                  <a16:creationId xmlns:a16="http://schemas.microsoft.com/office/drawing/2014/main" id="{09F490C9-365C-1E4C-D261-263203485C66}"/>
                </a:ext>
              </a:extLst>
            </p:cNvPr>
            <p:cNvSpPr/>
            <p:nvPr/>
          </p:nvSpPr>
          <p:spPr>
            <a:xfrm>
              <a:off x="1381683" y="5464348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2005;p47">
              <a:extLst>
                <a:ext uri="{FF2B5EF4-FFF2-40B4-BE49-F238E27FC236}">
                  <a16:creationId xmlns:a16="http://schemas.microsoft.com/office/drawing/2014/main" id="{73058C00-F5E8-4885-C69B-3917EF07488E}"/>
                </a:ext>
              </a:extLst>
            </p:cNvPr>
            <p:cNvSpPr/>
            <p:nvPr/>
          </p:nvSpPr>
          <p:spPr>
            <a:xfrm>
              <a:off x="1308388" y="5464348"/>
              <a:ext cx="7012" cy="7419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34" y="601"/>
                    <a:pt x="568" y="468"/>
                    <a:pt x="568" y="301"/>
                  </a:cubicBezTo>
                  <a:cubicBezTo>
                    <a:pt x="568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2006;p47">
              <a:extLst>
                <a:ext uri="{FF2B5EF4-FFF2-40B4-BE49-F238E27FC236}">
                  <a16:creationId xmlns:a16="http://schemas.microsoft.com/office/drawing/2014/main" id="{E837E705-BBD2-C08A-2F2E-79D41CC18842}"/>
                </a:ext>
              </a:extLst>
            </p:cNvPr>
            <p:cNvSpPr/>
            <p:nvPr/>
          </p:nvSpPr>
          <p:spPr>
            <a:xfrm>
              <a:off x="1271753" y="5500995"/>
              <a:ext cx="7012" cy="7419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267" y="0"/>
                  </a:moveTo>
                  <a:cubicBezTo>
                    <a:pt x="133" y="0"/>
                    <a:pt x="0" y="134"/>
                    <a:pt x="0" y="301"/>
                  </a:cubicBezTo>
                  <a:cubicBezTo>
                    <a:pt x="0" y="467"/>
                    <a:pt x="133" y="601"/>
                    <a:pt x="267" y="601"/>
                  </a:cubicBezTo>
                  <a:cubicBezTo>
                    <a:pt x="434" y="601"/>
                    <a:pt x="567" y="467"/>
                    <a:pt x="567" y="301"/>
                  </a:cubicBezTo>
                  <a:cubicBezTo>
                    <a:pt x="567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2007;p47">
              <a:extLst>
                <a:ext uri="{FF2B5EF4-FFF2-40B4-BE49-F238E27FC236}">
                  <a16:creationId xmlns:a16="http://schemas.microsoft.com/office/drawing/2014/main" id="{F250DE98-2F26-A720-71CE-85762E40E9D4}"/>
                </a:ext>
              </a:extLst>
            </p:cNvPr>
            <p:cNvSpPr/>
            <p:nvPr/>
          </p:nvSpPr>
          <p:spPr>
            <a:xfrm>
              <a:off x="1345036" y="5500995"/>
              <a:ext cx="7012" cy="7419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34" y="601"/>
                    <a:pt x="568" y="467"/>
                    <a:pt x="568" y="301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2008;p47">
              <a:extLst>
                <a:ext uri="{FF2B5EF4-FFF2-40B4-BE49-F238E27FC236}">
                  <a16:creationId xmlns:a16="http://schemas.microsoft.com/office/drawing/2014/main" id="{51985E59-8D04-A5AA-DA20-C63ED1320479}"/>
                </a:ext>
              </a:extLst>
            </p:cNvPr>
            <p:cNvSpPr/>
            <p:nvPr/>
          </p:nvSpPr>
          <p:spPr>
            <a:xfrm>
              <a:off x="1271753" y="5427701"/>
              <a:ext cx="7012" cy="7431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267" y="1"/>
                  </a:moveTo>
                  <a:cubicBezTo>
                    <a:pt x="133" y="1"/>
                    <a:pt x="0" y="134"/>
                    <a:pt x="0" y="301"/>
                  </a:cubicBezTo>
                  <a:cubicBezTo>
                    <a:pt x="0" y="468"/>
                    <a:pt x="133" y="601"/>
                    <a:pt x="267" y="601"/>
                  </a:cubicBezTo>
                  <a:cubicBezTo>
                    <a:pt x="434" y="601"/>
                    <a:pt x="567" y="468"/>
                    <a:pt x="567" y="301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2009;p47">
              <a:extLst>
                <a:ext uri="{FF2B5EF4-FFF2-40B4-BE49-F238E27FC236}">
                  <a16:creationId xmlns:a16="http://schemas.microsoft.com/office/drawing/2014/main" id="{D433B581-F11F-8859-8108-BF2C929EF616}"/>
                </a:ext>
              </a:extLst>
            </p:cNvPr>
            <p:cNvSpPr/>
            <p:nvPr/>
          </p:nvSpPr>
          <p:spPr>
            <a:xfrm>
              <a:off x="1345036" y="5427701"/>
              <a:ext cx="7012" cy="7431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34" y="601"/>
                    <a:pt x="568" y="468"/>
                    <a:pt x="568" y="301"/>
                  </a:cubicBezTo>
                  <a:cubicBezTo>
                    <a:pt x="568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2010;p47">
              <a:extLst>
                <a:ext uri="{FF2B5EF4-FFF2-40B4-BE49-F238E27FC236}">
                  <a16:creationId xmlns:a16="http://schemas.microsoft.com/office/drawing/2014/main" id="{C7921BF2-1ACE-7845-DB09-FE8326F139DC}"/>
                </a:ext>
              </a:extLst>
            </p:cNvPr>
            <p:cNvSpPr/>
            <p:nvPr/>
          </p:nvSpPr>
          <p:spPr>
            <a:xfrm>
              <a:off x="1238402" y="553764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0" y="300"/>
                  </a:lnTo>
                  <a:cubicBezTo>
                    <a:pt x="300" y="234"/>
                    <a:pt x="300" y="200"/>
                    <a:pt x="300" y="167"/>
                  </a:cubicBezTo>
                  <a:cubicBezTo>
                    <a:pt x="234" y="67"/>
                    <a:pt x="134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2011;p47">
              <a:extLst>
                <a:ext uri="{FF2B5EF4-FFF2-40B4-BE49-F238E27FC236}">
                  <a16:creationId xmlns:a16="http://schemas.microsoft.com/office/drawing/2014/main" id="{2EDCEFD5-ECDE-0D87-259C-78012E5E6ED8}"/>
                </a:ext>
              </a:extLst>
            </p:cNvPr>
            <p:cNvSpPr/>
            <p:nvPr/>
          </p:nvSpPr>
          <p:spPr>
            <a:xfrm>
              <a:off x="1238402" y="5464348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0" y="468"/>
                    <a:pt x="300" y="301"/>
                  </a:cubicBezTo>
                  <a:cubicBezTo>
                    <a:pt x="300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2012;p47">
              <a:extLst>
                <a:ext uri="{FF2B5EF4-FFF2-40B4-BE49-F238E27FC236}">
                  <a16:creationId xmlns:a16="http://schemas.microsoft.com/office/drawing/2014/main" id="{53940A7B-B21A-D338-AAF6-B896CCA7CC7A}"/>
                </a:ext>
              </a:extLst>
            </p:cNvPr>
            <p:cNvSpPr/>
            <p:nvPr/>
          </p:nvSpPr>
          <p:spPr>
            <a:xfrm>
              <a:off x="1381683" y="5394769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34"/>
                    <a:pt x="0" y="67"/>
                    <a:pt x="34" y="100"/>
                  </a:cubicBezTo>
                  <a:cubicBezTo>
                    <a:pt x="67" y="200"/>
                    <a:pt x="167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2013;p47">
              <a:extLst>
                <a:ext uri="{FF2B5EF4-FFF2-40B4-BE49-F238E27FC236}">
                  <a16:creationId xmlns:a16="http://schemas.microsoft.com/office/drawing/2014/main" id="{0252AD7D-FD1B-27F2-208A-B504C7926186}"/>
                </a:ext>
              </a:extLst>
            </p:cNvPr>
            <p:cNvSpPr/>
            <p:nvPr/>
          </p:nvSpPr>
          <p:spPr>
            <a:xfrm>
              <a:off x="1308388" y="5394769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34"/>
                    <a:pt x="1" y="67"/>
                    <a:pt x="1" y="100"/>
                  </a:cubicBezTo>
                  <a:cubicBezTo>
                    <a:pt x="68" y="200"/>
                    <a:pt x="168" y="300"/>
                    <a:pt x="301" y="300"/>
                  </a:cubicBezTo>
                  <a:cubicBezTo>
                    <a:pt x="401" y="300"/>
                    <a:pt x="501" y="200"/>
                    <a:pt x="568" y="100"/>
                  </a:cubicBezTo>
                  <a:cubicBezTo>
                    <a:pt x="568" y="67"/>
                    <a:pt x="601" y="34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2014;p47">
              <a:extLst>
                <a:ext uri="{FF2B5EF4-FFF2-40B4-BE49-F238E27FC236}">
                  <a16:creationId xmlns:a16="http://schemas.microsoft.com/office/drawing/2014/main" id="{D0757C2B-9E7F-ADC4-61D1-CCD086D02D21}"/>
                </a:ext>
              </a:extLst>
            </p:cNvPr>
            <p:cNvSpPr/>
            <p:nvPr/>
          </p:nvSpPr>
          <p:spPr>
            <a:xfrm>
              <a:off x="1238402" y="5394769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134" y="300"/>
                    <a:pt x="234" y="200"/>
                    <a:pt x="300" y="100"/>
                  </a:cubicBezTo>
                  <a:cubicBezTo>
                    <a:pt x="300" y="67"/>
                    <a:pt x="300" y="34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2015;p47">
              <a:extLst>
                <a:ext uri="{FF2B5EF4-FFF2-40B4-BE49-F238E27FC236}">
                  <a16:creationId xmlns:a16="http://schemas.microsoft.com/office/drawing/2014/main" id="{E96014BC-A08A-814F-6C4C-840E611D1BBB}"/>
                </a:ext>
              </a:extLst>
            </p:cNvPr>
            <p:cNvSpPr/>
            <p:nvPr/>
          </p:nvSpPr>
          <p:spPr>
            <a:xfrm>
              <a:off x="1381683" y="568421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2016;p47">
              <a:extLst>
                <a:ext uri="{FF2B5EF4-FFF2-40B4-BE49-F238E27FC236}">
                  <a16:creationId xmlns:a16="http://schemas.microsoft.com/office/drawing/2014/main" id="{8A8368C3-4D22-B549-F0FC-28E55ECC4A44}"/>
                </a:ext>
              </a:extLst>
            </p:cNvPr>
            <p:cNvSpPr/>
            <p:nvPr/>
          </p:nvSpPr>
          <p:spPr>
            <a:xfrm>
              <a:off x="1308388" y="5684218"/>
              <a:ext cx="7012" cy="3715"/>
            </a:xfrm>
            <a:custGeom>
              <a:avLst/>
              <a:gdLst/>
              <a:ahLst/>
              <a:cxnLst/>
              <a:rect l="l" t="t" r="r" b="b"/>
              <a:pathLst>
                <a:path w="568" h="3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lnTo>
                    <a:pt x="568" y="301"/>
                  </a:ln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2017;p47">
              <a:extLst>
                <a:ext uri="{FF2B5EF4-FFF2-40B4-BE49-F238E27FC236}">
                  <a16:creationId xmlns:a16="http://schemas.microsoft.com/office/drawing/2014/main" id="{5BCD8AA5-0615-8F2B-7503-A5B5A0851CCA}"/>
                </a:ext>
              </a:extLst>
            </p:cNvPr>
            <p:cNvSpPr/>
            <p:nvPr/>
          </p:nvSpPr>
          <p:spPr>
            <a:xfrm>
              <a:off x="1381683" y="561092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2018;p47">
              <a:extLst>
                <a:ext uri="{FF2B5EF4-FFF2-40B4-BE49-F238E27FC236}">
                  <a16:creationId xmlns:a16="http://schemas.microsoft.com/office/drawing/2014/main" id="{733BEF42-F708-93DF-579D-B9E0351FF9E2}"/>
                </a:ext>
              </a:extLst>
            </p:cNvPr>
            <p:cNvSpPr/>
            <p:nvPr/>
          </p:nvSpPr>
          <p:spPr>
            <a:xfrm>
              <a:off x="1308388" y="5610924"/>
              <a:ext cx="7012" cy="7431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34" y="601"/>
                    <a:pt x="568" y="468"/>
                    <a:pt x="568" y="301"/>
                  </a:cubicBezTo>
                  <a:cubicBezTo>
                    <a:pt x="568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2019;p47">
              <a:extLst>
                <a:ext uri="{FF2B5EF4-FFF2-40B4-BE49-F238E27FC236}">
                  <a16:creationId xmlns:a16="http://schemas.microsoft.com/office/drawing/2014/main" id="{094B3BA3-8AD4-F9B2-D1FE-BF7CE28ED065}"/>
                </a:ext>
              </a:extLst>
            </p:cNvPr>
            <p:cNvSpPr/>
            <p:nvPr/>
          </p:nvSpPr>
          <p:spPr>
            <a:xfrm>
              <a:off x="1271753" y="5647572"/>
              <a:ext cx="7012" cy="7419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cubicBezTo>
                    <a:pt x="0" y="468"/>
                    <a:pt x="133" y="601"/>
                    <a:pt x="300" y="601"/>
                  </a:cubicBezTo>
                  <a:cubicBezTo>
                    <a:pt x="434" y="601"/>
                    <a:pt x="567" y="468"/>
                    <a:pt x="567" y="301"/>
                  </a:cubicBezTo>
                  <a:cubicBezTo>
                    <a:pt x="567" y="134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2020;p47">
              <a:extLst>
                <a:ext uri="{FF2B5EF4-FFF2-40B4-BE49-F238E27FC236}">
                  <a16:creationId xmlns:a16="http://schemas.microsoft.com/office/drawing/2014/main" id="{B2DA6A1C-23F0-060B-E190-0BF883F88932}"/>
                </a:ext>
              </a:extLst>
            </p:cNvPr>
            <p:cNvSpPr/>
            <p:nvPr/>
          </p:nvSpPr>
          <p:spPr>
            <a:xfrm>
              <a:off x="1345036" y="564757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34" y="601"/>
                    <a:pt x="568" y="468"/>
                    <a:pt x="568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2021;p47">
              <a:extLst>
                <a:ext uri="{FF2B5EF4-FFF2-40B4-BE49-F238E27FC236}">
                  <a16:creationId xmlns:a16="http://schemas.microsoft.com/office/drawing/2014/main" id="{54DC7A33-3553-FA3B-8657-F08F8F36BF93}"/>
                </a:ext>
              </a:extLst>
            </p:cNvPr>
            <p:cNvSpPr/>
            <p:nvPr/>
          </p:nvSpPr>
          <p:spPr>
            <a:xfrm>
              <a:off x="1271753" y="5574278"/>
              <a:ext cx="7012" cy="7431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267" y="1"/>
                  </a:moveTo>
                  <a:cubicBezTo>
                    <a:pt x="133" y="1"/>
                    <a:pt x="0" y="134"/>
                    <a:pt x="0" y="301"/>
                  </a:cubicBezTo>
                  <a:cubicBezTo>
                    <a:pt x="0" y="468"/>
                    <a:pt x="100" y="601"/>
                    <a:pt x="267" y="601"/>
                  </a:cubicBezTo>
                  <a:cubicBezTo>
                    <a:pt x="434" y="601"/>
                    <a:pt x="567" y="468"/>
                    <a:pt x="567" y="301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2022;p47">
              <a:extLst>
                <a:ext uri="{FF2B5EF4-FFF2-40B4-BE49-F238E27FC236}">
                  <a16:creationId xmlns:a16="http://schemas.microsoft.com/office/drawing/2014/main" id="{37FD1E66-AA8E-D140-4562-429860F67296}"/>
                </a:ext>
              </a:extLst>
            </p:cNvPr>
            <p:cNvSpPr/>
            <p:nvPr/>
          </p:nvSpPr>
          <p:spPr>
            <a:xfrm>
              <a:off x="1345036" y="5574278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34" y="601"/>
                    <a:pt x="568" y="468"/>
                    <a:pt x="568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2023;p47">
              <a:extLst>
                <a:ext uri="{FF2B5EF4-FFF2-40B4-BE49-F238E27FC236}">
                  <a16:creationId xmlns:a16="http://schemas.microsoft.com/office/drawing/2014/main" id="{2A0A3FDA-9842-E4AC-CF33-430ACAF04639}"/>
                </a:ext>
              </a:extLst>
            </p:cNvPr>
            <p:cNvSpPr/>
            <p:nvPr/>
          </p:nvSpPr>
          <p:spPr>
            <a:xfrm>
              <a:off x="1238402" y="568421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2024;p47">
              <a:extLst>
                <a:ext uri="{FF2B5EF4-FFF2-40B4-BE49-F238E27FC236}">
                  <a16:creationId xmlns:a16="http://schemas.microsoft.com/office/drawing/2014/main" id="{35DD1429-7785-2895-F192-4EC34AD5A1C5}"/>
                </a:ext>
              </a:extLst>
            </p:cNvPr>
            <p:cNvSpPr/>
            <p:nvPr/>
          </p:nvSpPr>
          <p:spPr>
            <a:xfrm>
              <a:off x="1238402" y="561092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0" y="468"/>
                    <a:pt x="300" y="301"/>
                  </a:cubicBezTo>
                  <a:cubicBezTo>
                    <a:pt x="300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2025;p47">
              <a:extLst>
                <a:ext uri="{FF2B5EF4-FFF2-40B4-BE49-F238E27FC236}">
                  <a16:creationId xmlns:a16="http://schemas.microsoft.com/office/drawing/2014/main" id="{397491A6-3FD6-E246-58DF-5EA2D0AB4299}"/>
                </a:ext>
              </a:extLst>
            </p:cNvPr>
            <p:cNvSpPr/>
            <p:nvPr/>
          </p:nvSpPr>
          <p:spPr>
            <a:xfrm>
              <a:off x="1381683" y="55413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167"/>
                    <a:pt x="134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2026;p47">
              <a:extLst>
                <a:ext uri="{FF2B5EF4-FFF2-40B4-BE49-F238E27FC236}">
                  <a16:creationId xmlns:a16="http://schemas.microsoft.com/office/drawing/2014/main" id="{23DF7E02-0E40-B00B-2FA1-A2AF00DEBCD5}"/>
                </a:ext>
              </a:extLst>
            </p:cNvPr>
            <p:cNvSpPr/>
            <p:nvPr/>
          </p:nvSpPr>
          <p:spPr>
            <a:xfrm>
              <a:off x="1308388" y="5541345"/>
              <a:ext cx="7012" cy="3715"/>
            </a:xfrm>
            <a:custGeom>
              <a:avLst/>
              <a:gdLst/>
              <a:ahLst/>
              <a:cxnLst/>
              <a:rect l="l" t="t" r="r" b="b"/>
              <a:pathLst>
                <a:path w="568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34" y="301"/>
                    <a:pt x="568" y="1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2027;p47">
              <a:extLst>
                <a:ext uri="{FF2B5EF4-FFF2-40B4-BE49-F238E27FC236}">
                  <a16:creationId xmlns:a16="http://schemas.microsoft.com/office/drawing/2014/main" id="{633B9ABF-C95F-FFC0-D27D-816CF4EF8F12}"/>
                </a:ext>
              </a:extLst>
            </p:cNvPr>
            <p:cNvSpPr/>
            <p:nvPr/>
          </p:nvSpPr>
          <p:spPr>
            <a:xfrm>
              <a:off x="1238402" y="55413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cubicBezTo>
                    <a:pt x="167" y="301"/>
                    <a:pt x="300" y="167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2028;p47">
              <a:extLst>
                <a:ext uri="{FF2B5EF4-FFF2-40B4-BE49-F238E27FC236}">
                  <a16:creationId xmlns:a16="http://schemas.microsoft.com/office/drawing/2014/main" id="{1F92DF3D-6824-954C-A07E-BD5AFDE80C36}"/>
                </a:ext>
              </a:extLst>
            </p:cNvPr>
            <p:cNvSpPr/>
            <p:nvPr/>
          </p:nvSpPr>
          <p:spPr>
            <a:xfrm>
              <a:off x="1381683" y="5831203"/>
              <a:ext cx="3715" cy="3308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301" y="1"/>
                  </a:moveTo>
                  <a:cubicBezTo>
                    <a:pt x="167" y="1"/>
                    <a:pt x="67" y="68"/>
                    <a:pt x="0" y="168"/>
                  </a:cubicBezTo>
                  <a:cubicBezTo>
                    <a:pt x="0" y="201"/>
                    <a:pt x="0" y="234"/>
                    <a:pt x="0" y="268"/>
                  </a:cubicBezTo>
                  <a:lnTo>
                    <a:pt x="301" y="268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2029;p47">
              <a:extLst>
                <a:ext uri="{FF2B5EF4-FFF2-40B4-BE49-F238E27FC236}">
                  <a16:creationId xmlns:a16="http://schemas.microsoft.com/office/drawing/2014/main" id="{8B3FC55F-9427-1303-F676-4A5DEBAC6F81}"/>
                </a:ext>
              </a:extLst>
            </p:cNvPr>
            <p:cNvSpPr/>
            <p:nvPr/>
          </p:nvSpPr>
          <p:spPr>
            <a:xfrm>
              <a:off x="1308388" y="5831203"/>
              <a:ext cx="7012" cy="3308"/>
            </a:xfrm>
            <a:custGeom>
              <a:avLst/>
              <a:gdLst/>
              <a:ahLst/>
              <a:cxnLst/>
              <a:rect l="l" t="t" r="r" b="b"/>
              <a:pathLst>
                <a:path w="568" h="268" extrusionOk="0">
                  <a:moveTo>
                    <a:pt x="301" y="1"/>
                  </a:moveTo>
                  <a:cubicBezTo>
                    <a:pt x="168" y="1"/>
                    <a:pt x="68" y="68"/>
                    <a:pt x="1" y="168"/>
                  </a:cubicBezTo>
                  <a:cubicBezTo>
                    <a:pt x="1" y="201"/>
                    <a:pt x="1" y="234"/>
                    <a:pt x="1" y="268"/>
                  </a:cubicBezTo>
                  <a:lnTo>
                    <a:pt x="568" y="268"/>
                  </a:lnTo>
                  <a:cubicBezTo>
                    <a:pt x="568" y="234"/>
                    <a:pt x="568" y="201"/>
                    <a:pt x="568" y="168"/>
                  </a:cubicBezTo>
                  <a:cubicBezTo>
                    <a:pt x="501" y="68"/>
                    <a:pt x="401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2030;p47">
              <a:extLst>
                <a:ext uri="{FF2B5EF4-FFF2-40B4-BE49-F238E27FC236}">
                  <a16:creationId xmlns:a16="http://schemas.microsoft.com/office/drawing/2014/main" id="{94935DA8-3FBB-2DC1-DD04-3EE681093167}"/>
                </a:ext>
              </a:extLst>
            </p:cNvPr>
            <p:cNvSpPr/>
            <p:nvPr/>
          </p:nvSpPr>
          <p:spPr>
            <a:xfrm>
              <a:off x="1381683" y="5757501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2031;p47">
              <a:extLst>
                <a:ext uri="{FF2B5EF4-FFF2-40B4-BE49-F238E27FC236}">
                  <a16:creationId xmlns:a16="http://schemas.microsoft.com/office/drawing/2014/main" id="{EA45E9C3-3B86-DCB5-D257-60C496BF4531}"/>
                </a:ext>
              </a:extLst>
            </p:cNvPr>
            <p:cNvSpPr/>
            <p:nvPr/>
          </p:nvSpPr>
          <p:spPr>
            <a:xfrm>
              <a:off x="1308388" y="5757501"/>
              <a:ext cx="7012" cy="7431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34" y="601"/>
                    <a:pt x="568" y="468"/>
                    <a:pt x="568" y="301"/>
                  </a:cubicBezTo>
                  <a:cubicBezTo>
                    <a:pt x="568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2032;p47">
              <a:extLst>
                <a:ext uri="{FF2B5EF4-FFF2-40B4-BE49-F238E27FC236}">
                  <a16:creationId xmlns:a16="http://schemas.microsoft.com/office/drawing/2014/main" id="{EC7D07C6-EBE3-84A3-894D-C19377943E2F}"/>
                </a:ext>
              </a:extLst>
            </p:cNvPr>
            <p:cNvSpPr/>
            <p:nvPr/>
          </p:nvSpPr>
          <p:spPr>
            <a:xfrm>
              <a:off x="1271753" y="5794148"/>
              <a:ext cx="7012" cy="7431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267" y="1"/>
                  </a:moveTo>
                  <a:cubicBezTo>
                    <a:pt x="133" y="1"/>
                    <a:pt x="0" y="134"/>
                    <a:pt x="0" y="301"/>
                  </a:cubicBezTo>
                  <a:cubicBezTo>
                    <a:pt x="0" y="468"/>
                    <a:pt x="100" y="601"/>
                    <a:pt x="267" y="601"/>
                  </a:cubicBezTo>
                  <a:cubicBezTo>
                    <a:pt x="434" y="601"/>
                    <a:pt x="567" y="468"/>
                    <a:pt x="567" y="301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2033;p47">
              <a:extLst>
                <a:ext uri="{FF2B5EF4-FFF2-40B4-BE49-F238E27FC236}">
                  <a16:creationId xmlns:a16="http://schemas.microsoft.com/office/drawing/2014/main" id="{F833752D-0E3D-837F-9B95-C7FFD3114480}"/>
                </a:ext>
              </a:extLst>
            </p:cNvPr>
            <p:cNvSpPr/>
            <p:nvPr/>
          </p:nvSpPr>
          <p:spPr>
            <a:xfrm>
              <a:off x="1345036" y="5794148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2034;p47">
              <a:extLst>
                <a:ext uri="{FF2B5EF4-FFF2-40B4-BE49-F238E27FC236}">
                  <a16:creationId xmlns:a16="http://schemas.microsoft.com/office/drawing/2014/main" id="{8760AABA-5859-16F5-BCA3-81161F9F3BD1}"/>
                </a:ext>
              </a:extLst>
            </p:cNvPr>
            <p:cNvSpPr/>
            <p:nvPr/>
          </p:nvSpPr>
          <p:spPr>
            <a:xfrm>
              <a:off x="1271753" y="5720866"/>
              <a:ext cx="7012" cy="7419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267" y="0"/>
                  </a:moveTo>
                  <a:cubicBezTo>
                    <a:pt x="133" y="0"/>
                    <a:pt x="0" y="134"/>
                    <a:pt x="0" y="300"/>
                  </a:cubicBezTo>
                  <a:cubicBezTo>
                    <a:pt x="0" y="467"/>
                    <a:pt x="100" y="601"/>
                    <a:pt x="267" y="601"/>
                  </a:cubicBezTo>
                  <a:cubicBezTo>
                    <a:pt x="434" y="601"/>
                    <a:pt x="567" y="467"/>
                    <a:pt x="567" y="300"/>
                  </a:cubicBezTo>
                  <a:cubicBezTo>
                    <a:pt x="567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2035;p47">
              <a:extLst>
                <a:ext uri="{FF2B5EF4-FFF2-40B4-BE49-F238E27FC236}">
                  <a16:creationId xmlns:a16="http://schemas.microsoft.com/office/drawing/2014/main" id="{7233C2A6-BF45-646D-E427-3C0556F2C60E}"/>
                </a:ext>
              </a:extLst>
            </p:cNvPr>
            <p:cNvSpPr/>
            <p:nvPr/>
          </p:nvSpPr>
          <p:spPr>
            <a:xfrm>
              <a:off x="1345036" y="572086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34" y="601"/>
                    <a:pt x="568" y="467"/>
                    <a:pt x="568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2036;p47">
              <a:extLst>
                <a:ext uri="{FF2B5EF4-FFF2-40B4-BE49-F238E27FC236}">
                  <a16:creationId xmlns:a16="http://schemas.microsoft.com/office/drawing/2014/main" id="{32F8DFA6-F2C5-B559-7BDD-604F3C0ED24F}"/>
                </a:ext>
              </a:extLst>
            </p:cNvPr>
            <p:cNvSpPr/>
            <p:nvPr/>
          </p:nvSpPr>
          <p:spPr>
            <a:xfrm>
              <a:off x="1238402" y="5831203"/>
              <a:ext cx="3715" cy="3308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0" y="1"/>
                  </a:moveTo>
                  <a:lnTo>
                    <a:pt x="0" y="268"/>
                  </a:lnTo>
                  <a:lnTo>
                    <a:pt x="300" y="268"/>
                  </a:lnTo>
                  <a:cubicBezTo>
                    <a:pt x="300" y="234"/>
                    <a:pt x="300" y="201"/>
                    <a:pt x="300" y="168"/>
                  </a:cubicBezTo>
                  <a:cubicBezTo>
                    <a:pt x="234" y="68"/>
                    <a:pt x="134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2037;p47">
              <a:extLst>
                <a:ext uri="{FF2B5EF4-FFF2-40B4-BE49-F238E27FC236}">
                  <a16:creationId xmlns:a16="http://schemas.microsoft.com/office/drawing/2014/main" id="{D7127DA5-7719-33A9-518E-F104CFD351C5}"/>
                </a:ext>
              </a:extLst>
            </p:cNvPr>
            <p:cNvSpPr/>
            <p:nvPr/>
          </p:nvSpPr>
          <p:spPr>
            <a:xfrm>
              <a:off x="1238402" y="5757501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0" y="468"/>
                    <a:pt x="300" y="301"/>
                  </a:cubicBezTo>
                  <a:cubicBezTo>
                    <a:pt x="300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2038;p47">
              <a:extLst>
                <a:ext uri="{FF2B5EF4-FFF2-40B4-BE49-F238E27FC236}">
                  <a16:creationId xmlns:a16="http://schemas.microsoft.com/office/drawing/2014/main" id="{3C179721-6D90-C652-4F88-1CDFFE16A41B}"/>
                </a:ext>
              </a:extLst>
            </p:cNvPr>
            <p:cNvSpPr/>
            <p:nvPr/>
          </p:nvSpPr>
          <p:spPr>
            <a:xfrm>
              <a:off x="1381683" y="568792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cubicBezTo>
                    <a:pt x="0" y="34"/>
                    <a:pt x="0" y="101"/>
                    <a:pt x="34" y="134"/>
                  </a:cubicBezTo>
                  <a:cubicBezTo>
                    <a:pt x="67" y="234"/>
                    <a:pt x="167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2039;p47">
              <a:extLst>
                <a:ext uri="{FF2B5EF4-FFF2-40B4-BE49-F238E27FC236}">
                  <a16:creationId xmlns:a16="http://schemas.microsoft.com/office/drawing/2014/main" id="{20445497-8CBD-3A5A-FC33-F3C3921FE90C}"/>
                </a:ext>
              </a:extLst>
            </p:cNvPr>
            <p:cNvSpPr/>
            <p:nvPr/>
          </p:nvSpPr>
          <p:spPr>
            <a:xfrm>
              <a:off x="1308388" y="5687922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1"/>
                  </a:moveTo>
                  <a:cubicBezTo>
                    <a:pt x="1" y="34"/>
                    <a:pt x="1" y="101"/>
                    <a:pt x="1" y="134"/>
                  </a:cubicBezTo>
                  <a:cubicBezTo>
                    <a:pt x="68" y="234"/>
                    <a:pt x="168" y="301"/>
                    <a:pt x="301" y="301"/>
                  </a:cubicBezTo>
                  <a:cubicBezTo>
                    <a:pt x="401" y="301"/>
                    <a:pt x="501" y="234"/>
                    <a:pt x="568" y="134"/>
                  </a:cubicBezTo>
                  <a:cubicBezTo>
                    <a:pt x="568" y="67"/>
                    <a:pt x="601" y="34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2040;p47">
              <a:extLst>
                <a:ext uri="{FF2B5EF4-FFF2-40B4-BE49-F238E27FC236}">
                  <a16:creationId xmlns:a16="http://schemas.microsoft.com/office/drawing/2014/main" id="{632DF38F-E941-E40D-DD68-18A7715D64CB}"/>
                </a:ext>
              </a:extLst>
            </p:cNvPr>
            <p:cNvSpPr/>
            <p:nvPr/>
          </p:nvSpPr>
          <p:spPr>
            <a:xfrm>
              <a:off x="1238402" y="568792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cubicBezTo>
                    <a:pt x="134" y="301"/>
                    <a:pt x="234" y="234"/>
                    <a:pt x="300" y="101"/>
                  </a:cubicBezTo>
                  <a:cubicBezTo>
                    <a:pt x="300" y="67"/>
                    <a:pt x="300" y="34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2041;p47">
              <a:extLst>
                <a:ext uri="{FF2B5EF4-FFF2-40B4-BE49-F238E27FC236}">
                  <a16:creationId xmlns:a16="http://schemas.microsoft.com/office/drawing/2014/main" id="{1C08B16B-D9E9-BB53-0582-FC4AFFED83C0}"/>
                </a:ext>
              </a:extLst>
            </p:cNvPr>
            <p:cNvSpPr/>
            <p:nvPr/>
          </p:nvSpPr>
          <p:spPr>
            <a:xfrm>
              <a:off x="1381683" y="597779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34" y="0"/>
                    <a:pt x="0" y="133"/>
                    <a:pt x="0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2042;p47">
              <a:extLst>
                <a:ext uri="{FF2B5EF4-FFF2-40B4-BE49-F238E27FC236}">
                  <a16:creationId xmlns:a16="http://schemas.microsoft.com/office/drawing/2014/main" id="{C6435B0B-44F5-3BAE-7A92-396C5DEB9828}"/>
                </a:ext>
              </a:extLst>
            </p:cNvPr>
            <p:cNvSpPr/>
            <p:nvPr/>
          </p:nvSpPr>
          <p:spPr>
            <a:xfrm>
              <a:off x="1308388" y="5977791"/>
              <a:ext cx="7012" cy="3715"/>
            </a:xfrm>
            <a:custGeom>
              <a:avLst/>
              <a:gdLst/>
              <a:ahLst/>
              <a:cxnLst/>
              <a:rect l="l" t="t" r="r" b="b"/>
              <a:pathLst>
                <a:path w="568" h="3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lnTo>
                    <a:pt x="568" y="300"/>
                  </a:lnTo>
                  <a:cubicBezTo>
                    <a:pt x="568" y="133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2043;p47">
              <a:extLst>
                <a:ext uri="{FF2B5EF4-FFF2-40B4-BE49-F238E27FC236}">
                  <a16:creationId xmlns:a16="http://schemas.microsoft.com/office/drawing/2014/main" id="{747D59DF-949F-AE2A-DD97-D4D5B640A57B}"/>
                </a:ext>
              </a:extLst>
            </p:cNvPr>
            <p:cNvSpPr/>
            <p:nvPr/>
          </p:nvSpPr>
          <p:spPr>
            <a:xfrm>
              <a:off x="1381683" y="590409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134" y="33"/>
                    <a:pt x="0" y="167"/>
                    <a:pt x="0" y="334"/>
                  </a:cubicBezTo>
                  <a:cubicBezTo>
                    <a:pt x="0" y="467"/>
                    <a:pt x="134" y="600"/>
                    <a:pt x="301" y="6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2044;p47">
              <a:extLst>
                <a:ext uri="{FF2B5EF4-FFF2-40B4-BE49-F238E27FC236}">
                  <a16:creationId xmlns:a16="http://schemas.microsoft.com/office/drawing/2014/main" id="{4148A06C-DE50-22FC-9E00-1ECDC2DD7274}"/>
                </a:ext>
              </a:extLst>
            </p:cNvPr>
            <p:cNvSpPr/>
            <p:nvPr/>
          </p:nvSpPr>
          <p:spPr>
            <a:xfrm>
              <a:off x="1308388" y="5904497"/>
              <a:ext cx="7012" cy="7012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34" y="567"/>
                    <a:pt x="568" y="434"/>
                    <a:pt x="568" y="301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2045;p47">
              <a:extLst>
                <a:ext uri="{FF2B5EF4-FFF2-40B4-BE49-F238E27FC236}">
                  <a16:creationId xmlns:a16="http://schemas.microsoft.com/office/drawing/2014/main" id="{676681C4-A54F-0E8D-8C7C-ABA2D2E8A894}"/>
                </a:ext>
              </a:extLst>
            </p:cNvPr>
            <p:cNvSpPr/>
            <p:nvPr/>
          </p:nvSpPr>
          <p:spPr>
            <a:xfrm>
              <a:off x="1271753" y="5941145"/>
              <a:ext cx="7012" cy="7012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267" y="0"/>
                  </a:moveTo>
                  <a:cubicBezTo>
                    <a:pt x="133" y="0"/>
                    <a:pt x="0" y="134"/>
                    <a:pt x="0" y="300"/>
                  </a:cubicBezTo>
                  <a:cubicBezTo>
                    <a:pt x="0" y="434"/>
                    <a:pt x="100" y="567"/>
                    <a:pt x="267" y="567"/>
                  </a:cubicBezTo>
                  <a:cubicBezTo>
                    <a:pt x="434" y="567"/>
                    <a:pt x="567" y="434"/>
                    <a:pt x="567" y="300"/>
                  </a:cubicBezTo>
                  <a:cubicBezTo>
                    <a:pt x="567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2046;p47">
              <a:extLst>
                <a:ext uri="{FF2B5EF4-FFF2-40B4-BE49-F238E27FC236}">
                  <a16:creationId xmlns:a16="http://schemas.microsoft.com/office/drawing/2014/main" id="{3570A024-5ED4-979A-48F4-301C2939A407}"/>
                </a:ext>
              </a:extLst>
            </p:cNvPr>
            <p:cNvSpPr/>
            <p:nvPr/>
          </p:nvSpPr>
          <p:spPr>
            <a:xfrm>
              <a:off x="1345036" y="5941145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34" y="567"/>
                    <a:pt x="568" y="434"/>
                    <a:pt x="568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2047;p47">
              <a:extLst>
                <a:ext uri="{FF2B5EF4-FFF2-40B4-BE49-F238E27FC236}">
                  <a16:creationId xmlns:a16="http://schemas.microsoft.com/office/drawing/2014/main" id="{AA9360B6-D715-255C-7BA6-22323CD15F79}"/>
                </a:ext>
              </a:extLst>
            </p:cNvPr>
            <p:cNvSpPr/>
            <p:nvPr/>
          </p:nvSpPr>
          <p:spPr>
            <a:xfrm>
              <a:off x="1271753" y="5867850"/>
              <a:ext cx="7012" cy="7012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267" y="1"/>
                  </a:moveTo>
                  <a:cubicBezTo>
                    <a:pt x="133" y="1"/>
                    <a:pt x="0" y="134"/>
                    <a:pt x="0" y="267"/>
                  </a:cubicBezTo>
                  <a:cubicBezTo>
                    <a:pt x="0" y="434"/>
                    <a:pt x="100" y="568"/>
                    <a:pt x="267" y="568"/>
                  </a:cubicBezTo>
                  <a:cubicBezTo>
                    <a:pt x="434" y="568"/>
                    <a:pt x="567" y="434"/>
                    <a:pt x="567" y="267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2048;p47">
              <a:extLst>
                <a:ext uri="{FF2B5EF4-FFF2-40B4-BE49-F238E27FC236}">
                  <a16:creationId xmlns:a16="http://schemas.microsoft.com/office/drawing/2014/main" id="{6E24F427-57B8-5C1C-8584-CBEA0C60C275}"/>
                </a:ext>
              </a:extLst>
            </p:cNvPr>
            <p:cNvSpPr/>
            <p:nvPr/>
          </p:nvSpPr>
          <p:spPr>
            <a:xfrm>
              <a:off x="1345036" y="5867850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434" y="568"/>
                    <a:pt x="568" y="434"/>
                    <a:pt x="568" y="267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2049;p47">
              <a:extLst>
                <a:ext uri="{FF2B5EF4-FFF2-40B4-BE49-F238E27FC236}">
                  <a16:creationId xmlns:a16="http://schemas.microsoft.com/office/drawing/2014/main" id="{456CACCB-A649-C8ED-9853-DC9506B44DDB}"/>
                </a:ext>
              </a:extLst>
            </p:cNvPr>
            <p:cNvSpPr/>
            <p:nvPr/>
          </p:nvSpPr>
          <p:spPr>
            <a:xfrm>
              <a:off x="1238402" y="597779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0" y="300"/>
                  </a:lnTo>
                  <a:cubicBezTo>
                    <a:pt x="300" y="133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2050;p47">
              <a:extLst>
                <a:ext uri="{FF2B5EF4-FFF2-40B4-BE49-F238E27FC236}">
                  <a16:creationId xmlns:a16="http://schemas.microsoft.com/office/drawing/2014/main" id="{B56F41EC-70CC-5AF4-0175-EF777059AF01}"/>
                </a:ext>
              </a:extLst>
            </p:cNvPr>
            <p:cNvSpPr/>
            <p:nvPr/>
          </p:nvSpPr>
          <p:spPr>
            <a:xfrm>
              <a:off x="1238402" y="5904497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0"/>
                  </a:moveTo>
                  <a:lnTo>
                    <a:pt x="0" y="601"/>
                  </a:lnTo>
                  <a:cubicBezTo>
                    <a:pt x="167" y="601"/>
                    <a:pt x="300" y="467"/>
                    <a:pt x="300" y="301"/>
                  </a:cubicBezTo>
                  <a:cubicBezTo>
                    <a:pt x="300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2051;p47">
              <a:extLst>
                <a:ext uri="{FF2B5EF4-FFF2-40B4-BE49-F238E27FC236}">
                  <a16:creationId xmlns:a16="http://schemas.microsoft.com/office/drawing/2014/main" id="{5065BA39-69F0-7DA1-79E0-5802194433D4}"/>
                </a:ext>
              </a:extLst>
            </p:cNvPr>
            <p:cNvSpPr/>
            <p:nvPr/>
          </p:nvSpPr>
          <p:spPr>
            <a:xfrm>
              <a:off x="1381683" y="583449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cubicBezTo>
                    <a:pt x="0" y="167"/>
                    <a:pt x="134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2052;p47">
              <a:extLst>
                <a:ext uri="{FF2B5EF4-FFF2-40B4-BE49-F238E27FC236}">
                  <a16:creationId xmlns:a16="http://schemas.microsoft.com/office/drawing/2014/main" id="{8179F737-942B-6978-D3CF-6E52F22ABE51}"/>
                </a:ext>
              </a:extLst>
            </p:cNvPr>
            <p:cNvSpPr/>
            <p:nvPr/>
          </p:nvSpPr>
          <p:spPr>
            <a:xfrm>
              <a:off x="1308388" y="5834498"/>
              <a:ext cx="7012" cy="3715"/>
            </a:xfrm>
            <a:custGeom>
              <a:avLst/>
              <a:gdLst/>
              <a:ahLst/>
              <a:cxnLst/>
              <a:rect l="l" t="t" r="r" b="b"/>
              <a:pathLst>
                <a:path w="568" h="301" extrusionOk="0">
                  <a:moveTo>
                    <a:pt x="1" y="1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34" y="301"/>
                    <a:pt x="568" y="167"/>
                    <a:pt x="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2053;p47">
              <a:extLst>
                <a:ext uri="{FF2B5EF4-FFF2-40B4-BE49-F238E27FC236}">
                  <a16:creationId xmlns:a16="http://schemas.microsoft.com/office/drawing/2014/main" id="{9C928B44-A99E-ACB8-142F-36CA9B3C8D91}"/>
                </a:ext>
              </a:extLst>
            </p:cNvPr>
            <p:cNvSpPr/>
            <p:nvPr/>
          </p:nvSpPr>
          <p:spPr>
            <a:xfrm>
              <a:off x="1238402" y="583449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cubicBezTo>
                    <a:pt x="167" y="301"/>
                    <a:pt x="300" y="167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2054;p47">
              <a:extLst>
                <a:ext uri="{FF2B5EF4-FFF2-40B4-BE49-F238E27FC236}">
                  <a16:creationId xmlns:a16="http://schemas.microsoft.com/office/drawing/2014/main" id="{C8A03E7C-69FA-F9BB-E7BA-30BA75797404}"/>
                </a:ext>
              </a:extLst>
            </p:cNvPr>
            <p:cNvSpPr/>
            <p:nvPr/>
          </p:nvSpPr>
          <p:spPr>
            <a:xfrm>
              <a:off x="1381683" y="6051074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2055;p47">
              <a:extLst>
                <a:ext uri="{FF2B5EF4-FFF2-40B4-BE49-F238E27FC236}">
                  <a16:creationId xmlns:a16="http://schemas.microsoft.com/office/drawing/2014/main" id="{00F6EED6-6704-4678-F9BE-832C7133922A}"/>
                </a:ext>
              </a:extLst>
            </p:cNvPr>
            <p:cNvSpPr/>
            <p:nvPr/>
          </p:nvSpPr>
          <p:spPr>
            <a:xfrm>
              <a:off x="1308388" y="6051074"/>
              <a:ext cx="7012" cy="7419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34" y="601"/>
                    <a:pt x="568" y="468"/>
                    <a:pt x="568" y="301"/>
                  </a:cubicBezTo>
                  <a:cubicBezTo>
                    <a:pt x="568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2056;p47">
              <a:extLst>
                <a:ext uri="{FF2B5EF4-FFF2-40B4-BE49-F238E27FC236}">
                  <a16:creationId xmlns:a16="http://schemas.microsoft.com/office/drawing/2014/main" id="{22D2DF48-0E20-CEA7-FC5C-D5A363B048BA}"/>
                </a:ext>
              </a:extLst>
            </p:cNvPr>
            <p:cNvSpPr/>
            <p:nvPr/>
          </p:nvSpPr>
          <p:spPr>
            <a:xfrm>
              <a:off x="1345036" y="6087721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34" y="601"/>
                    <a:pt x="568" y="467"/>
                    <a:pt x="568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2057;p47">
              <a:extLst>
                <a:ext uri="{FF2B5EF4-FFF2-40B4-BE49-F238E27FC236}">
                  <a16:creationId xmlns:a16="http://schemas.microsoft.com/office/drawing/2014/main" id="{52952CD0-B02A-060B-90A5-B8DF0A13CF32}"/>
                </a:ext>
              </a:extLst>
            </p:cNvPr>
            <p:cNvSpPr/>
            <p:nvPr/>
          </p:nvSpPr>
          <p:spPr>
            <a:xfrm>
              <a:off x="1271753" y="6014426"/>
              <a:ext cx="7012" cy="7012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267" y="1"/>
                  </a:moveTo>
                  <a:cubicBezTo>
                    <a:pt x="133" y="1"/>
                    <a:pt x="0" y="134"/>
                    <a:pt x="0" y="301"/>
                  </a:cubicBezTo>
                  <a:cubicBezTo>
                    <a:pt x="0" y="468"/>
                    <a:pt x="100" y="568"/>
                    <a:pt x="267" y="568"/>
                  </a:cubicBezTo>
                  <a:cubicBezTo>
                    <a:pt x="434" y="568"/>
                    <a:pt x="567" y="468"/>
                    <a:pt x="567" y="301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2058;p47">
              <a:extLst>
                <a:ext uri="{FF2B5EF4-FFF2-40B4-BE49-F238E27FC236}">
                  <a16:creationId xmlns:a16="http://schemas.microsoft.com/office/drawing/2014/main" id="{AD6C1AB9-B48D-4996-B314-B9600DA33B1C}"/>
                </a:ext>
              </a:extLst>
            </p:cNvPr>
            <p:cNvSpPr/>
            <p:nvPr/>
          </p:nvSpPr>
          <p:spPr>
            <a:xfrm>
              <a:off x="1345036" y="6014426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cubicBezTo>
                    <a:pt x="434" y="568"/>
                    <a:pt x="568" y="468"/>
                    <a:pt x="568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2059;p47">
              <a:extLst>
                <a:ext uri="{FF2B5EF4-FFF2-40B4-BE49-F238E27FC236}">
                  <a16:creationId xmlns:a16="http://schemas.microsoft.com/office/drawing/2014/main" id="{EC598228-632E-59E6-C43F-9E4427836E43}"/>
                </a:ext>
              </a:extLst>
            </p:cNvPr>
            <p:cNvSpPr/>
            <p:nvPr/>
          </p:nvSpPr>
          <p:spPr>
            <a:xfrm>
              <a:off x="1238402" y="6051074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0" y="468"/>
                    <a:pt x="300" y="301"/>
                  </a:cubicBezTo>
                  <a:cubicBezTo>
                    <a:pt x="300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2060;p47">
              <a:extLst>
                <a:ext uri="{FF2B5EF4-FFF2-40B4-BE49-F238E27FC236}">
                  <a16:creationId xmlns:a16="http://schemas.microsoft.com/office/drawing/2014/main" id="{8065AC19-DF0A-F2B7-BF81-67284C3FCB09}"/>
                </a:ext>
              </a:extLst>
            </p:cNvPr>
            <p:cNvSpPr/>
            <p:nvPr/>
          </p:nvSpPr>
          <p:spPr>
            <a:xfrm>
              <a:off x="1381683" y="5981495"/>
              <a:ext cx="3715" cy="3308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0" y="0"/>
                  </a:moveTo>
                  <a:cubicBezTo>
                    <a:pt x="0" y="167"/>
                    <a:pt x="134" y="267"/>
                    <a:pt x="301" y="2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2061;p47">
              <a:extLst>
                <a:ext uri="{FF2B5EF4-FFF2-40B4-BE49-F238E27FC236}">
                  <a16:creationId xmlns:a16="http://schemas.microsoft.com/office/drawing/2014/main" id="{2D7E1C79-C13B-0AFD-E800-A41DD6FE46B0}"/>
                </a:ext>
              </a:extLst>
            </p:cNvPr>
            <p:cNvSpPr/>
            <p:nvPr/>
          </p:nvSpPr>
          <p:spPr>
            <a:xfrm>
              <a:off x="1308388" y="5981495"/>
              <a:ext cx="7012" cy="3308"/>
            </a:xfrm>
            <a:custGeom>
              <a:avLst/>
              <a:gdLst/>
              <a:ahLst/>
              <a:cxnLst/>
              <a:rect l="l" t="t" r="r" b="b"/>
              <a:pathLst>
                <a:path w="568" h="268" extrusionOk="0">
                  <a:moveTo>
                    <a:pt x="1" y="0"/>
                  </a:moveTo>
                  <a:cubicBezTo>
                    <a:pt x="1" y="167"/>
                    <a:pt x="134" y="267"/>
                    <a:pt x="301" y="267"/>
                  </a:cubicBezTo>
                  <a:cubicBezTo>
                    <a:pt x="434" y="267"/>
                    <a:pt x="568" y="1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062;p47">
              <a:extLst>
                <a:ext uri="{FF2B5EF4-FFF2-40B4-BE49-F238E27FC236}">
                  <a16:creationId xmlns:a16="http://schemas.microsoft.com/office/drawing/2014/main" id="{4FEF5248-2666-D149-8F20-624AAB303107}"/>
                </a:ext>
              </a:extLst>
            </p:cNvPr>
            <p:cNvSpPr/>
            <p:nvPr/>
          </p:nvSpPr>
          <p:spPr>
            <a:xfrm>
              <a:off x="1238402" y="5981495"/>
              <a:ext cx="3715" cy="3308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0" y="0"/>
                  </a:moveTo>
                  <a:lnTo>
                    <a:pt x="0" y="267"/>
                  </a:lnTo>
                  <a:cubicBezTo>
                    <a:pt x="167" y="267"/>
                    <a:pt x="300" y="167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063;p47">
              <a:extLst>
                <a:ext uri="{FF2B5EF4-FFF2-40B4-BE49-F238E27FC236}">
                  <a16:creationId xmlns:a16="http://schemas.microsoft.com/office/drawing/2014/main" id="{30A46A3C-8C40-326C-BACF-0BBB8CF8BF72}"/>
                </a:ext>
              </a:extLst>
            </p:cNvPr>
            <p:cNvSpPr/>
            <p:nvPr/>
          </p:nvSpPr>
          <p:spPr>
            <a:xfrm>
              <a:off x="1234687" y="5244070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301" y="0"/>
                  </a:moveTo>
                  <a:cubicBezTo>
                    <a:pt x="268" y="0"/>
                    <a:pt x="234" y="34"/>
                    <a:pt x="201" y="34"/>
                  </a:cubicBezTo>
                  <a:cubicBezTo>
                    <a:pt x="134" y="67"/>
                    <a:pt x="68" y="134"/>
                    <a:pt x="34" y="201"/>
                  </a:cubicBezTo>
                  <a:cubicBezTo>
                    <a:pt x="34" y="234"/>
                    <a:pt x="1" y="267"/>
                    <a:pt x="1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064;p47">
              <a:extLst>
                <a:ext uri="{FF2B5EF4-FFF2-40B4-BE49-F238E27FC236}">
                  <a16:creationId xmlns:a16="http://schemas.microsoft.com/office/drawing/2014/main" id="{A07FFBF7-35F3-FCB0-E284-F435B5622453}"/>
                </a:ext>
              </a:extLst>
            </p:cNvPr>
            <p:cNvSpPr/>
            <p:nvPr/>
          </p:nvSpPr>
          <p:spPr>
            <a:xfrm>
              <a:off x="1161404" y="5244477"/>
              <a:ext cx="7419" cy="3308"/>
            </a:xfrm>
            <a:custGeom>
              <a:avLst/>
              <a:gdLst/>
              <a:ahLst/>
              <a:cxnLst/>
              <a:rect l="l" t="t" r="r" b="b"/>
              <a:pathLst>
                <a:path w="601" h="268" extrusionOk="0">
                  <a:moveTo>
                    <a:pt x="301" y="1"/>
                  </a:moveTo>
                  <a:cubicBezTo>
                    <a:pt x="167" y="1"/>
                    <a:pt x="67" y="68"/>
                    <a:pt x="34" y="168"/>
                  </a:cubicBezTo>
                  <a:cubicBezTo>
                    <a:pt x="0" y="201"/>
                    <a:pt x="0" y="234"/>
                    <a:pt x="0" y="268"/>
                  </a:cubicBezTo>
                  <a:lnTo>
                    <a:pt x="601" y="268"/>
                  </a:lnTo>
                  <a:cubicBezTo>
                    <a:pt x="601" y="234"/>
                    <a:pt x="601" y="201"/>
                    <a:pt x="567" y="168"/>
                  </a:cubicBezTo>
                  <a:cubicBezTo>
                    <a:pt x="534" y="68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065;p47">
              <a:extLst>
                <a:ext uri="{FF2B5EF4-FFF2-40B4-BE49-F238E27FC236}">
                  <a16:creationId xmlns:a16="http://schemas.microsoft.com/office/drawing/2014/main" id="{AD1CC299-440A-1D7F-468F-FE3022298153}"/>
                </a:ext>
              </a:extLst>
            </p:cNvPr>
            <p:cNvSpPr/>
            <p:nvPr/>
          </p:nvSpPr>
          <p:spPr>
            <a:xfrm>
              <a:off x="1234687" y="5170775"/>
              <a:ext cx="3728" cy="7431"/>
            </a:xfrm>
            <a:custGeom>
              <a:avLst/>
              <a:gdLst/>
              <a:ahLst/>
              <a:cxnLst/>
              <a:rect l="l" t="t" r="r" b="b"/>
              <a:pathLst>
                <a:path w="302" h="602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01" y="68"/>
                    <a:pt x="1" y="201"/>
                    <a:pt x="1" y="301"/>
                  </a:cubicBezTo>
                  <a:cubicBezTo>
                    <a:pt x="1" y="435"/>
                    <a:pt x="101" y="535"/>
                    <a:pt x="201" y="601"/>
                  </a:cubicBezTo>
                  <a:lnTo>
                    <a:pt x="301" y="6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066;p47">
              <a:extLst>
                <a:ext uri="{FF2B5EF4-FFF2-40B4-BE49-F238E27FC236}">
                  <a16:creationId xmlns:a16="http://schemas.microsoft.com/office/drawing/2014/main" id="{4F0A6227-A38F-550E-F4B3-9F328A02B848}"/>
                </a:ext>
              </a:extLst>
            </p:cNvPr>
            <p:cNvSpPr/>
            <p:nvPr/>
          </p:nvSpPr>
          <p:spPr>
            <a:xfrm>
              <a:off x="1161404" y="5170775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067;p47">
              <a:extLst>
                <a:ext uri="{FF2B5EF4-FFF2-40B4-BE49-F238E27FC236}">
                  <a16:creationId xmlns:a16="http://schemas.microsoft.com/office/drawing/2014/main" id="{318BBC42-9275-A913-9D34-4EB1559668FD}"/>
                </a:ext>
              </a:extLst>
            </p:cNvPr>
            <p:cNvSpPr/>
            <p:nvPr/>
          </p:nvSpPr>
          <p:spPr>
            <a:xfrm>
              <a:off x="1124757" y="5207422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068;p47">
              <a:extLst>
                <a:ext uri="{FF2B5EF4-FFF2-40B4-BE49-F238E27FC236}">
                  <a16:creationId xmlns:a16="http://schemas.microsoft.com/office/drawing/2014/main" id="{3C9A27F7-984E-A70B-552E-71649DF342F0}"/>
                </a:ext>
              </a:extLst>
            </p:cNvPr>
            <p:cNvSpPr/>
            <p:nvPr/>
          </p:nvSpPr>
          <p:spPr>
            <a:xfrm>
              <a:off x="1198051" y="5207422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069;p47">
              <a:extLst>
                <a:ext uri="{FF2B5EF4-FFF2-40B4-BE49-F238E27FC236}">
                  <a16:creationId xmlns:a16="http://schemas.microsoft.com/office/drawing/2014/main" id="{99679F2C-A967-5798-3E2C-E3FBF9046808}"/>
                </a:ext>
              </a:extLst>
            </p:cNvPr>
            <p:cNvSpPr/>
            <p:nvPr/>
          </p:nvSpPr>
          <p:spPr>
            <a:xfrm>
              <a:off x="1198051" y="513414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070;p47">
              <a:extLst>
                <a:ext uri="{FF2B5EF4-FFF2-40B4-BE49-F238E27FC236}">
                  <a16:creationId xmlns:a16="http://schemas.microsoft.com/office/drawing/2014/main" id="{D83FF5D5-E2A8-7540-E7E1-B435804E3EF6}"/>
                </a:ext>
              </a:extLst>
            </p:cNvPr>
            <p:cNvSpPr/>
            <p:nvPr/>
          </p:nvSpPr>
          <p:spPr>
            <a:xfrm>
              <a:off x="1237575" y="5104491"/>
              <a:ext cx="840" cy="420"/>
            </a:xfrm>
            <a:custGeom>
              <a:avLst/>
              <a:gdLst/>
              <a:ahLst/>
              <a:cxnLst/>
              <a:rect l="l" t="t" r="r" b="b"/>
              <a:pathLst>
                <a:path w="68" h="34" extrusionOk="0">
                  <a:moveTo>
                    <a:pt x="67" y="0"/>
                  </a:moveTo>
                  <a:lnTo>
                    <a:pt x="0" y="34"/>
                  </a:lnTo>
                  <a:lnTo>
                    <a:pt x="67" y="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071;p47">
              <a:extLst>
                <a:ext uri="{FF2B5EF4-FFF2-40B4-BE49-F238E27FC236}">
                  <a16:creationId xmlns:a16="http://schemas.microsoft.com/office/drawing/2014/main" id="{08BFFE37-75DE-EEF5-5817-8DFDF2E1D5A0}"/>
                </a:ext>
              </a:extLst>
            </p:cNvPr>
            <p:cNvSpPr/>
            <p:nvPr/>
          </p:nvSpPr>
          <p:spPr>
            <a:xfrm>
              <a:off x="1234687" y="5391053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201" y="1"/>
                  </a:moveTo>
                  <a:cubicBezTo>
                    <a:pt x="134" y="34"/>
                    <a:pt x="68" y="101"/>
                    <a:pt x="34" y="168"/>
                  </a:cubicBezTo>
                  <a:cubicBezTo>
                    <a:pt x="34" y="201"/>
                    <a:pt x="1" y="234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072;p47">
              <a:extLst>
                <a:ext uri="{FF2B5EF4-FFF2-40B4-BE49-F238E27FC236}">
                  <a16:creationId xmlns:a16="http://schemas.microsoft.com/office/drawing/2014/main" id="{013568DC-214B-4ABD-B062-69DC2FF1E69D}"/>
                </a:ext>
              </a:extLst>
            </p:cNvPr>
            <p:cNvSpPr/>
            <p:nvPr/>
          </p:nvSpPr>
          <p:spPr>
            <a:xfrm>
              <a:off x="1161404" y="5391053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301" y="1"/>
                  </a:moveTo>
                  <a:cubicBezTo>
                    <a:pt x="167" y="1"/>
                    <a:pt x="67" y="68"/>
                    <a:pt x="34" y="168"/>
                  </a:cubicBezTo>
                  <a:cubicBezTo>
                    <a:pt x="0" y="201"/>
                    <a:pt x="0" y="234"/>
                    <a:pt x="0" y="301"/>
                  </a:cubicBezTo>
                  <a:lnTo>
                    <a:pt x="601" y="301"/>
                  </a:lnTo>
                  <a:cubicBezTo>
                    <a:pt x="601" y="234"/>
                    <a:pt x="601" y="201"/>
                    <a:pt x="567" y="168"/>
                  </a:cubicBezTo>
                  <a:cubicBezTo>
                    <a:pt x="534" y="68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073;p47">
              <a:extLst>
                <a:ext uri="{FF2B5EF4-FFF2-40B4-BE49-F238E27FC236}">
                  <a16:creationId xmlns:a16="http://schemas.microsoft.com/office/drawing/2014/main" id="{0BCB5290-62F1-93C0-43F4-99070EE3FEBD}"/>
                </a:ext>
              </a:extLst>
            </p:cNvPr>
            <p:cNvSpPr/>
            <p:nvPr/>
          </p:nvSpPr>
          <p:spPr>
            <a:xfrm>
              <a:off x="1234687" y="5317771"/>
              <a:ext cx="3728" cy="7012"/>
            </a:xfrm>
            <a:custGeom>
              <a:avLst/>
              <a:gdLst/>
              <a:ahLst/>
              <a:cxnLst/>
              <a:rect l="l" t="t" r="r" b="b"/>
              <a:pathLst>
                <a:path w="302" h="568" extrusionOk="0">
                  <a:moveTo>
                    <a:pt x="201" y="0"/>
                  </a:moveTo>
                  <a:cubicBezTo>
                    <a:pt x="101" y="67"/>
                    <a:pt x="1" y="167"/>
                    <a:pt x="1" y="301"/>
                  </a:cubicBezTo>
                  <a:cubicBezTo>
                    <a:pt x="1" y="401"/>
                    <a:pt x="101" y="501"/>
                    <a:pt x="201" y="567"/>
                  </a:cubicBezTo>
                  <a:lnTo>
                    <a:pt x="301" y="5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074;p47">
              <a:extLst>
                <a:ext uri="{FF2B5EF4-FFF2-40B4-BE49-F238E27FC236}">
                  <a16:creationId xmlns:a16="http://schemas.microsoft.com/office/drawing/2014/main" id="{3F3615E4-3C57-4708-44ED-9B1761ABB8A7}"/>
                </a:ext>
              </a:extLst>
            </p:cNvPr>
            <p:cNvSpPr/>
            <p:nvPr/>
          </p:nvSpPr>
          <p:spPr>
            <a:xfrm>
              <a:off x="1161404" y="5317771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267"/>
                  </a:cubicBezTo>
                  <a:cubicBezTo>
                    <a:pt x="0" y="434"/>
                    <a:pt x="134" y="567"/>
                    <a:pt x="301" y="567"/>
                  </a:cubicBezTo>
                  <a:cubicBezTo>
                    <a:pt x="467" y="567"/>
                    <a:pt x="601" y="434"/>
                    <a:pt x="601" y="267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075;p47">
              <a:extLst>
                <a:ext uri="{FF2B5EF4-FFF2-40B4-BE49-F238E27FC236}">
                  <a16:creationId xmlns:a16="http://schemas.microsoft.com/office/drawing/2014/main" id="{CA11F507-7D98-0719-E3A7-CEBDA12C05EA}"/>
                </a:ext>
              </a:extLst>
            </p:cNvPr>
            <p:cNvSpPr/>
            <p:nvPr/>
          </p:nvSpPr>
          <p:spPr>
            <a:xfrm>
              <a:off x="1124757" y="5354419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68" y="567"/>
                    <a:pt x="601" y="434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076;p47">
              <a:extLst>
                <a:ext uri="{FF2B5EF4-FFF2-40B4-BE49-F238E27FC236}">
                  <a16:creationId xmlns:a16="http://schemas.microsoft.com/office/drawing/2014/main" id="{A0BC295B-92E8-ACFA-1963-7503A5C3117F}"/>
                </a:ext>
              </a:extLst>
            </p:cNvPr>
            <p:cNvSpPr/>
            <p:nvPr/>
          </p:nvSpPr>
          <p:spPr>
            <a:xfrm>
              <a:off x="1198051" y="5354419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34"/>
                    <a:pt x="134" y="567"/>
                    <a:pt x="300" y="567"/>
                  </a:cubicBezTo>
                  <a:cubicBezTo>
                    <a:pt x="467" y="567"/>
                    <a:pt x="601" y="434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077;p47">
              <a:extLst>
                <a:ext uri="{FF2B5EF4-FFF2-40B4-BE49-F238E27FC236}">
                  <a16:creationId xmlns:a16="http://schemas.microsoft.com/office/drawing/2014/main" id="{2E08A3C1-79EA-5806-F26C-AB32A90F4DC3}"/>
                </a:ext>
              </a:extLst>
            </p:cNvPr>
            <p:cNvSpPr/>
            <p:nvPr/>
          </p:nvSpPr>
          <p:spPr>
            <a:xfrm>
              <a:off x="1124757" y="5281124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468" y="568"/>
                    <a:pt x="601" y="434"/>
                    <a:pt x="601" y="267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078;p47">
              <a:extLst>
                <a:ext uri="{FF2B5EF4-FFF2-40B4-BE49-F238E27FC236}">
                  <a16:creationId xmlns:a16="http://schemas.microsoft.com/office/drawing/2014/main" id="{3F06FE76-1580-7B04-391A-EC128D7022F5}"/>
                </a:ext>
              </a:extLst>
            </p:cNvPr>
            <p:cNvSpPr/>
            <p:nvPr/>
          </p:nvSpPr>
          <p:spPr>
            <a:xfrm>
              <a:off x="1198051" y="5281124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1"/>
                  </a:moveTo>
                  <a:cubicBezTo>
                    <a:pt x="134" y="1"/>
                    <a:pt x="0" y="134"/>
                    <a:pt x="0" y="267"/>
                  </a:cubicBezTo>
                  <a:cubicBezTo>
                    <a:pt x="0" y="434"/>
                    <a:pt x="134" y="568"/>
                    <a:pt x="300" y="568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079;p47">
              <a:extLst>
                <a:ext uri="{FF2B5EF4-FFF2-40B4-BE49-F238E27FC236}">
                  <a16:creationId xmlns:a16="http://schemas.microsoft.com/office/drawing/2014/main" id="{22ABFB8A-86B4-CE87-1337-37C7055011B3}"/>
                </a:ext>
              </a:extLst>
            </p:cNvPr>
            <p:cNvSpPr/>
            <p:nvPr/>
          </p:nvSpPr>
          <p:spPr>
            <a:xfrm>
              <a:off x="1091812" y="5391053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34"/>
                    <a:pt x="301" y="201"/>
                    <a:pt x="268" y="168"/>
                  </a:cubicBezTo>
                  <a:cubicBezTo>
                    <a:pt x="268" y="134"/>
                    <a:pt x="234" y="101"/>
                    <a:pt x="201" y="68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080;p47">
              <a:extLst>
                <a:ext uri="{FF2B5EF4-FFF2-40B4-BE49-F238E27FC236}">
                  <a16:creationId xmlns:a16="http://schemas.microsoft.com/office/drawing/2014/main" id="{456EC24F-FBC5-56B2-EBE3-2A65C81E1547}"/>
                </a:ext>
              </a:extLst>
            </p:cNvPr>
            <p:cNvSpPr/>
            <p:nvPr/>
          </p:nvSpPr>
          <p:spPr>
            <a:xfrm>
              <a:off x="1091812" y="5317771"/>
              <a:ext cx="3728" cy="7012"/>
            </a:xfrm>
            <a:custGeom>
              <a:avLst/>
              <a:gdLst/>
              <a:ahLst/>
              <a:cxnLst/>
              <a:rect l="l" t="t" r="r" b="b"/>
              <a:pathLst>
                <a:path w="302" h="568" extrusionOk="0">
                  <a:moveTo>
                    <a:pt x="1" y="0"/>
                  </a:moveTo>
                  <a:lnTo>
                    <a:pt x="1" y="567"/>
                  </a:lnTo>
                  <a:cubicBezTo>
                    <a:pt x="101" y="567"/>
                    <a:pt x="168" y="534"/>
                    <a:pt x="201" y="501"/>
                  </a:cubicBezTo>
                  <a:cubicBezTo>
                    <a:pt x="268" y="434"/>
                    <a:pt x="301" y="367"/>
                    <a:pt x="301" y="301"/>
                  </a:cubicBezTo>
                  <a:cubicBezTo>
                    <a:pt x="301" y="201"/>
                    <a:pt x="268" y="134"/>
                    <a:pt x="201" y="67"/>
                  </a:cubicBezTo>
                  <a:cubicBezTo>
                    <a:pt x="168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081;p47">
              <a:extLst>
                <a:ext uri="{FF2B5EF4-FFF2-40B4-BE49-F238E27FC236}">
                  <a16:creationId xmlns:a16="http://schemas.microsoft.com/office/drawing/2014/main" id="{43431336-C4EE-CDE7-359F-1880B4A49701}"/>
                </a:ext>
              </a:extLst>
            </p:cNvPr>
            <p:cNvSpPr/>
            <p:nvPr/>
          </p:nvSpPr>
          <p:spPr>
            <a:xfrm>
              <a:off x="1234687" y="5247772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4"/>
                  </a:lnTo>
                  <a:lnTo>
                    <a:pt x="3" y="34"/>
                  </a:lnTo>
                  <a:cubicBezTo>
                    <a:pt x="2" y="23"/>
                    <a:pt x="1" y="12"/>
                    <a:pt x="1" y="1"/>
                  </a:cubicBezTo>
                  <a:close/>
                  <a:moveTo>
                    <a:pt x="3" y="34"/>
                  </a:moveTo>
                  <a:cubicBezTo>
                    <a:pt x="18" y="151"/>
                    <a:pt x="109" y="240"/>
                    <a:pt x="201" y="301"/>
                  </a:cubicBezTo>
                  <a:lnTo>
                    <a:pt x="301" y="301"/>
                  </a:lnTo>
                  <a:lnTo>
                    <a:pt x="301" y="3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082;p47">
              <a:extLst>
                <a:ext uri="{FF2B5EF4-FFF2-40B4-BE49-F238E27FC236}">
                  <a16:creationId xmlns:a16="http://schemas.microsoft.com/office/drawing/2014/main" id="{5BCF593D-0EF6-01FD-9A21-BCCAB1019D06}"/>
                </a:ext>
              </a:extLst>
            </p:cNvPr>
            <p:cNvSpPr/>
            <p:nvPr/>
          </p:nvSpPr>
          <p:spPr>
            <a:xfrm>
              <a:off x="1161404" y="5247772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1"/>
                  </a:moveTo>
                  <a:cubicBezTo>
                    <a:pt x="0" y="167"/>
                    <a:pt x="134" y="301"/>
                    <a:pt x="301" y="301"/>
                  </a:cubicBezTo>
                  <a:cubicBezTo>
                    <a:pt x="467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2083;p47">
              <a:extLst>
                <a:ext uri="{FF2B5EF4-FFF2-40B4-BE49-F238E27FC236}">
                  <a16:creationId xmlns:a16="http://schemas.microsoft.com/office/drawing/2014/main" id="{6304FE72-5133-77C6-DB5F-9CF11CC8EDE1}"/>
                </a:ext>
              </a:extLst>
            </p:cNvPr>
            <p:cNvSpPr/>
            <p:nvPr/>
          </p:nvSpPr>
          <p:spPr>
            <a:xfrm>
              <a:off x="1234687" y="5537642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301" y="0"/>
                  </a:moveTo>
                  <a:cubicBezTo>
                    <a:pt x="268" y="0"/>
                    <a:pt x="234" y="0"/>
                    <a:pt x="201" y="33"/>
                  </a:cubicBezTo>
                  <a:cubicBezTo>
                    <a:pt x="134" y="67"/>
                    <a:pt x="68" y="100"/>
                    <a:pt x="34" y="167"/>
                  </a:cubicBezTo>
                  <a:cubicBezTo>
                    <a:pt x="34" y="200"/>
                    <a:pt x="1" y="267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2084;p47">
              <a:extLst>
                <a:ext uri="{FF2B5EF4-FFF2-40B4-BE49-F238E27FC236}">
                  <a16:creationId xmlns:a16="http://schemas.microsoft.com/office/drawing/2014/main" id="{6CE40B27-C6DD-0F3D-069F-C784784D4A2F}"/>
                </a:ext>
              </a:extLst>
            </p:cNvPr>
            <p:cNvSpPr/>
            <p:nvPr/>
          </p:nvSpPr>
          <p:spPr>
            <a:xfrm>
              <a:off x="1161404" y="5537642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1" y="0"/>
                  </a:moveTo>
                  <a:cubicBezTo>
                    <a:pt x="167" y="0"/>
                    <a:pt x="67" y="67"/>
                    <a:pt x="34" y="167"/>
                  </a:cubicBezTo>
                  <a:cubicBezTo>
                    <a:pt x="0" y="200"/>
                    <a:pt x="0" y="267"/>
                    <a:pt x="0" y="300"/>
                  </a:cubicBezTo>
                  <a:lnTo>
                    <a:pt x="601" y="300"/>
                  </a:lnTo>
                  <a:cubicBezTo>
                    <a:pt x="601" y="267"/>
                    <a:pt x="601" y="200"/>
                    <a:pt x="567" y="167"/>
                  </a:cubicBezTo>
                  <a:cubicBezTo>
                    <a:pt x="534" y="67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2085;p47">
              <a:extLst>
                <a:ext uri="{FF2B5EF4-FFF2-40B4-BE49-F238E27FC236}">
                  <a16:creationId xmlns:a16="http://schemas.microsoft.com/office/drawing/2014/main" id="{FDFAE953-729F-504D-02C7-A902B5072EE9}"/>
                </a:ext>
              </a:extLst>
            </p:cNvPr>
            <p:cNvSpPr/>
            <p:nvPr/>
          </p:nvSpPr>
          <p:spPr>
            <a:xfrm>
              <a:off x="1234687" y="5464348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301" y="1"/>
                  </a:moveTo>
                  <a:cubicBezTo>
                    <a:pt x="268" y="1"/>
                    <a:pt x="234" y="1"/>
                    <a:pt x="201" y="34"/>
                  </a:cubicBezTo>
                  <a:cubicBezTo>
                    <a:pt x="101" y="67"/>
                    <a:pt x="1" y="167"/>
                    <a:pt x="1" y="301"/>
                  </a:cubicBezTo>
                  <a:cubicBezTo>
                    <a:pt x="1" y="401"/>
                    <a:pt x="101" y="534"/>
                    <a:pt x="201" y="568"/>
                  </a:cubicBezTo>
                  <a:cubicBezTo>
                    <a:pt x="234" y="568"/>
                    <a:pt x="268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2086;p47">
              <a:extLst>
                <a:ext uri="{FF2B5EF4-FFF2-40B4-BE49-F238E27FC236}">
                  <a16:creationId xmlns:a16="http://schemas.microsoft.com/office/drawing/2014/main" id="{8F6CA4B4-2997-0ADD-E8E1-9915626DBDEC}"/>
                </a:ext>
              </a:extLst>
            </p:cNvPr>
            <p:cNvSpPr/>
            <p:nvPr/>
          </p:nvSpPr>
          <p:spPr>
            <a:xfrm>
              <a:off x="1161404" y="5464348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2087;p47">
              <a:extLst>
                <a:ext uri="{FF2B5EF4-FFF2-40B4-BE49-F238E27FC236}">
                  <a16:creationId xmlns:a16="http://schemas.microsoft.com/office/drawing/2014/main" id="{387B2F73-69B6-CB1D-191A-0AB28E3B5680}"/>
                </a:ext>
              </a:extLst>
            </p:cNvPr>
            <p:cNvSpPr/>
            <p:nvPr/>
          </p:nvSpPr>
          <p:spPr>
            <a:xfrm>
              <a:off x="1124757" y="550099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2088;p47">
              <a:extLst>
                <a:ext uri="{FF2B5EF4-FFF2-40B4-BE49-F238E27FC236}">
                  <a16:creationId xmlns:a16="http://schemas.microsoft.com/office/drawing/2014/main" id="{D4F8FBDC-33D1-CA50-7269-DE2AB2CADDA1}"/>
                </a:ext>
              </a:extLst>
            </p:cNvPr>
            <p:cNvSpPr/>
            <p:nvPr/>
          </p:nvSpPr>
          <p:spPr>
            <a:xfrm>
              <a:off x="1198051" y="550099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2089;p47">
              <a:extLst>
                <a:ext uri="{FF2B5EF4-FFF2-40B4-BE49-F238E27FC236}">
                  <a16:creationId xmlns:a16="http://schemas.microsoft.com/office/drawing/2014/main" id="{D9C09CED-DEDA-3B34-CB4D-C95374D311BF}"/>
                </a:ext>
              </a:extLst>
            </p:cNvPr>
            <p:cNvSpPr/>
            <p:nvPr/>
          </p:nvSpPr>
          <p:spPr>
            <a:xfrm>
              <a:off x="1124757" y="5427701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2090;p47">
              <a:extLst>
                <a:ext uri="{FF2B5EF4-FFF2-40B4-BE49-F238E27FC236}">
                  <a16:creationId xmlns:a16="http://schemas.microsoft.com/office/drawing/2014/main" id="{3960C7D9-8DCF-9562-897D-D271986AD7D6}"/>
                </a:ext>
              </a:extLst>
            </p:cNvPr>
            <p:cNvSpPr/>
            <p:nvPr/>
          </p:nvSpPr>
          <p:spPr>
            <a:xfrm>
              <a:off x="1198051" y="5427701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34"/>
                    <a:pt x="134" y="568"/>
                    <a:pt x="300" y="568"/>
                  </a:cubicBezTo>
                  <a:cubicBezTo>
                    <a:pt x="467" y="568"/>
                    <a:pt x="601" y="434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2091;p47">
              <a:extLst>
                <a:ext uri="{FF2B5EF4-FFF2-40B4-BE49-F238E27FC236}">
                  <a16:creationId xmlns:a16="http://schemas.microsoft.com/office/drawing/2014/main" id="{726EE6D2-6B34-FD5B-F2E5-CF0174564F75}"/>
                </a:ext>
              </a:extLst>
            </p:cNvPr>
            <p:cNvSpPr/>
            <p:nvPr/>
          </p:nvSpPr>
          <p:spPr>
            <a:xfrm>
              <a:off x="1091812" y="5537642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67"/>
                    <a:pt x="301" y="200"/>
                    <a:pt x="268" y="167"/>
                  </a:cubicBezTo>
                  <a:cubicBezTo>
                    <a:pt x="268" y="134"/>
                    <a:pt x="234" y="100"/>
                    <a:pt x="201" y="100"/>
                  </a:cubicBezTo>
                  <a:cubicBezTo>
                    <a:pt x="168" y="33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2092;p47">
              <a:extLst>
                <a:ext uri="{FF2B5EF4-FFF2-40B4-BE49-F238E27FC236}">
                  <a16:creationId xmlns:a16="http://schemas.microsoft.com/office/drawing/2014/main" id="{F5580C03-2974-7B5E-89EE-015E6B8C7D6F}"/>
                </a:ext>
              </a:extLst>
            </p:cNvPr>
            <p:cNvSpPr/>
            <p:nvPr/>
          </p:nvSpPr>
          <p:spPr>
            <a:xfrm>
              <a:off x="1091812" y="5464348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1" y="1"/>
                  </a:moveTo>
                  <a:lnTo>
                    <a:pt x="1" y="601"/>
                  </a:lnTo>
                  <a:cubicBezTo>
                    <a:pt x="101" y="601"/>
                    <a:pt x="168" y="568"/>
                    <a:pt x="201" y="501"/>
                  </a:cubicBezTo>
                  <a:cubicBezTo>
                    <a:pt x="268" y="434"/>
                    <a:pt x="301" y="367"/>
                    <a:pt x="301" y="301"/>
                  </a:cubicBezTo>
                  <a:cubicBezTo>
                    <a:pt x="301" y="201"/>
                    <a:pt x="268" y="134"/>
                    <a:pt x="201" y="67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2093;p47">
              <a:extLst>
                <a:ext uri="{FF2B5EF4-FFF2-40B4-BE49-F238E27FC236}">
                  <a16:creationId xmlns:a16="http://schemas.microsoft.com/office/drawing/2014/main" id="{5A3B8656-DD44-06B9-4A31-E9369579D9FB}"/>
                </a:ext>
              </a:extLst>
            </p:cNvPr>
            <p:cNvSpPr/>
            <p:nvPr/>
          </p:nvSpPr>
          <p:spPr>
            <a:xfrm>
              <a:off x="1234687" y="5394769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cubicBezTo>
                    <a:pt x="1" y="34"/>
                    <a:pt x="34" y="67"/>
                    <a:pt x="34" y="100"/>
                  </a:cubicBezTo>
                  <a:cubicBezTo>
                    <a:pt x="68" y="167"/>
                    <a:pt x="134" y="234"/>
                    <a:pt x="201" y="267"/>
                  </a:cubicBezTo>
                  <a:cubicBezTo>
                    <a:pt x="234" y="267"/>
                    <a:pt x="268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2094;p47">
              <a:extLst>
                <a:ext uri="{FF2B5EF4-FFF2-40B4-BE49-F238E27FC236}">
                  <a16:creationId xmlns:a16="http://schemas.microsoft.com/office/drawing/2014/main" id="{9E1F8403-CB5F-0802-86B4-B29C442BA41F}"/>
                </a:ext>
              </a:extLst>
            </p:cNvPr>
            <p:cNvSpPr/>
            <p:nvPr/>
          </p:nvSpPr>
          <p:spPr>
            <a:xfrm>
              <a:off x="1161812" y="5394769"/>
              <a:ext cx="7012" cy="3715"/>
            </a:xfrm>
            <a:custGeom>
              <a:avLst/>
              <a:gdLst/>
              <a:ahLst/>
              <a:cxnLst/>
              <a:rect l="l" t="t" r="r" b="b"/>
              <a:pathLst>
                <a:path w="568" h="301" extrusionOk="0">
                  <a:moveTo>
                    <a:pt x="1" y="0"/>
                  </a:moveTo>
                  <a:cubicBezTo>
                    <a:pt x="1" y="34"/>
                    <a:pt x="1" y="67"/>
                    <a:pt x="1" y="100"/>
                  </a:cubicBezTo>
                  <a:cubicBezTo>
                    <a:pt x="34" y="200"/>
                    <a:pt x="167" y="300"/>
                    <a:pt x="268" y="300"/>
                  </a:cubicBezTo>
                  <a:cubicBezTo>
                    <a:pt x="401" y="300"/>
                    <a:pt x="501" y="200"/>
                    <a:pt x="568" y="100"/>
                  </a:cubicBezTo>
                  <a:cubicBezTo>
                    <a:pt x="568" y="67"/>
                    <a:pt x="568" y="34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2095;p47">
              <a:extLst>
                <a:ext uri="{FF2B5EF4-FFF2-40B4-BE49-F238E27FC236}">
                  <a16:creationId xmlns:a16="http://schemas.microsoft.com/office/drawing/2014/main" id="{EFE4D984-B056-72C5-F8EE-E2E61C70B433}"/>
                </a:ext>
              </a:extLst>
            </p:cNvPr>
            <p:cNvSpPr/>
            <p:nvPr/>
          </p:nvSpPr>
          <p:spPr>
            <a:xfrm>
              <a:off x="1091812" y="5394769"/>
              <a:ext cx="3728" cy="3308"/>
            </a:xfrm>
            <a:custGeom>
              <a:avLst/>
              <a:gdLst/>
              <a:ahLst/>
              <a:cxnLst/>
              <a:rect l="l" t="t" r="r" b="b"/>
              <a:pathLst>
                <a:path w="302" h="268" extrusionOk="0">
                  <a:moveTo>
                    <a:pt x="1" y="0"/>
                  </a:moveTo>
                  <a:lnTo>
                    <a:pt x="1" y="267"/>
                  </a:lnTo>
                  <a:cubicBezTo>
                    <a:pt x="101" y="267"/>
                    <a:pt x="168" y="234"/>
                    <a:pt x="201" y="200"/>
                  </a:cubicBezTo>
                  <a:cubicBezTo>
                    <a:pt x="234" y="167"/>
                    <a:pt x="268" y="134"/>
                    <a:pt x="268" y="100"/>
                  </a:cubicBezTo>
                  <a:cubicBezTo>
                    <a:pt x="301" y="67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2096;p47">
              <a:extLst>
                <a:ext uri="{FF2B5EF4-FFF2-40B4-BE49-F238E27FC236}">
                  <a16:creationId xmlns:a16="http://schemas.microsoft.com/office/drawing/2014/main" id="{D268A57A-577D-7943-621D-74267A846EC0}"/>
                </a:ext>
              </a:extLst>
            </p:cNvPr>
            <p:cNvSpPr/>
            <p:nvPr/>
          </p:nvSpPr>
          <p:spPr>
            <a:xfrm>
              <a:off x="1234687" y="5684218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301" y="0"/>
                  </a:moveTo>
                  <a:cubicBezTo>
                    <a:pt x="268" y="0"/>
                    <a:pt x="234" y="34"/>
                    <a:pt x="201" y="34"/>
                  </a:cubicBezTo>
                  <a:cubicBezTo>
                    <a:pt x="101" y="67"/>
                    <a:pt x="1" y="200"/>
                    <a:pt x="1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2097;p47">
              <a:extLst>
                <a:ext uri="{FF2B5EF4-FFF2-40B4-BE49-F238E27FC236}">
                  <a16:creationId xmlns:a16="http://schemas.microsoft.com/office/drawing/2014/main" id="{FE353898-A001-3C61-E0BB-E18C1641909A}"/>
                </a:ext>
              </a:extLst>
            </p:cNvPr>
            <p:cNvSpPr/>
            <p:nvPr/>
          </p:nvSpPr>
          <p:spPr>
            <a:xfrm>
              <a:off x="1161404" y="5684218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lnTo>
                    <a:pt x="601" y="301"/>
                  </a:ln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2098;p47">
              <a:extLst>
                <a:ext uri="{FF2B5EF4-FFF2-40B4-BE49-F238E27FC236}">
                  <a16:creationId xmlns:a16="http://schemas.microsoft.com/office/drawing/2014/main" id="{229700D7-07CE-CCED-E7FB-29E25663E9B0}"/>
                </a:ext>
              </a:extLst>
            </p:cNvPr>
            <p:cNvSpPr/>
            <p:nvPr/>
          </p:nvSpPr>
          <p:spPr>
            <a:xfrm>
              <a:off x="1234687" y="5610924"/>
              <a:ext cx="3728" cy="7431"/>
            </a:xfrm>
            <a:custGeom>
              <a:avLst/>
              <a:gdLst/>
              <a:ahLst/>
              <a:cxnLst/>
              <a:rect l="l" t="t" r="r" b="b"/>
              <a:pathLst>
                <a:path w="302" h="602" extrusionOk="0">
                  <a:moveTo>
                    <a:pt x="301" y="1"/>
                  </a:moveTo>
                  <a:cubicBezTo>
                    <a:pt x="268" y="1"/>
                    <a:pt x="234" y="1"/>
                    <a:pt x="201" y="34"/>
                  </a:cubicBezTo>
                  <a:cubicBezTo>
                    <a:pt x="101" y="67"/>
                    <a:pt x="1" y="168"/>
                    <a:pt x="1" y="301"/>
                  </a:cubicBezTo>
                  <a:cubicBezTo>
                    <a:pt x="1" y="434"/>
                    <a:pt x="101" y="534"/>
                    <a:pt x="201" y="568"/>
                  </a:cubicBezTo>
                  <a:cubicBezTo>
                    <a:pt x="234" y="601"/>
                    <a:pt x="268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2099;p47">
              <a:extLst>
                <a:ext uri="{FF2B5EF4-FFF2-40B4-BE49-F238E27FC236}">
                  <a16:creationId xmlns:a16="http://schemas.microsoft.com/office/drawing/2014/main" id="{B3714011-581A-A672-A329-9D7F3058327C}"/>
                </a:ext>
              </a:extLst>
            </p:cNvPr>
            <p:cNvSpPr/>
            <p:nvPr/>
          </p:nvSpPr>
          <p:spPr>
            <a:xfrm>
              <a:off x="1161404" y="561092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2100;p47">
              <a:extLst>
                <a:ext uri="{FF2B5EF4-FFF2-40B4-BE49-F238E27FC236}">
                  <a16:creationId xmlns:a16="http://schemas.microsoft.com/office/drawing/2014/main" id="{40A28373-A1ED-F81C-E9B2-82B8C61A4ACD}"/>
                </a:ext>
              </a:extLst>
            </p:cNvPr>
            <p:cNvSpPr/>
            <p:nvPr/>
          </p:nvSpPr>
          <p:spPr>
            <a:xfrm>
              <a:off x="1124757" y="564757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2101;p47">
              <a:extLst>
                <a:ext uri="{FF2B5EF4-FFF2-40B4-BE49-F238E27FC236}">
                  <a16:creationId xmlns:a16="http://schemas.microsoft.com/office/drawing/2014/main" id="{2BE025A3-CA3A-CE17-49BF-94E413E42B56}"/>
                </a:ext>
              </a:extLst>
            </p:cNvPr>
            <p:cNvSpPr/>
            <p:nvPr/>
          </p:nvSpPr>
          <p:spPr>
            <a:xfrm>
              <a:off x="1198051" y="564757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2102;p47">
              <a:extLst>
                <a:ext uri="{FF2B5EF4-FFF2-40B4-BE49-F238E27FC236}">
                  <a16:creationId xmlns:a16="http://schemas.microsoft.com/office/drawing/2014/main" id="{8D2657EF-0E0C-6F27-7E06-9FB27AA25536}"/>
                </a:ext>
              </a:extLst>
            </p:cNvPr>
            <p:cNvSpPr/>
            <p:nvPr/>
          </p:nvSpPr>
          <p:spPr>
            <a:xfrm>
              <a:off x="1124757" y="5574278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2103;p47">
              <a:extLst>
                <a:ext uri="{FF2B5EF4-FFF2-40B4-BE49-F238E27FC236}">
                  <a16:creationId xmlns:a16="http://schemas.microsoft.com/office/drawing/2014/main" id="{DA428F0D-BE41-05D4-D3BE-781832C7947A}"/>
                </a:ext>
              </a:extLst>
            </p:cNvPr>
            <p:cNvSpPr/>
            <p:nvPr/>
          </p:nvSpPr>
          <p:spPr>
            <a:xfrm>
              <a:off x="1198051" y="5574278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2104;p47">
              <a:extLst>
                <a:ext uri="{FF2B5EF4-FFF2-40B4-BE49-F238E27FC236}">
                  <a16:creationId xmlns:a16="http://schemas.microsoft.com/office/drawing/2014/main" id="{929936FF-CA14-311C-0745-68355DB6E622}"/>
                </a:ext>
              </a:extLst>
            </p:cNvPr>
            <p:cNvSpPr/>
            <p:nvPr/>
          </p:nvSpPr>
          <p:spPr>
            <a:xfrm>
              <a:off x="1091812" y="5684218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34"/>
                    <a:pt x="268" y="134"/>
                    <a:pt x="201" y="100"/>
                  </a:cubicBezTo>
                  <a:cubicBezTo>
                    <a:pt x="168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2105;p47">
              <a:extLst>
                <a:ext uri="{FF2B5EF4-FFF2-40B4-BE49-F238E27FC236}">
                  <a16:creationId xmlns:a16="http://schemas.microsoft.com/office/drawing/2014/main" id="{B2A302EA-0918-E6CB-8E9B-8399F60F8B57}"/>
                </a:ext>
              </a:extLst>
            </p:cNvPr>
            <p:cNvSpPr/>
            <p:nvPr/>
          </p:nvSpPr>
          <p:spPr>
            <a:xfrm>
              <a:off x="1091812" y="5610924"/>
              <a:ext cx="3728" cy="7431"/>
            </a:xfrm>
            <a:custGeom>
              <a:avLst/>
              <a:gdLst/>
              <a:ahLst/>
              <a:cxnLst/>
              <a:rect l="l" t="t" r="r" b="b"/>
              <a:pathLst>
                <a:path w="302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01" y="601"/>
                    <a:pt x="168" y="568"/>
                    <a:pt x="201" y="501"/>
                  </a:cubicBezTo>
                  <a:cubicBezTo>
                    <a:pt x="268" y="468"/>
                    <a:pt x="301" y="368"/>
                    <a:pt x="301" y="301"/>
                  </a:cubicBezTo>
                  <a:cubicBezTo>
                    <a:pt x="301" y="234"/>
                    <a:pt x="268" y="134"/>
                    <a:pt x="201" y="101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2106;p47">
              <a:extLst>
                <a:ext uri="{FF2B5EF4-FFF2-40B4-BE49-F238E27FC236}">
                  <a16:creationId xmlns:a16="http://schemas.microsoft.com/office/drawing/2014/main" id="{04AA1A4C-416B-BD2D-FE6F-E0026C3E6B17}"/>
                </a:ext>
              </a:extLst>
            </p:cNvPr>
            <p:cNvSpPr/>
            <p:nvPr/>
          </p:nvSpPr>
          <p:spPr>
            <a:xfrm>
              <a:off x="1234687" y="5541345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cubicBezTo>
                    <a:pt x="1" y="134"/>
                    <a:pt x="101" y="234"/>
                    <a:pt x="201" y="267"/>
                  </a:cubicBezTo>
                  <a:cubicBezTo>
                    <a:pt x="234" y="301"/>
                    <a:pt x="268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2107;p47">
              <a:extLst>
                <a:ext uri="{FF2B5EF4-FFF2-40B4-BE49-F238E27FC236}">
                  <a16:creationId xmlns:a16="http://schemas.microsoft.com/office/drawing/2014/main" id="{6B0C98F9-E35A-1CAC-A55E-6C0A55E7457E}"/>
                </a:ext>
              </a:extLst>
            </p:cNvPr>
            <p:cNvSpPr/>
            <p:nvPr/>
          </p:nvSpPr>
          <p:spPr>
            <a:xfrm>
              <a:off x="1161404" y="5541345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4" y="301"/>
                    <a:pt x="301" y="301"/>
                  </a:cubicBezTo>
                  <a:cubicBezTo>
                    <a:pt x="467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2108;p47">
              <a:extLst>
                <a:ext uri="{FF2B5EF4-FFF2-40B4-BE49-F238E27FC236}">
                  <a16:creationId xmlns:a16="http://schemas.microsoft.com/office/drawing/2014/main" id="{61150944-B486-512C-BA25-B36C32A5824C}"/>
                </a:ext>
              </a:extLst>
            </p:cNvPr>
            <p:cNvSpPr/>
            <p:nvPr/>
          </p:nvSpPr>
          <p:spPr>
            <a:xfrm>
              <a:off x="1091812" y="5541345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1"/>
                  </a:lnTo>
                  <a:cubicBezTo>
                    <a:pt x="101" y="301"/>
                    <a:pt x="168" y="267"/>
                    <a:pt x="201" y="201"/>
                  </a:cubicBezTo>
                  <a:cubicBezTo>
                    <a:pt x="268" y="167"/>
                    <a:pt x="301" y="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2109;p47">
              <a:extLst>
                <a:ext uri="{FF2B5EF4-FFF2-40B4-BE49-F238E27FC236}">
                  <a16:creationId xmlns:a16="http://schemas.microsoft.com/office/drawing/2014/main" id="{9184EB8B-9288-6B23-9861-BD1856522F3B}"/>
                </a:ext>
              </a:extLst>
            </p:cNvPr>
            <p:cNvSpPr/>
            <p:nvPr/>
          </p:nvSpPr>
          <p:spPr>
            <a:xfrm>
              <a:off x="1234687" y="5831203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201" y="1"/>
                  </a:moveTo>
                  <a:cubicBezTo>
                    <a:pt x="134" y="34"/>
                    <a:pt x="68" y="101"/>
                    <a:pt x="34" y="168"/>
                  </a:cubicBezTo>
                  <a:cubicBezTo>
                    <a:pt x="34" y="201"/>
                    <a:pt x="1" y="234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2110;p47">
              <a:extLst>
                <a:ext uri="{FF2B5EF4-FFF2-40B4-BE49-F238E27FC236}">
                  <a16:creationId xmlns:a16="http://schemas.microsoft.com/office/drawing/2014/main" id="{6EFFB564-DD5B-862E-BD37-AA5933C725B7}"/>
                </a:ext>
              </a:extLst>
            </p:cNvPr>
            <p:cNvSpPr/>
            <p:nvPr/>
          </p:nvSpPr>
          <p:spPr>
            <a:xfrm>
              <a:off x="1161404" y="5831203"/>
              <a:ext cx="7419" cy="3308"/>
            </a:xfrm>
            <a:custGeom>
              <a:avLst/>
              <a:gdLst/>
              <a:ahLst/>
              <a:cxnLst/>
              <a:rect l="l" t="t" r="r" b="b"/>
              <a:pathLst>
                <a:path w="601" h="268" extrusionOk="0">
                  <a:moveTo>
                    <a:pt x="301" y="1"/>
                  </a:moveTo>
                  <a:cubicBezTo>
                    <a:pt x="167" y="1"/>
                    <a:pt x="67" y="68"/>
                    <a:pt x="34" y="168"/>
                  </a:cubicBezTo>
                  <a:cubicBezTo>
                    <a:pt x="0" y="201"/>
                    <a:pt x="0" y="234"/>
                    <a:pt x="0" y="268"/>
                  </a:cubicBezTo>
                  <a:lnTo>
                    <a:pt x="601" y="268"/>
                  </a:lnTo>
                  <a:cubicBezTo>
                    <a:pt x="601" y="234"/>
                    <a:pt x="601" y="201"/>
                    <a:pt x="567" y="168"/>
                  </a:cubicBezTo>
                  <a:cubicBezTo>
                    <a:pt x="534" y="68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2111;p47">
              <a:extLst>
                <a:ext uri="{FF2B5EF4-FFF2-40B4-BE49-F238E27FC236}">
                  <a16:creationId xmlns:a16="http://schemas.microsoft.com/office/drawing/2014/main" id="{5EF5EF3E-8021-18FF-9273-AB31363F4F50}"/>
                </a:ext>
              </a:extLst>
            </p:cNvPr>
            <p:cNvSpPr/>
            <p:nvPr/>
          </p:nvSpPr>
          <p:spPr>
            <a:xfrm>
              <a:off x="1234687" y="5757501"/>
              <a:ext cx="3728" cy="7431"/>
            </a:xfrm>
            <a:custGeom>
              <a:avLst/>
              <a:gdLst/>
              <a:ahLst/>
              <a:cxnLst/>
              <a:rect l="l" t="t" r="r" b="b"/>
              <a:pathLst>
                <a:path w="302" h="602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01" y="68"/>
                    <a:pt x="1" y="201"/>
                    <a:pt x="1" y="301"/>
                  </a:cubicBezTo>
                  <a:cubicBezTo>
                    <a:pt x="1" y="435"/>
                    <a:pt x="101" y="535"/>
                    <a:pt x="201" y="601"/>
                  </a:cubicBezTo>
                  <a:lnTo>
                    <a:pt x="301" y="6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2112;p47">
              <a:extLst>
                <a:ext uri="{FF2B5EF4-FFF2-40B4-BE49-F238E27FC236}">
                  <a16:creationId xmlns:a16="http://schemas.microsoft.com/office/drawing/2014/main" id="{64DFD49D-7401-2027-D5E9-7AF6FDAA06F0}"/>
                </a:ext>
              </a:extLst>
            </p:cNvPr>
            <p:cNvSpPr/>
            <p:nvPr/>
          </p:nvSpPr>
          <p:spPr>
            <a:xfrm>
              <a:off x="1161404" y="5757501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2113;p47">
              <a:extLst>
                <a:ext uri="{FF2B5EF4-FFF2-40B4-BE49-F238E27FC236}">
                  <a16:creationId xmlns:a16="http://schemas.microsoft.com/office/drawing/2014/main" id="{1F92B6C3-9E69-5610-6F53-3CD2E17F7A57}"/>
                </a:ext>
              </a:extLst>
            </p:cNvPr>
            <p:cNvSpPr/>
            <p:nvPr/>
          </p:nvSpPr>
          <p:spPr>
            <a:xfrm>
              <a:off x="1124757" y="5794148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2114;p47">
              <a:extLst>
                <a:ext uri="{FF2B5EF4-FFF2-40B4-BE49-F238E27FC236}">
                  <a16:creationId xmlns:a16="http://schemas.microsoft.com/office/drawing/2014/main" id="{633D2A1B-F656-657F-944A-E181735D5B64}"/>
                </a:ext>
              </a:extLst>
            </p:cNvPr>
            <p:cNvSpPr/>
            <p:nvPr/>
          </p:nvSpPr>
          <p:spPr>
            <a:xfrm>
              <a:off x="1198051" y="5794148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2115;p47">
              <a:extLst>
                <a:ext uri="{FF2B5EF4-FFF2-40B4-BE49-F238E27FC236}">
                  <a16:creationId xmlns:a16="http://schemas.microsoft.com/office/drawing/2014/main" id="{E17BB913-CF77-ED18-0BD5-718E26F8D69C}"/>
                </a:ext>
              </a:extLst>
            </p:cNvPr>
            <p:cNvSpPr/>
            <p:nvPr/>
          </p:nvSpPr>
          <p:spPr>
            <a:xfrm>
              <a:off x="1124757" y="572086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2116;p47">
              <a:extLst>
                <a:ext uri="{FF2B5EF4-FFF2-40B4-BE49-F238E27FC236}">
                  <a16:creationId xmlns:a16="http://schemas.microsoft.com/office/drawing/2014/main" id="{3E7D9426-084F-32AD-2A07-79E606FB5E48}"/>
                </a:ext>
              </a:extLst>
            </p:cNvPr>
            <p:cNvSpPr/>
            <p:nvPr/>
          </p:nvSpPr>
          <p:spPr>
            <a:xfrm>
              <a:off x="1198051" y="572086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2117;p47">
              <a:extLst>
                <a:ext uri="{FF2B5EF4-FFF2-40B4-BE49-F238E27FC236}">
                  <a16:creationId xmlns:a16="http://schemas.microsoft.com/office/drawing/2014/main" id="{45CA31B5-5F6B-34F0-6ED9-125C6C77399B}"/>
                </a:ext>
              </a:extLst>
            </p:cNvPr>
            <p:cNvSpPr/>
            <p:nvPr/>
          </p:nvSpPr>
          <p:spPr>
            <a:xfrm>
              <a:off x="1091812" y="5830795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268" y="201"/>
                  </a:cubicBezTo>
                  <a:cubicBezTo>
                    <a:pt x="268" y="167"/>
                    <a:pt x="234" y="134"/>
                    <a:pt x="201" y="101"/>
                  </a:cubicBezTo>
                  <a:cubicBezTo>
                    <a:pt x="168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2118;p47">
              <a:extLst>
                <a:ext uri="{FF2B5EF4-FFF2-40B4-BE49-F238E27FC236}">
                  <a16:creationId xmlns:a16="http://schemas.microsoft.com/office/drawing/2014/main" id="{EE149E0E-2EC5-30D6-0FE6-AF0ACE4DC4E5}"/>
                </a:ext>
              </a:extLst>
            </p:cNvPr>
            <p:cNvSpPr/>
            <p:nvPr/>
          </p:nvSpPr>
          <p:spPr>
            <a:xfrm>
              <a:off x="1091812" y="5757501"/>
              <a:ext cx="3728" cy="7431"/>
            </a:xfrm>
            <a:custGeom>
              <a:avLst/>
              <a:gdLst/>
              <a:ahLst/>
              <a:cxnLst/>
              <a:rect l="l" t="t" r="r" b="b"/>
              <a:pathLst>
                <a:path w="302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01" y="601"/>
                    <a:pt x="168" y="568"/>
                    <a:pt x="201" y="535"/>
                  </a:cubicBezTo>
                  <a:cubicBezTo>
                    <a:pt x="268" y="468"/>
                    <a:pt x="301" y="401"/>
                    <a:pt x="301" y="301"/>
                  </a:cubicBezTo>
                  <a:cubicBezTo>
                    <a:pt x="301" y="234"/>
                    <a:pt x="268" y="168"/>
                    <a:pt x="201" y="101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2119;p47">
              <a:extLst>
                <a:ext uri="{FF2B5EF4-FFF2-40B4-BE49-F238E27FC236}">
                  <a16:creationId xmlns:a16="http://schemas.microsoft.com/office/drawing/2014/main" id="{2588EC76-38BC-5E2A-286A-C56643BEDA04}"/>
                </a:ext>
              </a:extLst>
            </p:cNvPr>
            <p:cNvSpPr/>
            <p:nvPr/>
          </p:nvSpPr>
          <p:spPr>
            <a:xfrm>
              <a:off x="1234687" y="5687922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cubicBezTo>
                    <a:pt x="1" y="34"/>
                    <a:pt x="34" y="101"/>
                    <a:pt x="34" y="134"/>
                  </a:cubicBezTo>
                  <a:cubicBezTo>
                    <a:pt x="68" y="201"/>
                    <a:pt x="134" y="234"/>
                    <a:pt x="201" y="267"/>
                  </a:cubicBezTo>
                  <a:cubicBezTo>
                    <a:pt x="234" y="301"/>
                    <a:pt x="268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2120;p47">
              <a:extLst>
                <a:ext uri="{FF2B5EF4-FFF2-40B4-BE49-F238E27FC236}">
                  <a16:creationId xmlns:a16="http://schemas.microsoft.com/office/drawing/2014/main" id="{60511901-1C34-A502-B098-0AEF74E387F8}"/>
                </a:ext>
              </a:extLst>
            </p:cNvPr>
            <p:cNvSpPr/>
            <p:nvPr/>
          </p:nvSpPr>
          <p:spPr>
            <a:xfrm>
              <a:off x="1161812" y="5687922"/>
              <a:ext cx="7012" cy="3715"/>
            </a:xfrm>
            <a:custGeom>
              <a:avLst/>
              <a:gdLst/>
              <a:ahLst/>
              <a:cxnLst/>
              <a:rect l="l" t="t" r="r" b="b"/>
              <a:pathLst>
                <a:path w="568" h="301" extrusionOk="0">
                  <a:moveTo>
                    <a:pt x="1" y="1"/>
                  </a:moveTo>
                  <a:cubicBezTo>
                    <a:pt x="1" y="34"/>
                    <a:pt x="1" y="67"/>
                    <a:pt x="1" y="134"/>
                  </a:cubicBezTo>
                  <a:cubicBezTo>
                    <a:pt x="34" y="234"/>
                    <a:pt x="167" y="301"/>
                    <a:pt x="268" y="301"/>
                  </a:cubicBezTo>
                  <a:cubicBezTo>
                    <a:pt x="401" y="301"/>
                    <a:pt x="501" y="234"/>
                    <a:pt x="568" y="134"/>
                  </a:cubicBezTo>
                  <a:cubicBezTo>
                    <a:pt x="568" y="67"/>
                    <a:pt x="568" y="34"/>
                    <a:pt x="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2121;p47">
              <a:extLst>
                <a:ext uri="{FF2B5EF4-FFF2-40B4-BE49-F238E27FC236}">
                  <a16:creationId xmlns:a16="http://schemas.microsoft.com/office/drawing/2014/main" id="{80520C6D-6EBB-6AD7-754A-C19DB5680F79}"/>
                </a:ext>
              </a:extLst>
            </p:cNvPr>
            <p:cNvSpPr/>
            <p:nvPr/>
          </p:nvSpPr>
          <p:spPr>
            <a:xfrm>
              <a:off x="1091812" y="5687922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101" y="301"/>
                    <a:pt x="168" y="267"/>
                    <a:pt x="201" y="201"/>
                  </a:cubicBezTo>
                  <a:cubicBezTo>
                    <a:pt x="234" y="201"/>
                    <a:pt x="268" y="167"/>
                    <a:pt x="268" y="101"/>
                  </a:cubicBezTo>
                  <a:cubicBezTo>
                    <a:pt x="301" y="67"/>
                    <a:pt x="301" y="34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2122;p47">
              <a:extLst>
                <a:ext uri="{FF2B5EF4-FFF2-40B4-BE49-F238E27FC236}">
                  <a16:creationId xmlns:a16="http://schemas.microsoft.com/office/drawing/2014/main" id="{0C5E21DB-0028-E6BD-9D15-F1CB9612BB98}"/>
                </a:ext>
              </a:extLst>
            </p:cNvPr>
            <p:cNvSpPr/>
            <p:nvPr/>
          </p:nvSpPr>
          <p:spPr>
            <a:xfrm>
              <a:off x="1234687" y="5977791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301" y="0"/>
                  </a:moveTo>
                  <a:cubicBezTo>
                    <a:pt x="268" y="0"/>
                    <a:pt x="234" y="0"/>
                    <a:pt x="201" y="33"/>
                  </a:cubicBezTo>
                  <a:cubicBezTo>
                    <a:pt x="101" y="67"/>
                    <a:pt x="1" y="167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2123;p47">
              <a:extLst>
                <a:ext uri="{FF2B5EF4-FFF2-40B4-BE49-F238E27FC236}">
                  <a16:creationId xmlns:a16="http://schemas.microsoft.com/office/drawing/2014/main" id="{1B163768-3CDB-5C02-7EEE-18D5036E8F87}"/>
                </a:ext>
              </a:extLst>
            </p:cNvPr>
            <p:cNvSpPr/>
            <p:nvPr/>
          </p:nvSpPr>
          <p:spPr>
            <a:xfrm>
              <a:off x="1161404" y="5977791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1" y="0"/>
                  </a:moveTo>
                  <a:cubicBezTo>
                    <a:pt x="134" y="0"/>
                    <a:pt x="0" y="133"/>
                    <a:pt x="0" y="300"/>
                  </a:cubicBezTo>
                  <a:lnTo>
                    <a:pt x="601" y="300"/>
                  </a:lnTo>
                  <a:cubicBezTo>
                    <a:pt x="601" y="133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2124;p47">
              <a:extLst>
                <a:ext uri="{FF2B5EF4-FFF2-40B4-BE49-F238E27FC236}">
                  <a16:creationId xmlns:a16="http://schemas.microsoft.com/office/drawing/2014/main" id="{1A8F6A40-A1CD-0057-5ACF-88170FDEEFE6}"/>
                </a:ext>
              </a:extLst>
            </p:cNvPr>
            <p:cNvSpPr/>
            <p:nvPr/>
          </p:nvSpPr>
          <p:spPr>
            <a:xfrm>
              <a:off x="1234687" y="5904497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201" y="0"/>
                  </a:moveTo>
                  <a:cubicBezTo>
                    <a:pt x="101" y="67"/>
                    <a:pt x="1" y="167"/>
                    <a:pt x="1" y="301"/>
                  </a:cubicBezTo>
                  <a:cubicBezTo>
                    <a:pt x="1" y="401"/>
                    <a:pt x="101" y="501"/>
                    <a:pt x="201" y="567"/>
                  </a:cubicBezTo>
                  <a:cubicBezTo>
                    <a:pt x="234" y="567"/>
                    <a:pt x="268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2125;p47">
              <a:extLst>
                <a:ext uri="{FF2B5EF4-FFF2-40B4-BE49-F238E27FC236}">
                  <a16:creationId xmlns:a16="http://schemas.microsoft.com/office/drawing/2014/main" id="{5B7036AD-4DD0-7F3E-E21E-FCBD4A8C09F4}"/>
                </a:ext>
              </a:extLst>
            </p:cNvPr>
            <p:cNvSpPr/>
            <p:nvPr/>
          </p:nvSpPr>
          <p:spPr>
            <a:xfrm>
              <a:off x="1161404" y="5904497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34"/>
                    <a:pt x="134" y="567"/>
                    <a:pt x="301" y="567"/>
                  </a:cubicBezTo>
                  <a:cubicBezTo>
                    <a:pt x="467" y="567"/>
                    <a:pt x="601" y="434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2126;p47">
              <a:extLst>
                <a:ext uri="{FF2B5EF4-FFF2-40B4-BE49-F238E27FC236}">
                  <a16:creationId xmlns:a16="http://schemas.microsoft.com/office/drawing/2014/main" id="{80455C17-026C-2096-EF08-E5285A5B3E55}"/>
                </a:ext>
              </a:extLst>
            </p:cNvPr>
            <p:cNvSpPr/>
            <p:nvPr/>
          </p:nvSpPr>
          <p:spPr>
            <a:xfrm>
              <a:off x="1124757" y="594114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2127;p47">
              <a:extLst>
                <a:ext uri="{FF2B5EF4-FFF2-40B4-BE49-F238E27FC236}">
                  <a16:creationId xmlns:a16="http://schemas.microsoft.com/office/drawing/2014/main" id="{8F76C9B5-072D-8772-4EC3-283B90608B37}"/>
                </a:ext>
              </a:extLst>
            </p:cNvPr>
            <p:cNvSpPr/>
            <p:nvPr/>
          </p:nvSpPr>
          <p:spPr>
            <a:xfrm>
              <a:off x="1198051" y="5941145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34"/>
                    <a:pt x="134" y="567"/>
                    <a:pt x="300" y="567"/>
                  </a:cubicBezTo>
                  <a:cubicBezTo>
                    <a:pt x="467" y="567"/>
                    <a:pt x="601" y="434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2128;p47">
              <a:extLst>
                <a:ext uri="{FF2B5EF4-FFF2-40B4-BE49-F238E27FC236}">
                  <a16:creationId xmlns:a16="http://schemas.microsoft.com/office/drawing/2014/main" id="{D7BEC8F3-01C6-2DB6-2D8D-9EDFE146206E}"/>
                </a:ext>
              </a:extLst>
            </p:cNvPr>
            <p:cNvSpPr/>
            <p:nvPr/>
          </p:nvSpPr>
          <p:spPr>
            <a:xfrm>
              <a:off x="1124757" y="5867850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468" y="568"/>
                    <a:pt x="601" y="434"/>
                    <a:pt x="601" y="267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2129;p47">
              <a:extLst>
                <a:ext uri="{FF2B5EF4-FFF2-40B4-BE49-F238E27FC236}">
                  <a16:creationId xmlns:a16="http://schemas.microsoft.com/office/drawing/2014/main" id="{7715C450-4B85-C73A-C62C-5196538F484D}"/>
                </a:ext>
              </a:extLst>
            </p:cNvPr>
            <p:cNvSpPr/>
            <p:nvPr/>
          </p:nvSpPr>
          <p:spPr>
            <a:xfrm>
              <a:off x="1198051" y="5867850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1"/>
                  </a:moveTo>
                  <a:cubicBezTo>
                    <a:pt x="134" y="1"/>
                    <a:pt x="0" y="134"/>
                    <a:pt x="0" y="267"/>
                  </a:cubicBezTo>
                  <a:cubicBezTo>
                    <a:pt x="0" y="434"/>
                    <a:pt x="134" y="568"/>
                    <a:pt x="300" y="568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2130;p47">
              <a:extLst>
                <a:ext uri="{FF2B5EF4-FFF2-40B4-BE49-F238E27FC236}">
                  <a16:creationId xmlns:a16="http://schemas.microsoft.com/office/drawing/2014/main" id="{9C812E85-C213-F938-48AD-E54A75BE91E5}"/>
                </a:ext>
              </a:extLst>
            </p:cNvPr>
            <p:cNvSpPr/>
            <p:nvPr/>
          </p:nvSpPr>
          <p:spPr>
            <a:xfrm>
              <a:off x="1091812" y="5904497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1" y="0"/>
                  </a:moveTo>
                  <a:lnTo>
                    <a:pt x="1" y="601"/>
                  </a:lnTo>
                  <a:cubicBezTo>
                    <a:pt x="101" y="567"/>
                    <a:pt x="168" y="534"/>
                    <a:pt x="201" y="501"/>
                  </a:cubicBezTo>
                  <a:cubicBezTo>
                    <a:pt x="268" y="434"/>
                    <a:pt x="301" y="367"/>
                    <a:pt x="301" y="301"/>
                  </a:cubicBezTo>
                  <a:cubicBezTo>
                    <a:pt x="301" y="201"/>
                    <a:pt x="268" y="134"/>
                    <a:pt x="201" y="67"/>
                  </a:cubicBezTo>
                  <a:cubicBezTo>
                    <a:pt x="168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2131;p47">
              <a:extLst>
                <a:ext uri="{FF2B5EF4-FFF2-40B4-BE49-F238E27FC236}">
                  <a16:creationId xmlns:a16="http://schemas.microsoft.com/office/drawing/2014/main" id="{44510586-EAE8-9384-9E86-EE2805760FF1}"/>
                </a:ext>
              </a:extLst>
            </p:cNvPr>
            <p:cNvSpPr/>
            <p:nvPr/>
          </p:nvSpPr>
          <p:spPr>
            <a:xfrm>
              <a:off x="1234687" y="5834498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4"/>
                  </a:lnTo>
                  <a:lnTo>
                    <a:pt x="3" y="34"/>
                  </a:lnTo>
                  <a:cubicBezTo>
                    <a:pt x="2" y="23"/>
                    <a:pt x="1" y="12"/>
                    <a:pt x="1" y="1"/>
                  </a:cubicBezTo>
                  <a:close/>
                  <a:moveTo>
                    <a:pt x="3" y="34"/>
                  </a:moveTo>
                  <a:cubicBezTo>
                    <a:pt x="18" y="151"/>
                    <a:pt x="109" y="240"/>
                    <a:pt x="201" y="301"/>
                  </a:cubicBezTo>
                  <a:lnTo>
                    <a:pt x="301" y="301"/>
                  </a:lnTo>
                  <a:lnTo>
                    <a:pt x="301" y="3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2132;p47">
              <a:extLst>
                <a:ext uri="{FF2B5EF4-FFF2-40B4-BE49-F238E27FC236}">
                  <a16:creationId xmlns:a16="http://schemas.microsoft.com/office/drawing/2014/main" id="{70E4AD5B-DCF4-7549-4E44-F18E76FF491C}"/>
                </a:ext>
              </a:extLst>
            </p:cNvPr>
            <p:cNvSpPr/>
            <p:nvPr/>
          </p:nvSpPr>
          <p:spPr>
            <a:xfrm>
              <a:off x="1161404" y="5834498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1"/>
                  </a:moveTo>
                  <a:cubicBezTo>
                    <a:pt x="0" y="167"/>
                    <a:pt x="134" y="301"/>
                    <a:pt x="301" y="301"/>
                  </a:cubicBezTo>
                  <a:cubicBezTo>
                    <a:pt x="467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2133;p47">
              <a:extLst>
                <a:ext uri="{FF2B5EF4-FFF2-40B4-BE49-F238E27FC236}">
                  <a16:creationId xmlns:a16="http://schemas.microsoft.com/office/drawing/2014/main" id="{84484123-1342-56D2-6DA5-88610CDFE8C8}"/>
                </a:ext>
              </a:extLst>
            </p:cNvPr>
            <p:cNvSpPr/>
            <p:nvPr/>
          </p:nvSpPr>
          <p:spPr>
            <a:xfrm>
              <a:off x="1091812" y="5834498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101" y="301"/>
                    <a:pt x="168" y="268"/>
                    <a:pt x="201" y="234"/>
                  </a:cubicBezTo>
                  <a:cubicBezTo>
                    <a:pt x="268" y="167"/>
                    <a:pt x="301" y="10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2134;p47">
              <a:extLst>
                <a:ext uri="{FF2B5EF4-FFF2-40B4-BE49-F238E27FC236}">
                  <a16:creationId xmlns:a16="http://schemas.microsoft.com/office/drawing/2014/main" id="{1A4884B4-EBF3-7EA9-BAD7-8B2607872595}"/>
                </a:ext>
              </a:extLst>
            </p:cNvPr>
            <p:cNvSpPr/>
            <p:nvPr/>
          </p:nvSpPr>
          <p:spPr>
            <a:xfrm>
              <a:off x="1234687" y="6051074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301" y="1"/>
                  </a:moveTo>
                  <a:cubicBezTo>
                    <a:pt x="268" y="1"/>
                    <a:pt x="234" y="1"/>
                    <a:pt x="201" y="34"/>
                  </a:cubicBezTo>
                  <a:cubicBezTo>
                    <a:pt x="101" y="67"/>
                    <a:pt x="1" y="167"/>
                    <a:pt x="1" y="301"/>
                  </a:cubicBezTo>
                  <a:cubicBezTo>
                    <a:pt x="1" y="434"/>
                    <a:pt x="101" y="534"/>
                    <a:pt x="201" y="568"/>
                  </a:cubicBezTo>
                  <a:cubicBezTo>
                    <a:pt x="234" y="601"/>
                    <a:pt x="268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2135;p47">
              <a:extLst>
                <a:ext uri="{FF2B5EF4-FFF2-40B4-BE49-F238E27FC236}">
                  <a16:creationId xmlns:a16="http://schemas.microsoft.com/office/drawing/2014/main" id="{4C8DE35E-9CCB-F83D-AED0-F9763DFCC205}"/>
                </a:ext>
              </a:extLst>
            </p:cNvPr>
            <p:cNvSpPr/>
            <p:nvPr/>
          </p:nvSpPr>
          <p:spPr>
            <a:xfrm>
              <a:off x="1198051" y="6014426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568"/>
                    <a:pt x="300" y="568"/>
                  </a:cubicBezTo>
                  <a:cubicBezTo>
                    <a:pt x="467" y="568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2136;p47">
              <a:extLst>
                <a:ext uri="{FF2B5EF4-FFF2-40B4-BE49-F238E27FC236}">
                  <a16:creationId xmlns:a16="http://schemas.microsoft.com/office/drawing/2014/main" id="{0240F7E9-49DC-D876-DE7D-4DE4BBA14735}"/>
                </a:ext>
              </a:extLst>
            </p:cNvPr>
            <p:cNvSpPr/>
            <p:nvPr/>
          </p:nvSpPr>
          <p:spPr>
            <a:xfrm>
              <a:off x="1234687" y="5981495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cubicBezTo>
                    <a:pt x="1" y="100"/>
                    <a:pt x="101" y="234"/>
                    <a:pt x="201" y="267"/>
                  </a:cubicBezTo>
                  <a:cubicBezTo>
                    <a:pt x="234" y="267"/>
                    <a:pt x="268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2137;p47">
              <a:extLst>
                <a:ext uri="{FF2B5EF4-FFF2-40B4-BE49-F238E27FC236}">
                  <a16:creationId xmlns:a16="http://schemas.microsoft.com/office/drawing/2014/main" id="{30A33E0D-AC1C-6BFF-57DC-6BA0E755649D}"/>
                </a:ext>
              </a:extLst>
            </p:cNvPr>
            <p:cNvSpPr/>
            <p:nvPr/>
          </p:nvSpPr>
          <p:spPr>
            <a:xfrm>
              <a:off x="1161404" y="5981495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4" y="300"/>
                    <a:pt x="301" y="300"/>
                  </a:cubicBezTo>
                  <a:cubicBezTo>
                    <a:pt x="467" y="300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2138;p47">
              <a:extLst>
                <a:ext uri="{FF2B5EF4-FFF2-40B4-BE49-F238E27FC236}">
                  <a16:creationId xmlns:a16="http://schemas.microsoft.com/office/drawing/2014/main" id="{1EEA39EF-6AC0-F9EE-18DB-BF3B888AEF62}"/>
                </a:ext>
              </a:extLst>
            </p:cNvPr>
            <p:cNvSpPr/>
            <p:nvPr/>
          </p:nvSpPr>
          <p:spPr>
            <a:xfrm>
              <a:off x="1088109" y="539105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301" y="1"/>
                  </a:moveTo>
                  <a:cubicBezTo>
                    <a:pt x="168" y="1"/>
                    <a:pt x="67" y="68"/>
                    <a:pt x="34" y="168"/>
                  </a:cubicBezTo>
                  <a:cubicBezTo>
                    <a:pt x="1" y="201"/>
                    <a:pt x="1" y="234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2139;p47">
              <a:extLst>
                <a:ext uri="{FF2B5EF4-FFF2-40B4-BE49-F238E27FC236}">
                  <a16:creationId xmlns:a16="http://schemas.microsoft.com/office/drawing/2014/main" id="{09056D21-8752-2BAB-12B2-E8CD32C70D58}"/>
                </a:ext>
              </a:extLst>
            </p:cNvPr>
            <p:cNvSpPr/>
            <p:nvPr/>
          </p:nvSpPr>
          <p:spPr>
            <a:xfrm>
              <a:off x="1088109" y="5317364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134" y="33"/>
                    <a:pt x="1" y="167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2140;p47">
              <a:extLst>
                <a:ext uri="{FF2B5EF4-FFF2-40B4-BE49-F238E27FC236}">
                  <a16:creationId xmlns:a16="http://schemas.microsoft.com/office/drawing/2014/main" id="{AEEA0705-2D19-2642-CD27-6E39C1BA42FB}"/>
                </a:ext>
              </a:extLst>
            </p:cNvPr>
            <p:cNvSpPr/>
            <p:nvPr/>
          </p:nvSpPr>
          <p:spPr>
            <a:xfrm>
              <a:off x="1088109" y="553764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68" y="0"/>
                    <a:pt x="67" y="67"/>
                    <a:pt x="34" y="167"/>
                  </a:cubicBezTo>
                  <a:cubicBezTo>
                    <a:pt x="1" y="200"/>
                    <a:pt x="1" y="267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2141;p47">
              <a:extLst>
                <a:ext uri="{FF2B5EF4-FFF2-40B4-BE49-F238E27FC236}">
                  <a16:creationId xmlns:a16="http://schemas.microsoft.com/office/drawing/2014/main" id="{E8FBE03D-DAF2-9080-3075-3257D7C2A5F8}"/>
                </a:ext>
              </a:extLst>
            </p:cNvPr>
            <p:cNvSpPr/>
            <p:nvPr/>
          </p:nvSpPr>
          <p:spPr>
            <a:xfrm>
              <a:off x="1088109" y="5464348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2142;p47">
              <a:extLst>
                <a:ext uri="{FF2B5EF4-FFF2-40B4-BE49-F238E27FC236}">
                  <a16:creationId xmlns:a16="http://schemas.microsoft.com/office/drawing/2014/main" id="{0149AF85-2B88-CC42-45CE-517E2A163159}"/>
                </a:ext>
              </a:extLst>
            </p:cNvPr>
            <p:cNvSpPr/>
            <p:nvPr/>
          </p:nvSpPr>
          <p:spPr>
            <a:xfrm>
              <a:off x="1055991" y="5500995"/>
              <a:ext cx="2901" cy="7012"/>
            </a:xfrm>
            <a:custGeom>
              <a:avLst/>
              <a:gdLst/>
              <a:ahLst/>
              <a:cxnLst/>
              <a:rect l="l" t="t" r="r" b="b"/>
              <a:pathLst>
                <a:path w="235" h="568" extrusionOk="0">
                  <a:moveTo>
                    <a:pt x="34" y="0"/>
                  </a:moveTo>
                  <a:cubicBezTo>
                    <a:pt x="34" y="200"/>
                    <a:pt x="34" y="367"/>
                    <a:pt x="1" y="567"/>
                  </a:cubicBezTo>
                  <a:cubicBezTo>
                    <a:pt x="134" y="534"/>
                    <a:pt x="234" y="434"/>
                    <a:pt x="234" y="301"/>
                  </a:cubicBezTo>
                  <a:cubicBezTo>
                    <a:pt x="234" y="167"/>
                    <a:pt x="134" y="67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2143;p47">
              <a:extLst>
                <a:ext uri="{FF2B5EF4-FFF2-40B4-BE49-F238E27FC236}">
                  <a16:creationId xmlns:a16="http://schemas.microsoft.com/office/drawing/2014/main" id="{990ECF4F-9C76-E508-8AAB-3D304D4760B0}"/>
                </a:ext>
              </a:extLst>
            </p:cNvPr>
            <p:cNvSpPr/>
            <p:nvPr/>
          </p:nvSpPr>
          <p:spPr>
            <a:xfrm>
              <a:off x="1088109" y="5394769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34"/>
                    <a:pt x="34" y="67"/>
                    <a:pt x="34" y="100"/>
                  </a:cubicBezTo>
                  <a:cubicBezTo>
                    <a:pt x="67" y="200"/>
                    <a:pt x="201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2144;p47">
              <a:extLst>
                <a:ext uri="{FF2B5EF4-FFF2-40B4-BE49-F238E27FC236}">
                  <a16:creationId xmlns:a16="http://schemas.microsoft.com/office/drawing/2014/main" id="{14EB2938-7597-C1D7-4A9F-64BA0A34E2F8}"/>
                </a:ext>
              </a:extLst>
            </p:cNvPr>
            <p:cNvSpPr/>
            <p:nvPr/>
          </p:nvSpPr>
          <p:spPr>
            <a:xfrm>
              <a:off x="1088109" y="568421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2145;p47">
              <a:extLst>
                <a:ext uri="{FF2B5EF4-FFF2-40B4-BE49-F238E27FC236}">
                  <a16:creationId xmlns:a16="http://schemas.microsoft.com/office/drawing/2014/main" id="{89A1860D-0012-1C78-9D13-AF7EE757528E}"/>
                </a:ext>
              </a:extLst>
            </p:cNvPr>
            <p:cNvSpPr/>
            <p:nvPr/>
          </p:nvSpPr>
          <p:spPr>
            <a:xfrm>
              <a:off x="1088109" y="561092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2146;p47">
              <a:extLst>
                <a:ext uri="{FF2B5EF4-FFF2-40B4-BE49-F238E27FC236}">
                  <a16:creationId xmlns:a16="http://schemas.microsoft.com/office/drawing/2014/main" id="{FAECBDDA-E875-9FC7-06EE-9D69CB87FD7F}"/>
                </a:ext>
              </a:extLst>
            </p:cNvPr>
            <p:cNvSpPr/>
            <p:nvPr/>
          </p:nvSpPr>
          <p:spPr>
            <a:xfrm>
              <a:off x="1056411" y="5574697"/>
              <a:ext cx="2481" cy="6592"/>
            </a:xfrm>
            <a:custGeom>
              <a:avLst/>
              <a:gdLst/>
              <a:ahLst/>
              <a:cxnLst/>
              <a:rect l="l" t="t" r="r" b="b"/>
              <a:pathLst>
                <a:path w="201" h="534" extrusionOk="0">
                  <a:moveTo>
                    <a:pt x="0" y="0"/>
                  </a:moveTo>
                  <a:lnTo>
                    <a:pt x="0" y="534"/>
                  </a:lnTo>
                  <a:cubicBezTo>
                    <a:pt x="134" y="501"/>
                    <a:pt x="200" y="401"/>
                    <a:pt x="200" y="267"/>
                  </a:cubicBezTo>
                  <a:cubicBezTo>
                    <a:pt x="200" y="134"/>
                    <a:pt x="134" y="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2147;p47">
              <a:extLst>
                <a:ext uri="{FF2B5EF4-FFF2-40B4-BE49-F238E27FC236}">
                  <a16:creationId xmlns:a16="http://schemas.microsoft.com/office/drawing/2014/main" id="{1382E8B6-AD33-D4B3-58DB-AB1246CA7EEB}"/>
                </a:ext>
              </a:extLst>
            </p:cNvPr>
            <p:cNvSpPr/>
            <p:nvPr/>
          </p:nvSpPr>
          <p:spPr>
            <a:xfrm>
              <a:off x="1088109" y="55413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2148;p47">
              <a:extLst>
                <a:ext uri="{FF2B5EF4-FFF2-40B4-BE49-F238E27FC236}">
                  <a16:creationId xmlns:a16="http://schemas.microsoft.com/office/drawing/2014/main" id="{9B18F2D6-B14C-2FBF-3254-9651CCB096E7}"/>
                </a:ext>
              </a:extLst>
            </p:cNvPr>
            <p:cNvSpPr/>
            <p:nvPr/>
          </p:nvSpPr>
          <p:spPr>
            <a:xfrm>
              <a:off x="1088109" y="5831203"/>
              <a:ext cx="3715" cy="3308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301" y="1"/>
                  </a:moveTo>
                  <a:cubicBezTo>
                    <a:pt x="168" y="1"/>
                    <a:pt x="67" y="68"/>
                    <a:pt x="34" y="168"/>
                  </a:cubicBezTo>
                  <a:cubicBezTo>
                    <a:pt x="1" y="201"/>
                    <a:pt x="1" y="234"/>
                    <a:pt x="1" y="268"/>
                  </a:cubicBezTo>
                  <a:lnTo>
                    <a:pt x="301" y="268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2149;p47">
              <a:extLst>
                <a:ext uri="{FF2B5EF4-FFF2-40B4-BE49-F238E27FC236}">
                  <a16:creationId xmlns:a16="http://schemas.microsoft.com/office/drawing/2014/main" id="{34910907-1B8E-3ACD-0559-969D5367355F}"/>
                </a:ext>
              </a:extLst>
            </p:cNvPr>
            <p:cNvSpPr/>
            <p:nvPr/>
          </p:nvSpPr>
          <p:spPr>
            <a:xfrm>
              <a:off x="1088109" y="5757501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2150;p47">
              <a:extLst>
                <a:ext uri="{FF2B5EF4-FFF2-40B4-BE49-F238E27FC236}">
                  <a16:creationId xmlns:a16="http://schemas.microsoft.com/office/drawing/2014/main" id="{F83BFEA5-A2AE-7BA6-358C-028E6B80CA05}"/>
                </a:ext>
              </a:extLst>
            </p:cNvPr>
            <p:cNvSpPr/>
            <p:nvPr/>
          </p:nvSpPr>
          <p:spPr>
            <a:xfrm>
              <a:off x="1088109" y="568792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cubicBezTo>
                    <a:pt x="1" y="34"/>
                    <a:pt x="34" y="101"/>
                    <a:pt x="34" y="134"/>
                  </a:cubicBezTo>
                  <a:cubicBezTo>
                    <a:pt x="67" y="234"/>
                    <a:pt x="201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2151;p47">
              <a:extLst>
                <a:ext uri="{FF2B5EF4-FFF2-40B4-BE49-F238E27FC236}">
                  <a16:creationId xmlns:a16="http://schemas.microsoft.com/office/drawing/2014/main" id="{21C53E09-35A2-6340-0B7E-E7AFDE038E8E}"/>
                </a:ext>
              </a:extLst>
            </p:cNvPr>
            <p:cNvSpPr/>
            <p:nvPr/>
          </p:nvSpPr>
          <p:spPr>
            <a:xfrm>
              <a:off x="1088109" y="5904497"/>
              <a:ext cx="3715" cy="7012"/>
            </a:xfrm>
            <a:custGeom>
              <a:avLst/>
              <a:gdLst/>
              <a:ahLst/>
              <a:cxnLst/>
              <a:rect l="l" t="t" r="r" b="b"/>
              <a:pathLst>
                <a:path w="301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34"/>
                    <a:pt x="134" y="567"/>
                    <a:pt x="301" y="5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2152;p47">
              <a:extLst>
                <a:ext uri="{FF2B5EF4-FFF2-40B4-BE49-F238E27FC236}">
                  <a16:creationId xmlns:a16="http://schemas.microsoft.com/office/drawing/2014/main" id="{4287C926-195D-9F1C-ED7A-1C3F28005A24}"/>
                </a:ext>
              </a:extLst>
            </p:cNvPr>
            <p:cNvSpPr/>
            <p:nvPr/>
          </p:nvSpPr>
          <p:spPr>
            <a:xfrm>
              <a:off x="1088109" y="583449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2153;p47">
              <a:extLst>
                <a:ext uri="{FF2B5EF4-FFF2-40B4-BE49-F238E27FC236}">
                  <a16:creationId xmlns:a16="http://schemas.microsoft.com/office/drawing/2014/main" id="{0448841A-E347-09EC-2D7E-8B7A12573B7E}"/>
                </a:ext>
              </a:extLst>
            </p:cNvPr>
            <p:cNvSpPr/>
            <p:nvPr/>
          </p:nvSpPr>
          <p:spPr>
            <a:xfrm>
              <a:off x="1064644" y="5277014"/>
              <a:ext cx="491652" cy="482592"/>
            </a:xfrm>
            <a:custGeom>
              <a:avLst/>
              <a:gdLst/>
              <a:ahLst/>
              <a:cxnLst/>
              <a:rect l="l" t="t" r="r" b="b"/>
              <a:pathLst>
                <a:path w="39829" h="39095" extrusionOk="0">
                  <a:moveTo>
                    <a:pt x="2202" y="0"/>
                  </a:moveTo>
                  <a:cubicBezTo>
                    <a:pt x="1368" y="2468"/>
                    <a:pt x="634" y="5337"/>
                    <a:pt x="100" y="8706"/>
                  </a:cubicBezTo>
                  <a:cubicBezTo>
                    <a:pt x="67" y="8906"/>
                    <a:pt x="34" y="9107"/>
                    <a:pt x="0" y="9307"/>
                  </a:cubicBezTo>
                  <a:lnTo>
                    <a:pt x="2936" y="19014"/>
                  </a:lnTo>
                  <a:lnTo>
                    <a:pt x="7906" y="15444"/>
                  </a:lnTo>
                  <a:lnTo>
                    <a:pt x="12309" y="29755"/>
                  </a:lnTo>
                  <a:lnTo>
                    <a:pt x="21115" y="23984"/>
                  </a:lnTo>
                  <a:lnTo>
                    <a:pt x="25252" y="39095"/>
                  </a:lnTo>
                  <a:lnTo>
                    <a:pt x="39529" y="34425"/>
                  </a:lnTo>
                  <a:lnTo>
                    <a:pt x="39829" y="22316"/>
                  </a:lnTo>
                  <a:lnTo>
                    <a:pt x="31023" y="24251"/>
                  </a:lnTo>
                  <a:lnTo>
                    <a:pt x="25519" y="7739"/>
                  </a:lnTo>
                  <a:lnTo>
                    <a:pt x="14511" y="13243"/>
                  </a:lnTo>
                  <a:lnTo>
                    <a:pt x="12309" y="4703"/>
                  </a:lnTo>
                  <a:lnTo>
                    <a:pt x="4337" y="8573"/>
                  </a:lnTo>
                  <a:lnTo>
                    <a:pt x="2202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2154;p47">
              <a:extLst>
                <a:ext uri="{FF2B5EF4-FFF2-40B4-BE49-F238E27FC236}">
                  <a16:creationId xmlns:a16="http://schemas.microsoft.com/office/drawing/2014/main" id="{910A6A77-F7E8-2C8A-1B10-D84C5B7A25C3}"/>
                </a:ext>
              </a:extLst>
            </p:cNvPr>
            <p:cNvSpPr/>
            <p:nvPr/>
          </p:nvSpPr>
          <p:spPr>
            <a:xfrm>
              <a:off x="1393212" y="5085138"/>
              <a:ext cx="379247" cy="1078972"/>
            </a:xfrm>
            <a:custGeom>
              <a:avLst/>
              <a:gdLst/>
              <a:ahLst/>
              <a:cxnLst/>
              <a:rect l="l" t="t" r="r" b="b"/>
              <a:pathLst>
                <a:path w="30723" h="87408" extrusionOk="0">
                  <a:moveTo>
                    <a:pt x="16712" y="1"/>
                  </a:moveTo>
                  <a:lnTo>
                    <a:pt x="5971" y="33158"/>
                  </a:lnTo>
                  <a:cubicBezTo>
                    <a:pt x="7472" y="51804"/>
                    <a:pt x="1468" y="76622"/>
                    <a:pt x="0" y="83727"/>
                  </a:cubicBezTo>
                  <a:cubicBezTo>
                    <a:pt x="3570" y="84795"/>
                    <a:pt x="7339" y="85662"/>
                    <a:pt x="11375" y="86362"/>
                  </a:cubicBezTo>
                  <a:cubicBezTo>
                    <a:pt x="15198" y="86957"/>
                    <a:pt x="19791" y="87408"/>
                    <a:pt x="24806" y="87408"/>
                  </a:cubicBezTo>
                  <a:cubicBezTo>
                    <a:pt x="25698" y="87408"/>
                    <a:pt x="26603" y="87393"/>
                    <a:pt x="27520" y="87363"/>
                  </a:cubicBezTo>
                  <a:cubicBezTo>
                    <a:pt x="27553" y="87363"/>
                    <a:pt x="28487" y="81092"/>
                    <a:pt x="28487" y="81092"/>
                  </a:cubicBezTo>
                  <a:cubicBezTo>
                    <a:pt x="29255" y="76555"/>
                    <a:pt x="30722" y="65447"/>
                    <a:pt x="30255" y="49903"/>
                  </a:cubicBezTo>
                  <a:cubicBezTo>
                    <a:pt x="29655" y="30923"/>
                    <a:pt x="25552" y="8540"/>
                    <a:pt x="23517" y="4637"/>
                  </a:cubicBezTo>
                  <a:cubicBezTo>
                    <a:pt x="21849" y="1468"/>
                    <a:pt x="18080" y="334"/>
                    <a:pt x="16712" y="1"/>
                  </a:cubicBezTo>
                  <a:close/>
                </a:path>
              </a:pathLst>
            </a:custGeom>
            <a:solidFill>
              <a:srgbClr val="C5F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2155;p47">
              <a:extLst>
                <a:ext uri="{FF2B5EF4-FFF2-40B4-BE49-F238E27FC236}">
                  <a16:creationId xmlns:a16="http://schemas.microsoft.com/office/drawing/2014/main" id="{197F4202-F58B-40EF-4206-8992F9026768}"/>
                </a:ext>
              </a:extLst>
            </p:cNvPr>
            <p:cNvSpPr/>
            <p:nvPr/>
          </p:nvSpPr>
          <p:spPr>
            <a:xfrm>
              <a:off x="1393212" y="5085138"/>
              <a:ext cx="379247" cy="1080898"/>
            </a:xfrm>
            <a:custGeom>
              <a:avLst/>
              <a:gdLst/>
              <a:ahLst/>
              <a:cxnLst/>
              <a:rect l="l" t="t" r="r" b="b"/>
              <a:pathLst>
                <a:path w="30723" h="87564" fill="none" extrusionOk="0">
                  <a:moveTo>
                    <a:pt x="5971" y="33158"/>
                  </a:moveTo>
                  <a:cubicBezTo>
                    <a:pt x="7472" y="51804"/>
                    <a:pt x="1468" y="76622"/>
                    <a:pt x="0" y="83727"/>
                  </a:cubicBezTo>
                  <a:cubicBezTo>
                    <a:pt x="3570" y="84795"/>
                    <a:pt x="7339" y="85662"/>
                    <a:pt x="11375" y="86362"/>
                  </a:cubicBezTo>
                  <a:cubicBezTo>
                    <a:pt x="15878" y="87063"/>
                    <a:pt x="21449" y="87563"/>
                    <a:pt x="27520" y="87363"/>
                  </a:cubicBezTo>
                  <a:cubicBezTo>
                    <a:pt x="27553" y="87363"/>
                    <a:pt x="28487" y="81092"/>
                    <a:pt x="28487" y="81092"/>
                  </a:cubicBezTo>
                  <a:cubicBezTo>
                    <a:pt x="29255" y="76555"/>
                    <a:pt x="30722" y="65447"/>
                    <a:pt x="30255" y="49903"/>
                  </a:cubicBezTo>
                  <a:cubicBezTo>
                    <a:pt x="29655" y="30923"/>
                    <a:pt x="25552" y="8540"/>
                    <a:pt x="23517" y="4637"/>
                  </a:cubicBezTo>
                  <a:cubicBezTo>
                    <a:pt x="21849" y="1468"/>
                    <a:pt x="18080" y="334"/>
                    <a:pt x="16712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2156;p47">
              <a:extLst>
                <a:ext uri="{FF2B5EF4-FFF2-40B4-BE49-F238E27FC236}">
                  <a16:creationId xmlns:a16="http://schemas.microsoft.com/office/drawing/2014/main" id="{91BF48C5-4F9D-04A0-246C-75202B2CD860}"/>
                </a:ext>
              </a:extLst>
            </p:cNvPr>
            <p:cNvSpPr/>
            <p:nvPr/>
          </p:nvSpPr>
          <p:spPr>
            <a:xfrm>
              <a:off x="1678540" y="5244070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268" y="201"/>
                  </a:cubicBezTo>
                  <a:cubicBezTo>
                    <a:pt x="234" y="101"/>
                    <a:pt x="134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2157;p47">
              <a:extLst>
                <a:ext uri="{FF2B5EF4-FFF2-40B4-BE49-F238E27FC236}">
                  <a16:creationId xmlns:a16="http://schemas.microsoft.com/office/drawing/2014/main" id="{CF8D00FC-D34E-7DEF-1D9A-9A1E950B34C8}"/>
                </a:ext>
              </a:extLst>
            </p:cNvPr>
            <p:cNvSpPr/>
            <p:nvPr/>
          </p:nvSpPr>
          <p:spPr>
            <a:xfrm>
              <a:off x="1678540" y="5170775"/>
              <a:ext cx="3728" cy="7431"/>
            </a:xfrm>
            <a:custGeom>
              <a:avLst/>
              <a:gdLst/>
              <a:ahLst/>
              <a:cxnLst/>
              <a:rect l="l" t="t" r="r" b="b"/>
              <a:pathLst>
                <a:path w="302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68" y="601"/>
                    <a:pt x="301" y="468"/>
                    <a:pt x="301" y="301"/>
                  </a:cubicBezTo>
                  <a:cubicBezTo>
                    <a:pt x="301" y="134"/>
                    <a:pt x="168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2158;p47">
              <a:extLst>
                <a:ext uri="{FF2B5EF4-FFF2-40B4-BE49-F238E27FC236}">
                  <a16:creationId xmlns:a16="http://schemas.microsoft.com/office/drawing/2014/main" id="{BA77A480-B644-8281-6899-279E586E8D5D}"/>
                </a:ext>
              </a:extLst>
            </p:cNvPr>
            <p:cNvSpPr/>
            <p:nvPr/>
          </p:nvSpPr>
          <p:spPr>
            <a:xfrm>
              <a:off x="1711485" y="5354419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34"/>
                    <a:pt x="134" y="567"/>
                    <a:pt x="301" y="567"/>
                  </a:cubicBezTo>
                  <a:cubicBezTo>
                    <a:pt x="467" y="567"/>
                    <a:pt x="601" y="434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2159;p47">
              <a:extLst>
                <a:ext uri="{FF2B5EF4-FFF2-40B4-BE49-F238E27FC236}">
                  <a16:creationId xmlns:a16="http://schemas.microsoft.com/office/drawing/2014/main" id="{BF210F43-DE07-C9DB-F17A-35A387416DBA}"/>
                </a:ext>
              </a:extLst>
            </p:cNvPr>
            <p:cNvSpPr/>
            <p:nvPr/>
          </p:nvSpPr>
          <p:spPr>
            <a:xfrm>
              <a:off x="1711485" y="5281124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1"/>
                  </a:moveTo>
                  <a:cubicBezTo>
                    <a:pt x="134" y="1"/>
                    <a:pt x="0" y="134"/>
                    <a:pt x="0" y="267"/>
                  </a:cubicBezTo>
                  <a:cubicBezTo>
                    <a:pt x="0" y="434"/>
                    <a:pt x="134" y="568"/>
                    <a:pt x="301" y="568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2160;p47">
              <a:extLst>
                <a:ext uri="{FF2B5EF4-FFF2-40B4-BE49-F238E27FC236}">
                  <a16:creationId xmlns:a16="http://schemas.microsoft.com/office/drawing/2014/main" id="{DED1CE44-9868-B563-FC31-6F69250552C6}"/>
                </a:ext>
              </a:extLst>
            </p:cNvPr>
            <p:cNvSpPr/>
            <p:nvPr/>
          </p:nvSpPr>
          <p:spPr>
            <a:xfrm>
              <a:off x="1678540" y="5391053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34"/>
                    <a:pt x="301" y="201"/>
                    <a:pt x="268" y="168"/>
                  </a:cubicBezTo>
                  <a:cubicBezTo>
                    <a:pt x="234" y="68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2161;p47">
              <a:extLst>
                <a:ext uri="{FF2B5EF4-FFF2-40B4-BE49-F238E27FC236}">
                  <a16:creationId xmlns:a16="http://schemas.microsoft.com/office/drawing/2014/main" id="{FF0ABC2F-4D5B-601A-B3A2-4D63B3AD7009}"/>
                </a:ext>
              </a:extLst>
            </p:cNvPr>
            <p:cNvSpPr/>
            <p:nvPr/>
          </p:nvSpPr>
          <p:spPr>
            <a:xfrm>
              <a:off x="1678540" y="5317771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1" y="0"/>
                  </a:moveTo>
                  <a:lnTo>
                    <a:pt x="1" y="601"/>
                  </a:lnTo>
                  <a:cubicBezTo>
                    <a:pt x="168" y="567"/>
                    <a:pt x="301" y="434"/>
                    <a:pt x="301" y="267"/>
                  </a:cubicBezTo>
                  <a:cubicBezTo>
                    <a:pt x="301" y="134"/>
                    <a:pt x="168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2162;p47">
              <a:extLst>
                <a:ext uri="{FF2B5EF4-FFF2-40B4-BE49-F238E27FC236}">
                  <a16:creationId xmlns:a16="http://schemas.microsoft.com/office/drawing/2014/main" id="{F19B4815-3337-D26D-EFA7-BA30C4495931}"/>
                </a:ext>
              </a:extLst>
            </p:cNvPr>
            <p:cNvSpPr/>
            <p:nvPr/>
          </p:nvSpPr>
          <p:spPr>
            <a:xfrm>
              <a:off x="1678540" y="5247772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168" y="301"/>
                    <a:pt x="301" y="167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2163;p47">
              <a:extLst>
                <a:ext uri="{FF2B5EF4-FFF2-40B4-BE49-F238E27FC236}">
                  <a16:creationId xmlns:a16="http://schemas.microsoft.com/office/drawing/2014/main" id="{CDE7320C-C27F-9A9B-9031-9DF695DC7FBC}"/>
                </a:ext>
              </a:extLst>
            </p:cNvPr>
            <p:cNvSpPr/>
            <p:nvPr/>
          </p:nvSpPr>
          <p:spPr>
            <a:xfrm>
              <a:off x="1748132" y="5537642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200" y="0"/>
                    <a:pt x="67" y="67"/>
                    <a:pt x="34" y="167"/>
                  </a:cubicBezTo>
                  <a:cubicBezTo>
                    <a:pt x="34" y="200"/>
                    <a:pt x="0" y="267"/>
                    <a:pt x="0" y="300"/>
                  </a:cubicBezTo>
                  <a:lnTo>
                    <a:pt x="601" y="300"/>
                  </a:lnTo>
                  <a:cubicBezTo>
                    <a:pt x="601" y="267"/>
                    <a:pt x="601" y="200"/>
                    <a:pt x="601" y="167"/>
                  </a:cubicBezTo>
                  <a:cubicBezTo>
                    <a:pt x="534" y="67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2164;p47">
              <a:extLst>
                <a:ext uri="{FF2B5EF4-FFF2-40B4-BE49-F238E27FC236}">
                  <a16:creationId xmlns:a16="http://schemas.microsoft.com/office/drawing/2014/main" id="{1DF20B4D-DA2B-4C40-CCAA-04930A1CED8E}"/>
                </a:ext>
              </a:extLst>
            </p:cNvPr>
            <p:cNvSpPr/>
            <p:nvPr/>
          </p:nvSpPr>
          <p:spPr>
            <a:xfrm>
              <a:off x="1711485" y="550099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2165;p47">
              <a:extLst>
                <a:ext uri="{FF2B5EF4-FFF2-40B4-BE49-F238E27FC236}">
                  <a16:creationId xmlns:a16="http://schemas.microsoft.com/office/drawing/2014/main" id="{719E0D95-82DA-F8DE-82C5-B8E1B95AD366}"/>
                </a:ext>
              </a:extLst>
            </p:cNvPr>
            <p:cNvSpPr/>
            <p:nvPr/>
          </p:nvSpPr>
          <p:spPr>
            <a:xfrm>
              <a:off x="1711485" y="5427701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34"/>
                    <a:pt x="134" y="568"/>
                    <a:pt x="301" y="568"/>
                  </a:cubicBezTo>
                  <a:cubicBezTo>
                    <a:pt x="467" y="568"/>
                    <a:pt x="601" y="434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2166;p47">
              <a:extLst>
                <a:ext uri="{FF2B5EF4-FFF2-40B4-BE49-F238E27FC236}">
                  <a16:creationId xmlns:a16="http://schemas.microsoft.com/office/drawing/2014/main" id="{7E76359D-9076-4AE2-DD21-BB510C049B8F}"/>
                </a:ext>
              </a:extLst>
            </p:cNvPr>
            <p:cNvSpPr/>
            <p:nvPr/>
          </p:nvSpPr>
          <p:spPr>
            <a:xfrm>
              <a:off x="1678540" y="5537642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67"/>
                    <a:pt x="301" y="200"/>
                    <a:pt x="268" y="167"/>
                  </a:cubicBezTo>
                  <a:cubicBezTo>
                    <a:pt x="234" y="67"/>
                    <a:pt x="134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2167;p47">
              <a:extLst>
                <a:ext uri="{FF2B5EF4-FFF2-40B4-BE49-F238E27FC236}">
                  <a16:creationId xmlns:a16="http://schemas.microsoft.com/office/drawing/2014/main" id="{71CF5A7F-6F65-DAEE-990B-CB7A43A69D24}"/>
                </a:ext>
              </a:extLst>
            </p:cNvPr>
            <p:cNvSpPr/>
            <p:nvPr/>
          </p:nvSpPr>
          <p:spPr>
            <a:xfrm>
              <a:off x="1678540" y="5464348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1" y="1"/>
                  </a:moveTo>
                  <a:lnTo>
                    <a:pt x="1" y="601"/>
                  </a:lnTo>
                  <a:cubicBezTo>
                    <a:pt x="168" y="601"/>
                    <a:pt x="301" y="468"/>
                    <a:pt x="301" y="301"/>
                  </a:cubicBezTo>
                  <a:cubicBezTo>
                    <a:pt x="301" y="134"/>
                    <a:pt x="168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2168;p47">
              <a:extLst>
                <a:ext uri="{FF2B5EF4-FFF2-40B4-BE49-F238E27FC236}">
                  <a16:creationId xmlns:a16="http://schemas.microsoft.com/office/drawing/2014/main" id="{E54A390B-CC2F-D7DC-68AD-B97CF9A6C442}"/>
                </a:ext>
              </a:extLst>
            </p:cNvPr>
            <p:cNvSpPr/>
            <p:nvPr/>
          </p:nvSpPr>
          <p:spPr>
            <a:xfrm>
              <a:off x="1678540" y="5394769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cubicBezTo>
                    <a:pt x="134" y="300"/>
                    <a:pt x="234" y="200"/>
                    <a:pt x="268" y="100"/>
                  </a:cubicBezTo>
                  <a:cubicBezTo>
                    <a:pt x="301" y="67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2169;p47">
              <a:extLst>
                <a:ext uri="{FF2B5EF4-FFF2-40B4-BE49-F238E27FC236}">
                  <a16:creationId xmlns:a16="http://schemas.microsoft.com/office/drawing/2014/main" id="{4D30713A-EA6B-E984-09B2-BB1B5E5B4AFD}"/>
                </a:ext>
              </a:extLst>
            </p:cNvPr>
            <p:cNvSpPr/>
            <p:nvPr/>
          </p:nvSpPr>
          <p:spPr>
            <a:xfrm>
              <a:off x="1748132" y="5684218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lnTo>
                    <a:pt x="601" y="301"/>
                  </a:ln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2170;p47">
              <a:extLst>
                <a:ext uri="{FF2B5EF4-FFF2-40B4-BE49-F238E27FC236}">
                  <a16:creationId xmlns:a16="http://schemas.microsoft.com/office/drawing/2014/main" id="{8DE18EDC-725C-C6D4-BE4E-74C8AF3EA3EA}"/>
                </a:ext>
              </a:extLst>
            </p:cNvPr>
            <p:cNvSpPr/>
            <p:nvPr/>
          </p:nvSpPr>
          <p:spPr>
            <a:xfrm>
              <a:off x="1748132" y="561092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2171;p47">
              <a:extLst>
                <a:ext uri="{FF2B5EF4-FFF2-40B4-BE49-F238E27FC236}">
                  <a16:creationId xmlns:a16="http://schemas.microsoft.com/office/drawing/2014/main" id="{A4B76640-3AA8-5938-B178-627DA48C75AF}"/>
                </a:ext>
              </a:extLst>
            </p:cNvPr>
            <p:cNvSpPr/>
            <p:nvPr/>
          </p:nvSpPr>
          <p:spPr>
            <a:xfrm>
              <a:off x="1711485" y="564757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2172;p47">
              <a:extLst>
                <a:ext uri="{FF2B5EF4-FFF2-40B4-BE49-F238E27FC236}">
                  <a16:creationId xmlns:a16="http://schemas.microsoft.com/office/drawing/2014/main" id="{23E339AE-4B3A-2440-E420-D4D14F7B7EBB}"/>
                </a:ext>
              </a:extLst>
            </p:cNvPr>
            <p:cNvSpPr/>
            <p:nvPr/>
          </p:nvSpPr>
          <p:spPr>
            <a:xfrm>
              <a:off x="1711485" y="5574278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2173;p47">
              <a:extLst>
                <a:ext uri="{FF2B5EF4-FFF2-40B4-BE49-F238E27FC236}">
                  <a16:creationId xmlns:a16="http://schemas.microsoft.com/office/drawing/2014/main" id="{5980F99D-AD47-2D41-D8ED-A08E9FE845A9}"/>
                </a:ext>
              </a:extLst>
            </p:cNvPr>
            <p:cNvSpPr/>
            <p:nvPr/>
          </p:nvSpPr>
          <p:spPr>
            <a:xfrm>
              <a:off x="1678540" y="5684218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134"/>
                    <a:pt x="168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2174;p47">
              <a:extLst>
                <a:ext uri="{FF2B5EF4-FFF2-40B4-BE49-F238E27FC236}">
                  <a16:creationId xmlns:a16="http://schemas.microsoft.com/office/drawing/2014/main" id="{C1CB12CA-C58D-D53A-0A80-511CA8BA5B86}"/>
                </a:ext>
              </a:extLst>
            </p:cNvPr>
            <p:cNvSpPr/>
            <p:nvPr/>
          </p:nvSpPr>
          <p:spPr>
            <a:xfrm>
              <a:off x="1678540" y="5610924"/>
              <a:ext cx="3728" cy="7431"/>
            </a:xfrm>
            <a:custGeom>
              <a:avLst/>
              <a:gdLst/>
              <a:ahLst/>
              <a:cxnLst/>
              <a:rect l="l" t="t" r="r" b="b"/>
              <a:pathLst>
                <a:path w="302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68" y="601"/>
                    <a:pt x="301" y="468"/>
                    <a:pt x="301" y="301"/>
                  </a:cubicBezTo>
                  <a:cubicBezTo>
                    <a:pt x="301" y="134"/>
                    <a:pt x="168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2175;p47">
              <a:extLst>
                <a:ext uri="{FF2B5EF4-FFF2-40B4-BE49-F238E27FC236}">
                  <a16:creationId xmlns:a16="http://schemas.microsoft.com/office/drawing/2014/main" id="{28AD1975-E80E-4098-6D4D-AADBF1EAA38A}"/>
                </a:ext>
              </a:extLst>
            </p:cNvPr>
            <p:cNvSpPr/>
            <p:nvPr/>
          </p:nvSpPr>
          <p:spPr>
            <a:xfrm>
              <a:off x="1748132" y="5541345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4" y="301"/>
                    <a:pt x="300" y="301"/>
                  </a:cubicBezTo>
                  <a:cubicBezTo>
                    <a:pt x="467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2176;p47">
              <a:extLst>
                <a:ext uri="{FF2B5EF4-FFF2-40B4-BE49-F238E27FC236}">
                  <a16:creationId xmlns:a16="http://schemas.microsoft.com/office/drawing/2014/main" id="{77163B78-373D-27E9-8587-B61B5F2D60B2}"/>
                </a:ext>
              </a:extLst>
            </p:cNvPr>
            <p:cNvSpPr/>
            <p:nvPr/>
          </p:nvSpPr>
          <p:spPr>
            <a:xfrm>
              <a:off x="1678540" y="5541345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1"/>
                  </a:lnTo>
                  <a:cubicBezTo>
                    <a:pt x="168" y="301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2177;p47">
              <a:extLst>
                <a:ext uri="{FF2B5EF4-FFF2-40B4-BE49-F238E27FC236}">
                  <a16:creationId xmlns:a16="http://schemas.microsoft.com/office/drawing/2014/main" id="{83417F96-4254-FF4E-BD02-5CD520FD6030}"/>
                </a:ext>
              </a:extLst>
            </p:cNvPr>
            <p:cNvSpPr/>
            <p:nvPr/>
          </p:nvSpPr>
          <p:spPr>
            <a:xfrm>
              <a:off x="1748132" y="5831203"/>
              <a:ext cx="7419" cy="3308"/>
            </a:xfrm>
            <a:custGeom>
              <a:avLst/>
              <a:gdLst/>
              <a:ahLst/>
              <a:cxnLst/>
              <a:rect l="l" t="t" r="r" b="b"/>
              <a:pathLst>
                <a:path w="601" h="268" extrusionOk="0">
                  <a:moveTo>
                    <a:pt x="300" y="1"/>
                  </a:moveTo>
                  <a:cubicBezTo>
                    <a:pt x="200" y="1"/>
                    <a:pt x="67" y="68"/>
                    <a:pt x="34" y="168"/>
                  </a:cubicBezTo>
                  <a:cubicBezTo>
                    <a:pt x="34" y="201"/>
                    <a:pt x="0" y="234"/>
                    <a:pt x="0" y="268"/>
                  </a:cubicBezTo>
                  <a:lnTo>
                    <a:pt x="601" y="268"/>
                  </a:lnTo>
                  <a:cubicBezTo>
                    <a:pt x="601" y="234"/>
                    <a:pt x="601" y="201"/>
                    <a:pt x="567" y="168"/>
                  </a:cubicBezTo>
                  <a:cubicBezTo>
                    <a:pt x="534" y="68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2178;p47">
              <a:extLst>
                <a:ext uri="{FF2B5EF4-FFF2-40B4-BE49-F238E27FC236}">
                  <a16:creationId xmlns:a16="http://schemas.microsoft.com/office/drawing/2014/main" id="{45A45292-549C-1F8A-3475-FF45B300CE69}"/>
                </a:ext>
              </a:extLst>
            </p:cNvPr>
            <p:cNvSpPr/>
            <p:nvPr/>
          </p:nvSpPr>
          <p:spPr>
            <a:xfrm>
              <a:off x="1748132" y="5757501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2179;p47">
              <a:extLst>
                <a:ext uri="{FF2B5EF4-FFF2-40B4-BE49-F238E27FC236}">
                  <a16:creationId xmlns:a16="http://schemas.microsoft.com/office/drawing/2014/main" id="{3CE39EE6-590A-535B-BEF9-FDC331B51A4E}"/>
                </a:ext>
              </a:extLst>
            </p:cNvPr>
            <p:cNvSpPr/>
            <p:nvPr/>
          </p:nvSpPr>
          <p:spPr>
            <a:xfrm>
              <a:off x="1711485" y="5794148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2180;p47">
              <a:extLst>
                <a:ext uri="{FF2B5EF4-FFF2-40B4-BE49-F238E27FC236}">
                  <a16:creationId xmlns:a16="http://schemas.microsoft.com/office/drawing/2014/main" id="{C1B0DD68-37CD-8B5D-27F5-86E94B0B0EF5}"/>
                </a:ext>
              </a:extLst>
            </p:cNvPr>
            <p:cNvSpPr/>
            <p:nvPr/>
          </p:nvSpPr>
          <p:spPr>
            <a:xfrm>
              <a:off x="1711485" y="572086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2181;p47">
              <a:extLst>
                <a:ext uri="{FF2B5EF4-FFF2-40B4-BE49-F238E27FC236}">
                  <a16:creationId xmlns:a16="http://schemas.microsoft.com/office/drawing/2014/main" id="{8BF00818-C178-26D8-4407-4FFC6983104D}"/>
                </a:ext>
              </a:extLst>
            </p:cNvPr>
            <p:cNvSpPr/>
            <p:nvPr/>
          </p:nvSpPr>
          <p:spPr>
            <a:xfrm>
              <a:off x="1678540" y="5831203"/>
              <a:ext cx="3728" cy="3308"/>
            </a:xfrm>
            <a:custGeom>
              <a:avLst/>
              <a:gdLst/>
              <a:ahLst/>
              <a:cxnLst/>
              <a:rect l="l" t="t" r="r" b="b"/>
              <a:pathLst>
                <a:path w="302" h="268" extrusionOk="0">
                  <a:moveTo>
                    <a:pt x="1" y="1"/>
                  </a:moveTo>
                  <a:lnTo>
                    <a:pt x="1" y="268"/>
                  </a:lnTo>
                  <a:lnTo>
                    <a:pt x="301" y="268"/>
                  </a:lnTo>
                  <a:cubicBezTo>
                    <a:pt x="301" y="234"/>
                    <a:pt x="301" y="201"/>
                    <a:pt x="268" y="168"/>
                  </a:cubicBezTo>
                  <a:cubicBezTo>
                    <a:pt x="234" y="68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2182;p47">
              <a:extLst>
                <a:ext uri="{FF2B5EF4-FFF2-40B4-BE49-F238E27FC236}">
                  <a16:creationId xmlns:a16="http://schemas.microsoft.com/office/drawing/2014/main" id="{330C3D72-42E8-AA63-FE8E-FB11A3830321}"/>
                </a:ext>
              </a:extLst>
            </p:cNvPr>
            <p:cNvSpPr/>
            <p:nvPr/>
          </p:nvSpPr>
          <p:spPr>
            <a:xfrm>
              <a:off x="1678540" y="5757501"/>
              <a:ext cx="3728" cy="7431"/>
            </a:xfrm>
            <a:custGeom>
              <a:avLst/>
              <a:gdLst/>
              <a:ahLst/>
              <a:cxnLst/>
              <a:rect l="l" t="t" r="r" b="b"/>
              <a:pathLst>
                <a:path w="302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68" y="601"/>
                    <a:pt x="301" y="468"/>
                    <a:pt x="301" y="301"/>
                  </a:cubicBezTo>
                  <a:cubicBezTo>
                    <a:pt x="301" y="134"/>
                    <a:pt x="168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2183;p47">
              <a:extLst>
                <a:ext uri="{FF2B5EF4-FFF2-40B4-BE49-F238E27FC236}">
                  <a16:creationId xmlns:a16="http://schemas.microsoft.com/office/drawing/2014/main" id="{BD91C724-2AE3-3F45-06B3-5985A1023982}"/>
                </a:ext>
              </a:extLst>
            </p:cNvPr>
            <p:cNvSpPr/>
            <p:nvPr/>
          </p:nvSpPr>
          <p:spPr>
            <a:xfrm>
              <a:off x="1748132" y="5687922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1"/>
                  </a:moveTo>
                  <a:cubicBezTo>
                    <a:pt x="0" y="34"/>
                    <a:pt x="34" y="101"/>
                    <a:pt x="34" y="134"/>
                  </a:cubicBezTo>
                  <a:cubicBezTo>
                    <a:pt x="100" y="234"/>
                    <a:pt x="200" y="301"/>
                    <a:pt x="300" y="301"/>
                  </a:cubicBezTo>
                  <a:cubicBezTo>
                    <a:pt x="434" y="301"/>
                    <a:pt x="534" y="234"/>
                    <a:pt x="601" y="134"/>
                  </a:cubicBezTo>
                  <a:cubicBezTo>
                    <a:pt x="601" y="101"/>
                    <a:pt x="601" y="34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2184;p47">
              <a:extLst>
                <a:ext uri="{FF2B5EF4-FFF2-40B4-BE49-F238E27FC236}">
                  <a16:creationId xmlns:a16="http://schemas.microsoft.com/office/drawing/2014/main" id="{BB2D7D35-E946-BA08-42B6-D1D358BDA00B}"/>
                </a:ext>
              </a:extLst>
            </p:cNvPr>
            <p:cNvSpPr/>
            <p:nvPr/>
          </p:nvSpPr>
          <p:spPr>
            <a:xfrm>
              <a:off x="1678540" y="5687922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134" y="301"/>
                    <a:pt x="234" y="234"/>
                    <a:pt x="268" y="134"/>
                  </a:cubicBezTo>
                  <a:cubicBezTo>
                    <a:pt x="301" y="67"/>
                    <a:pt x="301" y="34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2185;p47">
              <a:extLst>
                <a:ext uri="{FF2B5EF4-FFF2-40B4-BE49-F238E27FC236}">
                  <a16:creationId xmlns:a16="http://schemas.microsoft.com/office/drawing/2014/main" id="{50E4A659-9284-6741-01EC-34F3478340AD}"/>
                </a:ext>
              </a:extLst>
            </p:cNvPr>
            <p:cNvSpPr/>
            <p:nvPr/>
          </p:nvSpPr>
          <p:spPr>
            <a:xfrm>
              <a:off x="1748132" y="5977791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34" y="0"/>
                    <a:pt x="0" y="133"/>
                    <a:pt x="0" y="300"/>
                  </a:cubicBezTo>
                  <a:lnTo>
                    <a:pt x="601" y="300"/>
                  </a:lnTo>
                  <a:cubicBezTo>
                    <a:pt x="601" y="133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2186;p47">
              <a:extLst>
                <a:ext uri="{FF2B5EF4-FFF2-40B4-BE49-F238E27FC236}">
                  <a16:creationId xmlns:a16="http://schemas.microsoft.com/office/drawing/2014/main" id="{0A30A1EF-99F2-4239-5F0B-BBCB1A7ABF7A}"/>
                </a:ext>
              </a:extLst>
            </p:cNvPr>
            <p:cNvSpPr/>
            <p:nvPr/>
          </p:nvSpPr>
          <p:spPr>
            <a:xfrm>
              <a:off x="1748132" y="5904497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34"/>
                    <a:pt x="134" y="567"/>
                    <a:pt x="300" y="567"/>
                  </a:cubicBezTo>
                  <a:cubicBezTo>
                    <a:pt x="467" y="567"/>
                    <a:pt x="601" y="434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2187;p47">
              <a:extLst>
                <a:ext uri="{FF2B5EF4-FFF2-40B4-BE49-F238E27FC236}">
                  <a16:creationId xmlns:a16="http://schemas.microsoft.com/office/drawing/2014/main" id="{17CBD8EC-1E90-7D2A-23B9-ADD0ACAA94FF}"/>
                </a:ext>
              </a:extLst>
            </p:cNvPr>
            <p:cNvSpPr/>
            <p:nvPr/>
          </p:nvSpPr>
          <p:spPr>
            <a:xfrm>
              <a:off x="1711485" y="5941145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34"/>
                    <a:pt x="134" y="567"/>
                    <a:pt x="301" y="567"/>
                  </a:cubicBezTo>
                  <a:cubicBezTo>
                    <a:pt x="467" y="567"/>
                    <a:pt x="601" y="434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2188;p47">
              <a:extLst>
                <a:ext uri="{FF2B5EF4-FFF2-40B4-BE49-F238E27FC236}">
                  <a16:creationId xmlns:a16="http://schemas.microsoft.com/office/drawing/2014/main" id="{541CE44E-C6D3-344C-8F25-0E327AF75A18}"/>
                </a:ext>
              </a:extLst>
            </p:cNvPr>
            <p:cNvSpPr/>
            <p:nvPr/>
          </p:nvSpPr>
          <p:spPr>
            <a:xfrm>
              <a:off x="1711485" y="5867850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1"/>
                  </a:moveTo>
                  <a:cubicBezTo>
                    <a:pt x="134" y="1"/>
                    <a:pt x="0" y="134"/>
                    <a:pt x="0" y="267"/>
                  </a:cubicBezTo>
                  <a:cubicBezTo>
                    <a:pt x="0" y="434"/>
                    <a:pt x="134" y="568"/>
                    <a:pt x="301" y="568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2189;p47">
              <a:extLst>
                <a:ext uri="{FF2B5EF4-FFF2-40B4-BE49-F238E27FC236}">
                  <a16:creationId xmlns:a16="http://schemas.microsoft.com/office/drawing/2014/main" id="{DE3F31C1-D598-00C2-C1DB-659C8661B08E}"/>
                </a:ext>
              </a:extLst>
            </p:cNvPr>
            <p:cNvSpPr/>
            <p:nvPr/>
          </p:nvSpPr>
          <p:spPr>
            <a:xfrm>
              <a:off x="1678540" y="5977791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133"/>
                    <a:pt x="168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2190;p47">
              <a:extLst>
                <a:ext uri="{FF2B5EF4-FFF2-40B4-BE49-F238E27FC236}">
                  <a16:creationId xmlns:a16="http://schemas.microsoft.com/office/drawing/2014/main" id="{79EC8FF9-F970-AB47-5B73-FB35A1D37826}"/>
                </a:ext>
              </a:extLst>
            </p:cNvPr>
            <p:cNvSpPr/>
            <p:nvPr/>
          </p:nvSpPr>
          <p:spPr>
            <a:xfrm>
              <a:off x="1678540" y="5904497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1" y="0"/>
                  </a:moveTo>
                  <a:lnTo>
                    <a:pt x="1" y="601"/>
                  </a:lnTo>
                  <a:cubicBezTo>
                    <a:pt x="168" y="601"/>
                    <a:pt x="301" y="467"/>
                    <a:pt x="301" y="301"/>
                  </a:cubicBezTo>
                  <a:cubicBezTo>
                    <a:pt x="301" y="134"/>
                    <a:pt x="168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2191;p47">
              <a:extLst>
                <a:ext uri="{FF2B5EF4-FFF2-40B4-BE49-F238E27FC236}">
                  <a16:creationId xmlns:a16="http://schemas.microsoft.com/office/drawing/2014/main" id="{EE561769-2BC7-DA1F-67FA-70A8EDC2E2E4}"/>
                </a:ext>
              </a:extLst>
            </p:cNvPr>
            <p:cNvSpPr/>
            <p:nvPr/>
          </p:nvSpPr>
          <p:spPr>
            <a:xfrm>
              <a:off x="1748132" y="5834498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1"/>
                  </a:moveTo>
                  <a:cubicBezTo>
                    <a:pt x="0" y="167"/>
                    <a:pt x="134" y="301"/>
                    <a:pt x="300" y="301"/>
                  </a:cubicBezTo>
                  <a:cubicBezTo>
                    <a:pt x="467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2192;p47">
              <a:extLst>
                <a:ext uri="{FF2B5EF4-FFF2-40B4-BE49-F238E27FC236}">
                  <a16:creationId xmlns:a16="http://schemas.microsoft.com/office/drawing/2014/main" id="{78CA70E0-7391-84AD-270D-79C93E0AB65A}"/>
                </a:ext>
              </a:extLst>
            </p:cNvPr>
            <p:cNvSpPr/>
            <p:nvPr/>
          </p:nvSpPr>
          <p:spPr>
            <a:xfrm>
              <a:off x="1678540" y="5834498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168" y="301"/>
                    <a:pt x="301" y="167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2193;p47">
              <a:extLst>
                <a:ext uri="{FF2B5EF4-FFF2-40B4-BE49-F238E27FC236}">
                  <a16:creationId xmlns:a16="http://schemas.microsoft.com/office/drawing/2014/main" id="{56F1A43E-1064-DBCF-86E6-9075FFCF2B67}"/>
                </a:ext>
              </a:extLst>
            </p:cNvPr>
            <p:cNvSpPr/>
            <p:nvPr/>
          </p:nvSpPr>
          <p:spPr>
            <a:xfrm>
              <a:off x="1711485" y="6087721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2194;p47">
              <a:extLst>
                <a:ext uri="{FF2B5EF4-FFF2-40B4-BE49-F238E27FC236}">
                  <a16:creationId xmlns:a16="http://schemas.microsoft.com/office/drawing/2014/main" id="{5386BBC5-F7E3-E09F-1A87-28EBB2355C2A}"/>
                </a:ext>
              </a:extLst>
            </p:cNvPr>
            <p:cNvSpPr/>
            <p:nvPr/>
          </p:nvSpPr>
          <p:spPr>
            <a:xfrm>
              <a:off x="1711485" y="6014426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568"/>
                    <a:pt x="301" y="568"/>
                  </a:cubicBezTo>
                  <a:cubicBezTo>
                    <a:pt x="467" y="568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2195;p47">
              <a:extLst>
                <a:ext uri="{FF2B5EF4-FFF2-40B4-BE49-F238E27FC236}">
                  <a16:creationId xmlns:a16="http://schemas.microsoft.com/office/drawing/2014/main" id="{A1C91634-10DF-66C9-89C7-1D93D4FD8D04}"/>
                </a:ext>
              </a:extLst>
            </p:cNvPr>
            <p:cNvSpPr/>
            <p:nvPr/>
          </p:nvSpPr>
          <p:spPr>
            <a:xfrm>
              <a:off x="1678540" y="6124368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67"/>
                    <a:pt x="301" y="234"/>
                    <a:pt x="268" y="167"/>
                  </a:cubicBezTo>
                  <a:cubicBezTo>
                    <a:pt x="234" y="67"/>
                    <a:pt x="134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2196;p47">
              <a:extLst>
                <a:ext uri="{FF2B5EF4-FFF2-40B4-BE49-F238E27FC236}">
                  <a16:creationId xmlns:a16="http://schemas.microsoft.com/office/drawing/2014/main" id="{093EA181-FBC3-AC44-3241-CEA8DB59F2DC}"/>
                </a:ext>
              </a:extLst>
            </p:cNvPr>
            <p:cNvSpPr/>
            <p:nvPr/>
          </p:nvSpPr>
          <p:spPr>
            <a:xfrm>
              <a:off x="1678540" y="6051074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1" y="1"/>
                  </a:moveTo>
                  <a:lnTo>
                    <a:pt x="1" y="601"/>
                  </a:lnTo>
                  <a:cubicBezTo>
                    <a:pt x="168" y="601"/>
                    <a:pt x="301" y="468"/>
                    <a:pt x="301" y="301"/>
                  </a:cubicBezTo>
                  <a:cubicBezTo>
                    <a:pt x="301" y="134"/>
                    <a:pt x="168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2197;p47">
              <a:extLst>
                <a:ext uri="{FF2B5EF4-FFF2-40B4-BE49-F238E27FC236}">
                  <a16:creationId xmlns:a16="http://schemas.microsoft.com/office/drawing/2014/main" id="{0F77C8B5-35CC-2383-9E33-AF14CF26DE0B}"/>
                </a:ext>
              </a:extLst>
            </p:cNvPr>
            <p:cNvSpPr/>
            <p:nvPr/>
          </p:nvSpPr>
          <p:spPr>
            <a:xfrm>
              <a:off x="1748132" y="5981495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4" y="300"/>
                    <a:pt x="300" y="300"/>
                  </a:cubicBezTo>
                  <a:cubicBezTo>
                    <a:pt x="467" y="300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2198;p47">
              <a:extLst>
                <a:ext uri="{FF2B5EF4-FFF2-40B4-BE49-F238E27FC236}">
                  <a16:creationId xmlns:a16="http://schemas.microsoft.com/office/drawing/2014/main" id="{89B70359-FAEE-9AFA-3B9B-0A51306FE61B}"/>
                </a:ext>
              </a:extLst>
            </p:cNvPr>
            <p:cNvSpPr/>
            <p:nvPr/>
          </p:nvSpPr>
          <p:spPr>
            <a:xfrm>
              <a:off x="1678540" y="5981495"/>
              <a:ext cx="3728" cy="3308"/>
            </a:xfrm>
            <a:custGeom>
              <a:avLst/>
              <a:gdLst/>
              <a:ahLst/>
              <a:cxnLst/>
              <a:rect l="l" t="t" r="r" b="b"/>
              <a:pathLst>
                <a:path w="302" h="268" extrusionOk="0">
                  <a:moveTo>
                    <a:pt x="1" y="0"/>
                  </a:moveTo>
                  <a:lnTo>
                    <a:pt x="1" y="267"/>
                  </a:lnTo>
                  <a:cubicBezTo>
                    <a:pt x="168" y="2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2199;p47">
              <a:extLst>
                <a:ext uri="{FF2B5EF4-FFF2-40B4-BE49-F238E27FC236}">
                  <a16:creationId xmlns:a16="http://schemas.microsoft.com/office/drawing/2014/main" id="{F422A69C-45FB-C540-4124-02C8E8B614B6}"/>
                </a:ext>
              </a:extLst>
            </p:cNvPr>
            <p:cNvSpPr/>
            <p:nvPr/>
          </p:nvSpPr>
          <p:spPr>
            <a:xfrm>
              <a:off x="1678540" y="6128071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1"/>
                  </a:lnTo>
                  <a:cubicBezTo>
                    <a:pt x="168" y="301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2200;p47">
              <a:extLst>
                <a:ext uri="{FF2B5EF4-FFF2-40B4-BE49-F238E27FC236}">
                  <a16:creationId xmlns:a16="http://schemas.microsoft.com/office/drawing/2014/main" id="{33E2C31E-7BF9-BBB6-67CC-9ECB5CDA7911}"/>
                </a:ext>
              </a:extLst>
            </p:cNvPr>
            <p:cNvSpPr/>
            <p:nvPr/>
          </p:nvSpPr>
          <p:spPr>
            <a:xfrm>
              <a:off x="1601556" y="5097493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67" y="0"/>
                    <a:pt x="67" y="100"/>
                    <a:pt x="33" y="200"/>
                  </a:cubicBezTo>
                  <a:cubicBezTo>
                    <a:pt x="0" y="234"/>
                    <a:pt x="0" y="267"/>
                    <a:pt x="0" y="300"/>
                  </a:cubicBezTo>
                  <a:lnTo>
                    <a:pt x="601" y="300"/>
                  </a:lnTo>
                  <a:cubicBezTo>
                    <a:pt x="601" y="267"/>
                    <a:pt x="601" y="234"/>
                    <a:pt x="567" y="200"/>
                  </a:cubicBezTo>
                  <a:cubicBezTo>
                    <a:pt x="534" y="67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2201;p47">
              <a:extLst>
                <a:ext uri="{FF2B5EF4-FFF2-40B4-BE49-F238E27FC236}">
                  <a16:creationId xmlns:a16="http://schemas.microsoft.com/office/drawing/2014/main" id="{312B85FC-039E-055F-1B91-6A708033566F}"/>
                </a:ext>
              </a:extLst>
            </p:cNvPr>
            <p:cNvSpPr/>
            <p:nvPr/>
          </p:nvSpPr>
          <p:spPr>
            <a:xfrm>
              <a:off x="1674838" y="524407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268" y="0"/>
                    <a:pt x="234" y="34"/>
                    <a:pt x="201" y="34"/>
                  </a:cubicBezTo>
                  <a:cubicBezTo>
                    <a:pt x="134" y="67"/>
                    <a:pt x="67" y="134"/>
                    <a:pt x="34" y="201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2202;p47">
              <a:extLst>
                <a:ext uri="{FF2B5EF4-FFF2-40B4-BE49-F238E27FC236}">
                  <a16:creationId xmlns:a16="http://schemas.microsoft.com/office/drawing/2014/main" id="{4458E597-045C-52A4-54C9-ED1981618DCC}"/>
                </a:ext>
              </a:extLst>
            </p:cNvPr>
            <p:cNvSpPr/>
            <p:nvPr/>
          </p:nvSpPr>
          <p:spPr>
            <a:xfrm>
              <a:off x="1601556" y="5244477"/>
              <a:ext cx="7419" cy="3308"/>
            </a:xfrm>
            <a:custGeom>
              <a:avLst/>
              <a:gdLst/>
              <a:ahLst/>
              <a:cxnLst/>
              <a:rect l="l" t="t" r="r" b="b"/>
              <a:pathLst>
                <a:path w="601" h="268" extrusionOk="0">
                  <a:moveTo>
                    <a:pt x="300" y="1"/>
                  </a:moveTo>
                  <a:cubicBezTo>
                    <a:pt x="167" y="1"/>
                    <a:pt x="67" y="68"/>
                    <a:pt x="33" y="168"/>
                  </a:cubicBezTo>
                  <a:cubicBezTo>
                    <a:pt x="0" y="201"/>
                    <a:pt x="0" y="234"/>
                    <a:pt x="0" y="268"/>
                  </a:cubicBezTo>
                  <a:lnTo>
                    <a:pt x="601" y="268"/>
                  </a:lnTo>
                  <a:cubicBezTo>
                    <a:pt x="601" y="234"/>
                    <a:pt x="601" y="201"/>
                    <a:pt x="567" y="168"/>
                  </a:cubicBezTo>
                  <a:cubicBezTo>
                    <a:pt x="534" y="68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2203;p47">
              <a:extLst>
                <a:ext uri="{FF2B5EF4-FFF2-40B4-BE49-F238E27FC236}">
                  <a16:creationId xmlns:a16="http://schemas.microsoft.com/office/drawing/2014/main" id="{7566B735-F062-1D54-F1C7-B54DE869C05D}"/>
                </a:ext>
              </a:extLst>
            </p:cNvPr>
            <p:cNvSpPr/>
            <p:nvPr/>
          </p:nvSpPr>
          <p:spPr>
            <a:xfrm>
              <a:off x="1674838" y="5170775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01" y="68"/>
                    <a:pt x="1" y="201"/>
                    <a:pt x="1" y="301"/>
                  </a:cubicBezTo>
                  <a:cubicBezTo>
                    <a:pt x="1" y="435"/>
                    <a:pt x="101" y="535"/>
                    <a:pt x="201" y="601"/>
                  </a:cubicBezTo>
                  <a:lnTo>
                    <a:pt x="301" y="6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2204;p47">
              <a:extLst>
                <a:ext uri="{FF2B5EF4-FFF2-40B4-BE49-F238E27FC236}">
                  <a16:creationId xmlns:a16="http://schemas.microsoft.com/office/drawing/2014/main" id="{55E727C9-7ED0-13C7-821C-F6F626A0E57F}"/>
                </a:ext>
              </a:extLst>
            </p:cNvPr>
            <p:cNvSpPr/>
            <p:nvPr/>
          </p:nvSpPr>
          <p:spPr>
            <a:xfrm>
              <a:off x="1601556" y="5170775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2205;p47">
              <a:extLst>
                <a:ext uri="{FF2B5EF4-FFF2-40B4-BE49-F238E27FC236}">
                  <a16:creationId xmlns:a16="http://schemas.microsoft.com/office/drawing/2014/main" id="{F90864BA-C2E4-5AD6-2A01-E1A238964361}"/>
                </a:ext>
              </a:extLst>
            </p:cNvPr>
            <p:cNvSpPr/>
            <p:nvPr/>
          </p:nvSpPr>
          <p:spPr>
            <a:xfrm>
              <a:off x="1564908" y="5207422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2206;p47">
              <a:extLst>
                <a:ext uri="{FF2B5EF4-FFF2-40B4-BE49-F238E27FC236}">
                  <a16:creationId xmlns:a16="http://schemas.microsoft.com/office/drawing/2014/main" id="{4BAD63F4-9C2B-6C53-5763-01D677F65DA1}"/>
                </a:ext>
              </a:extLst>
            </p:cNvPr>
            <p:cNvSpPr/>
            <p:nvPr/>
          </p:nvSpPr>
          <p:spPr>
            <a:xfrm>
              <a:off x="1638190" y="5207422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2207;p47">
              <a:extLst>
                <a:ext uri="{FF2B5EF4-FFF2-40B4-BE49-F238E27FC236}">
                  <a16:creationId xmlns:a16="http://schemas.microsoft.com/office/drawing/2014/main" id="{3E1D178D-6B7D-644C-CE22-9BAD9182D2DA}"/>
                </a:ext>
              </a:extLst>
            </p:cNvPr>
            <p:cNvSpPr/>
            <p:nvPr/>
          </p:nvSpPr>
          <p:spPr>
            <a:xfrm>
              <a:off x="1638190" y="513414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2208;p47">
              <a:extLst>
                <a:ext uri="{FF2B5EF4-FFF2-40B4-BE49-F238E27FC236}">
                  <a16:creationId xmlns:a16="http://schemas.microsoft.com/office/drawing/2014/main" id="{89A827CE-9FA0-B094-7CBB-FF95F692E51E}"/>
                </a:ext>
              </a:extLst>
            </p:cNvPr>
            <p:cNvSpPr/>
            <p:nvPr/>
          </p:nvSpPr>
          <p:spPr>
            <a:xfrm>
              <a:off x="1601556" y="5101196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34"/>
                    <a:pt x="0" y="101"/>
                    <a:pt x="33" y="134"/>
                  </a:cubicBezTo>
                  <a:cubicBezTo>
                    <a:pt x="67" y="234"/>
                    <a:pt x="167" y="301"/>
                    <a:pt x="300" y="301"/>
                  </a:cubicBezTo>
                  <a:cubicBezTo>
                    <a:pt x="434" y="301"/>
                    <a:pt x="534" y="234"/>
                    <a:pt x="567" y="134"/>
                  </a:cubicBezTo>
                  <a:cubicBezTo>
                    <a:pt x="601" y="67"/>
                    <a:pt x="601" y="34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2209;p47">
              <a:extLst>
                <a:ext uri="{FF2B5EF4-FFF2-40B4-BE49-F238E27FC236}">
                  <a16:creationId xmlns:a16="http://schemas.microsoft.com/office/drawing/2014/main" id="{A63A0713-306E-9619-3ABE-A0B46D29ACE7}"/>
                </a:ext>
              </a:extLst>
            </p:cNvPr>
            <p:cNvSpPr/>
            <p:nvPr/>
          </p:nvSpPr>
          <p:spPr>
            <a:xfrm>
              <a:off x="1674838" y="539105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201" y="1"/>
                  </a:moveTo>
                  <a:cubicBezTo>
                    <a:pt x="134" y="34"/>
                    <a:pt x="67" y="101"/>
                    <a:pt x="34" y="168"/>
                  </a:cubicBezTo>
                  <a:cubicBezTo>
                    <a:pt x="1" y="201"/>
                    <a:pt x="1" y="234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2210;p47">
              <a:extLst>
                <a:ext uri="{FF2B5EF4-FFF2-40B4-BE49-F238E27FC236}">
                  <a16:creationId xmlns:a16="http://schemas.microsoft.com/office/drawing/2014/main" id="{8EB8A650-3D61-B56B-FE9C-E3709557A173}"/>
                </a:ext>
              </a:extLst>
            </p:cNvPr>
            <p:cNvSpPr/>
            <p:nvPr/>
          </p:nvSpPr>
          <p:spPr>
            <a:xfrm>
              <a:off x="1601556" y="5391053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300" y="1"/>
                  </a:moveTo>
                  <a:cubicBezTo>
                    <a:pt x="167" y="1"/>
                    <a:pt x="67" y="68"/>
                    <a:pt x="33" y="168"/>
                  </a:cubicBezTo>
                  <a:cubicBezTo>
                    <a:pt x="0" y="201"/>
                    <a:pt x="0" y="234"/>
                    <a:pt x="0" y="301"/>
                  </a:cubicBezTo>
                  <a:lnTo>
                    <a:pt x="601" y="301"/>
                  </a:lnTo>
                  <a:cubicBezTo>
                    <a:pt x="601" y="234"/>
                    <a:pt x="601" y="201"/>
                    <a:pt x="567" y="168"/>
                  </a:cubicBezTo>
                  <a:cubicBezTo>
                    <a:pt x="534" y="68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2211;p47">
              <a:extLst>
                <a:ext uri="{FF2B5EF4-FFF2-40B4-BE49-F238E27FC236}">
                  <a16:creationId xmlns:a16="http://schemas.microsoft.com/office/drawing/2014/main" id="{301CCE2E-088A-A5FB-EE02-45D1DE6163FA}"/>
                </a:ext>
              </a:extLst>
            </p:cNvPr>
            <p:cNvSpPr/>
            <p:nvPr/>
          </p:nvSpPr>
          <p:spPr>
            <a:xfrm>
              <a:off x="1674838" y="5317771"/>
              <a:ext cx="3715" cy="7012"/>
            </a:xfrm>
            <a:custGeom>
              <a:avLst/>
              <a:gdLst/>
              <a:ahLst/>
              <a:cxnLst/>
              <a:rect l="l" t="t" r="r" b="b"/>
              <a:pathLst>
                <a:path w="301" h="568" extrusionOk="0">
                  <a:moveTo>
                    <a:pt x="201" y="0"/>
                  </a:moveTo>
                  <a:cubicBezTo>
                    <a:pt x="101" y="67"/>
                    <a:pt x="1" y="167"/>
                    <a:pt x="1" y="301"/>
                  </a:cubicBezTo>
                  <a:cubicBezTo>
                    <a:pt x="1" y="401"/>
                    <a:pt x="101" y="501"/>
                    <a:pt x="201" y="567"/>
                  </a:cubicBezTo>
                  <a:lnTo>
                    <a:pt x="301" y="5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2212;p47">
              <a:extLst>
                <a:ext uri="{FF2B5EF4-FFF2-40B4-BE49-F238E27FC236}">
                  <a16:creationId xmlns:a16="http://schemas.microsoft.com/office/drawing/2014/main" id="{5A017CA1-9A9C-5507-10EB-EA85487292DA}"/>
                </a:ext>
              </a:extLst>
            </p:cNvPr>
            <p:cNvSpPr/>
            <p:nvPr/>
          </p:nvSpPr>
          <p:spPr>
            <a:xfrm>
              <a:off x="1601556" y="5317771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0"/>
                  </a:moveTo>
                  <a:cubicBezTo>
                    <a:pt x="134" y="0"/>
                    <a:pt x="0" y="134"/>
                    <a:pt x="0" y="267"/>
                  </a:cubicBezTo>
                  <a:cubicBezTo>
                    <a:pt x="0" y="434"/>
                    <a:pt x="134" y="567"/>
                    <a:pt x="300" y="567"/>
                  </a:cubicBezTo>
                  <a:cubicBezTo>
                    <a:pt x="467" y="567"/>
                    <a:pt x="601" y="434"/>
                    <a:pt x="601" y="267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2213;p47">
              <a:extLst>
                <a:ext uri="{FF2B5EF4-FFF2-40B4-BE49-F238E27FC236}">
                  <a16:creationId xmlns:a16="http://schemas.microsoft.com/office/drawing/2014/main" id="{B48C8DC5-CDC7-C1F2-212C-FC2491FCCF0C}"/>
                </a:ext>
              </a:extLst>
            </p:cNvPr>
            <p:cNvSpPr/>
            <p:nvPr/>
          </p:nvSpPr>
          <p:spPr>
            <a:xfrm>
              <a:off x="1564908" y="5354419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34"/>
                    <a:pt x="134" y="567"/>
                    <a:pt x="301" y="567"/>
                  </a:cubicBezTo>
                  <a:cubicBezTo>
                    <a:pt x="467" y="567"/>
                    <a:pt x="601" y="434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2214;p47">
              <a:extLst>
                <a:ext uri="{FF2B5EF4-FFF2-40B4-BE49-F238E27FC236}">
                  <a16:creationId xmlns:a16="http://schemas.microsoft.com/office/drawing/2014/main" id="{0E71510D-C8D7-E863-8E37-8A548DA42292}"/>
                </a:ext>
              </a:extLst>
            </p:cNvPr>
            <p:cNvSpPr/>
            <p:nvPr/>
          </p:nvSpPr>
          <p:spPr>
            <a:xfrm>
              <a:off x="1638190" y="5354419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68" y="567"/>
                    <a:pt x="601" y="434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2215;p47">
              <a:extLst>
                <a:ext uri="{FF2B5EF4-FFF2-40B4-BE49-F238E27FC236}">
                  <a16:creationId xmlns:a16="http://schemas.microsoft.com/office/drawing/2014/main" id="{65ABA4F7-A824-8F61-9A7D-EB00A95B28BF}"/>
                </a:ext>
              </a:extLst>
            </p:cNvPr>
            <p:cNvSpPr/>
            <p:nvPr/>
          </p:nvSpPr>
          <p:spPr>
            <a:xfrm>
              <a:off x="1564908" y="5281124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1"/>
                  </a:moveTo>
                  <a:cubicBezTo>
                    <a:pt x="134" y="1"/>
                    <a:pt x="0" y="134"/>
                    <a:pt x="0" y="267"/>
                  </a:cubicBezTo>
                  <a:cubicBezTo>
                    <a:pt x="0" y="434"/>
                    <a:pt x="134" y="568"/>
                    <a:pt x="301" y="568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2216;p47">
              <a:extLst>
                <a:ext uri="{FF2B5EF4-FFF2-40B4-BE49-F238E27FC236}">
                  <a16:creationId xmlns:a16="http://schemas.microsoft.com/office/drawing/2014/main" id="{381BCBD4-7B24-040A-44D2-656CC60B5806}"/>
                </a:ext>
              </a:extLst>
            </p:cNvPr>
            <p:cNvSpPr/>
            <p:nvPr/>
          </p:nvSpPr>
          <p:spPr>
            <a:xfrm>
              <a:off x="1638190" y="5281124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468" y="568"/>
                    <a:pt x="601" y="434"/>
                    <a:pt x="601" y="267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2217;p47">
              <a:extLst>
                <a:ext uri="{FF2B5EF4-FFF2-40B4-BE49-F238E27FC236}">
                  <a16:creationId xmlns:a16="http://schemas.microsoft.com/office/drawing/2014/main" id="{82D51E1B-88DD-53FA-6811-F3990859CA97}"/>
                </a:ext>
              </a:extLst>
            </p:cNvPr>
            <p:cNvSpPr/>
            <p:nvPr/>
          </p:nvSpPr>
          <p:spPr>
            <a:xfrm>
              <a:off x="1531963" y="539105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34"/>
                    <a:pt x="301" y="201"/>
                    <a:pt x="268" y="168"/>
                  </a:cubicBezTo>
                  <a:cubicBezTo>
                    <a:pt x="268" y="134"/>
                    <a:pt x="234" y="101"/>
                    <a:pt x="201" y="68"/>
                  </a:cubicBezTo>
                  <a:cubicBezTo>
                    <a:pt x="168" y="34"/>
                    <a:pt x="6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2218;p47">
              <a:extLst>
                <a:ext uri="{FF2B5EF4-FFF2-40B4-BE49-F238E27FC236}">
                  <a16:creationId xmlns:a16="http://schemas.microsoft.com/office/drawing/2014/main" id="{68AFC759-8B33-0768-F409-CF6B1E808754}"/>
                </a:ext>
              </a:extLst>
            </p:cNvPr>
            <p:cNvSpPr/>
            <p:nvPr/>
          </p:nvSpPr>
          <p:spPr>
            <a:xfrm>
              <a:off x="1531963" y="5317771"/>
              <a:ext cx="3715" cy="7012"/>
            </a:xfrm>
            <a:custGeom>
              <a:avLst/>
              <a:gdLst/>
              <a:ahLst/>
              <a:cxnLst/>
              <a:rect l="l" t="t" r="r" b="b"/>
              <a:pathLst>
                <a:path w="301" h="568" extrusionOk="0">
                  <a:moveTo>
                    <a:pt x="1" y="0"/>
                  </a:moveTo>
                  <a:lnTo>
                    <a:pt x="1" y="567"/>
                  </a:lnTo>
                  <a:cubicBezTo>
                    <a:pt x="67" y="567"/>
                    <a:pt x="168" y="534"/>
                    <a:pt x="201" y="501"/>
                  </a:cubicBezTo>
                  <a:cubicBezTo>
                    <a:pt x="268" y="434"/>
                    <a:pt x="301" y="367"/>
                    <a:pt x="301" y="301"/>
                  </a:cubicBezTo>
                  <a:cubicBezTo>
                    <a:pt x="301" y="201"/>
                    <a:pt x="268" y="134"/>
                    <a:pt x="201" y="67"/>
                  </a:cubicBezTo>
                  <a:cubicBezTo>
                    <a:pt x="168" y="34"/>
                    <a:pt x="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2219;p47">
              <a:extLst>
                <a:ext uri="{FF2B5EF4-FFF2-40B4-BE49-F238E27FC236}">
                  <a16:creationId xmlns:a16="http://schemas.microsoft.com/office/drawing/2014/main" id="{4B899BC7-31EB-E642-1119-74E1D28CAE25}"/>
                </a:ext>
              </a:extLst>
            </p:cNvPr>
            <p:cNvSpPr/>
            <p:nvPr/>
          </p:nvSpPr>
          <p:spPr>
            <a:xfrm>
              <a:off x="1674838" y="524777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4"/>
                  </a:lnTo>
                  <a:lnTo>
                    <a:pt x="3" y="34"/>
                  </a:lnTo>
                  <a:cubicBezTo>
                    <a:pt x="1" y="23"/>
                    <a:pt x="1" y="12"/>
                    <a:pt x="1" y="1"/>
                  </a:cubicBezTo>
                  <a:close/>
                  <a:moveTo>
                    <a:pt x="3" y="34"/>
                  </a:moveTo>
                  <a:cubicBezTo>
                    <a:pt x="18" y="151"/>
                    <a:pt x="109" y="240"/>
                    <a:pt x="201" y="301"/>
                  </a:cubicBezTo>
                  <a:lnTo>
                    <a:pt x="301" y="301"/>
                  </a:lnTo>
                  <a:lnTo>
                    <a:pt x="301" y="3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2220;p47">
              <a:extLst>
                <a:ext uri="{FF2B5EF4-FFF2-40B4-BE49-F238E27FC236}">
                  <a16:creationId xmlns:a16="http://schemas.microsoft.com/office/drawing/2014/main" id="{6B1134B4-ACF5-CAEB-3BAA-4F2281BA28B3}"/>
                </a:ext>
              </a:extLst>
            </p:cNvPr>
            <p:cNvSpPr/>
            <p:nvPr/>
          </p:nvSpPr>
          <p:spPr>
            <a:xfrm>
              <a:off x="1601556" y="5247772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1"/>
                  </a:moveTo>
                  <a:cubicBezTo>
                    <a:pt x="0" y="167"/>
                    <a:pt x="134" y="301"/>
                    <a:pt x="300" y="301"/>
                  </a:cubicBezTo>
                  <a:cubicBezTo>
                    <a:pt x="467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2221;p47">
              <a:extLst>
                <a:ext uri="{FF2B5EF4-FFF2-40B4-BE49-F238E27FC236}">
                  <a16:creationId xmlns:a16="http://schemas.microsoft.com/office/drawing/2014/main" id="{4C37D0F3-3257-A596-15FB-918AD7098D92}"/>
                </a:ext>
              </a:extLst>
            </p:cNvPr>
            <p:cNvSpPr/>
            <p:nvPr/>
          </p:nvSpPr>
          <p:spPr>
            <a:xfrm>
              <a:off x="1674838" y="553764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268" y="0"/>
                    <a:pt x="234" y="0"/>
                    <a:pt x="201" y="33"/>
                  </a:cubicBezTo>
                  <a:cubicBezTo>
                    <a:pt x="134" y="67"/>
                    <a:pt x="67" y="100"/>
                    <a:pt x="34" y="200"/>
                  </a:cubicBezTo>
                  <a:cubicBezTo>
                    <a:pt x="1" y="234"/>
                    <a:pt x="1" y="267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2222;p47">
              <a:extLst>
                <a:ext uri="{FF2B5EF4-FFF2-40B4-BE49-F238E27FC236}">
                  <a16:creationId xmlns:a16="http://schemas.microsoft.com/office/drawing/2014/main" id="{77C6358A-328C-6050-2067-E1DB2C924C66}"/>
                </a:ext>
              </a:extLst>
            </p:cNvPr>
            <p:cNvSpPr/>
            <p:nvPr/>
          </p:nvSpPr>
          <p:spPr>
            <a:xfrm>
              <a:off x="1601556" y="5537642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67" y="0"/>
                    <a:pt x="67" y="67"/>
                    <a:pt x="33" y="167"/>
                  </a:cubicBezTo>
                  <a:cubicBezTo>
                    <a:pt x="0" y="200"/>
                    <a:pt x="0" y="267"/>
                    <a:pt x="0" y="300"/>
                  </a:cubicBezTo>
                  <a:lnTo>
                    <a:pt x="601" y="300"/>
                  </a:lnTo>
                  <a:cubicBezTo>
                    <a:pt x="601" y="267"/>
                    <a:pt x="601" y="200"/>
                    <a:pt x="567" y="167"/>
                  </a:cubicBezTo>
                  <a:cubicBezTo>
                    <a:pt x="534" y="67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2223;p47">
              <a:extLst>
                <a:ext uri="{FF2B5EF4-FFF2-40B4-BE49-F238E27FC236}">
                  <a16:creationId xmlns:a16="http://schemas.microsoft.com/office/drawing/2014/main" id="{7A76A58E-70E6-9EFD-70DE-AF2A0B4A3185}"/>
                </a:ext>
              </a:extLst>
            </p:cNvPr>
            <p:cNvSpPr/>
            <p:nvPr/>
          </p:nvSpPr>
          <p:spPr>
            <a:xfrm>
              <a:off x="1674838" y="5464348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1"/>
                  </a:moveTo>
                  <a:cubicBezTo>
                    <a:pt x="268" y="1"/>
                    <a:pt x="234" y="1"/>
                    <a:pt x="201" y="34"/>
                  </a:cubicBezTo>
                  <a:cubicBezTo>
                    <a:pt x="101" y="67"/>
                    <a:pt x="1" y="167"/>
                    <a:pt x="1" y="301"/>
                  </a:cubicBezTo>
                  <a:cubicBezTo>
                    <a:pt x="1" y="401"/>
                    <a:pt x="101" y="534"/>
                    <a:pt x="201" y="568"/>
                  </a:cubicBezTo>
                  <a:cubicBezTo>
                    <a:pt x="234" y="568"/>
                    <a:pt x="268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2224;p47">
              <a:extLst>
                <a:ext uri="{FF2B5EF4-FFF2-40B4-BE49-F238E27FC236}">
                  <a16:creationId xmlns:a16="http://schemas.microsoft.com/office/drawing/2014/main" id="{A851C4F1-75EA-0945-FBBB-467C3A3509BC}"/>
                </a:ext>
              </a:extLst>
            </p:cNvPr>
            <p:cNvSpPr/>
            <p:nvPr/>
          </p:nvSpPr>
          <p:spPr>
            <a:xfrm>
              <a:off x="1601556" y="5464348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2225;p47">
              <a:extLst>
                <a:ext uri="{FF2B5EF4-FFF2-40B4-BE49-F238E27FC236}">
                  <a16:creationId xmlns:a16="http://schemas.microsoft.com/office/drawing/2014/main" id="{450D5509-2C7A-22DC-6EB4-FA3A682E67EE}"/>
                </a:ext>
              </a:extLst>
            </p:cNvPr>
            <p:cNvSpPr/>
            <p:nvPr/>
          </p:nvSpPr>
          <p:spPr>
            <a:xfrm>
              <a:off x="1564908" y="550099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2226;p47">
              <a:extLst>
                <a:ext uri="{FF2B5EF4-FFF2-40B4-BE49-F238E27FC236}">
                  <a16:creationId xmlns:a16="http://schemas.microsoft.com/office/drawing/2014/main" id="{84560C7A-2A25-A635-5922-FE5ADF9171EA}"/>
                </a:ext>
              </a:extLst>
            </p:cNvPr>
            <p:cNvSpPr/>
            <p:nvPr/>
          </p:nvSpPr>
          <p:spPr>
            <a:xfrm>
              <a:off x="1638190" y="5500995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2227;p47">
              <a:extLst>
                <a:ext uri="{FF2B5EF4-FFF2-40B4-BE49-F238E27FC236}">
                  <a16:creationId xmlns:a16="http://schemas.microsoft.com/office/drawing/2014/main" id="{E534ABFD-BBD0-F2A5-9B5C-6EC61691B513}"/>
                </a:ext>
              </a:extLst>
            </p:cNvPr>
            <p:cNvSpPr/>
            <p:nvPr/>
          </p:nvSpPr>
          <p:spPr>
            <a:xfrm>
              <a:off x="1564908" y="5427701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2228;p47">
              <a:extLst>
                <a:ext uri="{FF2B5EF4-FFF2-40B4-BE49-F238E27FC236}">
                  <a16:creationId xmlns:a16="http://schemas.microsoft.com/office/drawing/2014/main" id="{56286CB2-995D-6F34-604A-835D811915DF}"/>
                </a:ext>
              </a:extLst>
            </p:cNvPr>
            <p:cNvSpPr/>
            <p:nvPr/>
          </p:nvSpPr>
          <p:spPr>
            <a:xfrm>
              <a:off x="1638190" y="5427701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2229;p47">
              <a:extLst>
                <a:ext uri="{FF2B5EF4-FFF2-40B4-BE49-F238E27FC236}">
                  <a16:creationId xmlns:a16="http://schemas.microsoft.com/office/drawing/2014/main" id="{F57EC6DE-5786-D809-22E0-C2D4EED3603B}"/>
                </a:ext>
              </a:extLst>
            </p:cNvPr>
            <p:cNvSpPr/>
            <p:nvPr/>
          </p:nvSpPr>
          <p:spPr>
            <a:xfrm>
              <a:off x="1531963" y="553764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67"/>
                    <a:pt x="301" y="200"/>
                    <a:pt x="268" y="167"/>
                  </a:cubicBezTo>
                  <a:cubicBezTo>
                    <a:pt x="268" y="134"/>
                    <a:pt x="234" y="100"/>
                    <a:pt x="201" y="100"/>
                  </a:cubicBezTo>
                  <a:cubicBezTo>
                    <a:pt x="168" y="33"/>
                    <a:pt x="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2230;p47">
              <a:extLst>
                <a:ext uri="{FF2B5EF4-FFF2-40B4-BE49-F238E27FC236}">
                  <a16:creationId xmlns:a16="http://schemas.microsoft.com/office/drawing/2014/main" id="{9E2C0E32-7974-1D16-F692-A8BD6EC8061C}"/>
                </a:ext>
              </a:extLst>
            </p:cNvPr>
            <p:cNvSpPr/>
            <p:nvPr/>
          </p:nvSpPr>
          <p:spPr>
            <a:xfrm>
              <a:off x="1531963" y="5464348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1"/>
                  </a:moveTo>
                  <a:lnTo>
                    <a:pt x="1" y="601"/>
                  </a:lnTo>
                  <a:cubicBezTo>
                    <a:pt x="67" y="601"/>
                    <a:pt x="168" y="568"/>
                    <a:pt x="201" y="501"/>
                  </a:cubicBezTo>
                  <a:cubicBezTo>
                    <a:pt x="268" y="434"/>
                    <a:pt x="301" y="367"/>
                    <a:pt x="301" y="301"/>
                  </a:cubicBezTo>
                  <a:cubicBezTo>
                    <a:pt x="301" y="201"/>
                    <a:pt x="268" y="134"/>
                    <a:pt x="201" y="67"/>
                  </a:cubicBezTo>
                  <a:cubicBezTo>
                    <a:pt x="168" y="34"/>
                    <a:pt x="6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2231;p47">
              <a:extLst>
                <a:ext uri="{FF2B5EF4-FFF2-40B4-BE49-F238E27FC236}">
                  <a16:creationId xmlns:a16="http://schemas.microsoft.com/office/drawing/2014/main" id="{CABFBC17-F4D0-A0DF-612C-04647626661A}"/>
                </a:ext>
              </a:extLst>
            </p:cNvPr>
            <p:cNvSpPr/>
            <p:nvPr/>
          </p:nvSpPr>
          <p:spPr>
            <a:xfrm>
              <a:off x="1674838" y="5394769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34"/>
                    <a:pt x="34" y="67"/>
                    <a:pt x="34" y="100"/>
                  </a:cubicBezTo>
                  <a:cubicBezTo>
                    <a:pt x="67" y="167"/>
                    <a:pt x="134" y="234"/>
                    <a:pt x="201" y="267"/>
                  </a:cubicBezTo>
                  <a:cubicBezTo>
                    <a:pt x="234" y="267"/>
                    <a:pt x="268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2232;p47">
              <a:extLst>
                <a:ext uri="{FF2B5EF4-FFF2-40B4-BE49-F238E27FC236}">
                  <a16:creationId xmlns:a16="http://schemas.microsoft.com/office/drawing/2014/main" id="{461F035D-1832-2119-63CB-1D32E83B959E}"/>
                </a:ext>
              </a:extLst>
            </p:cNvPr>
            <p:cNvSpPr/>
            <p:nvPr/>
          </p:nvSpPr>
          <p:spPr>
            <a:xfrm>
              <a:off x="1601556" y="5394769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34"/>
                    <a:pt x="0" y="67"/>
                    <a:pt x="33" y="100"/>
                  </a:cubicBezTo>
                  <a:cubicBezTo>
                    <a:pt x="67" y="200"/>
                    <a:pt x="167" y="300"/>
                    <a:pt x="300" y="300"/>
                  </a:cubicBezTo>
                  <a:cubicBezTo>
                    <a:pt x="434" y="300"/>
                    <a:pt x="534" y="200"/>
                    <a:pt x="567" y="100"/>
                  </a:cubicBezTo>
                  <a:cubicBezTo>
                    <a:pt x="601" y="67"/>
                    <a:pt x="601" y="34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2233;p47">
              <a:extLst>
                <a:ext uri="{FF2B5EF4-FFF2-40B4-BE49-F238E27FC236}">
                  <a16:creationId xmlns:a16="http://schemas.microsoft.com/office/drawing/2014/main" id="{236CCF8C-CC11-668B-4909-BE02AF0BA444}"/>
                </a:ext>
              </a:extLst>
            </p:cNvPr>
            <p:cNvSpPr/>
            <p:nvPr/>
          </p:nvSpPr>
          <p:spPr>
            <a:xfrm>
              <a:off x="1531963" y="5394769"/>
              <a:ext cx="3715" cy="3308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1" y="0"/>
                  </a:moveTo>
                  <a:lnTo>
                    <a:pt x="1" y="267"/>
                  </a:lnTo>
                  <a:cubicBezTo>
                    <a:pt x="67" y="267"/>
                    <a:pt x="168" y="234"/>
                    <a:pt x="201" y="200"/>
                  </a:cubicBezTo>
                  <a:cubicBezTo>
                    <a:pt x="234" y="167"/>
                    <a:pt x="268" y="134"/>
                    <a:pt x="268" y="100"/>
                  </a:cubicBezTo>
                  <a:cubicBezTo>
                    <a:pt x="301" y="67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2234;p47">
              <a:extLst>
                <a:ext uri="{FF2B5EF4-FFF2-40B4-BE49-F238E27FC236}">
                  <a16:creationId xmlns:a16="http://schemas.microsoft.com/office/drawing/2014/main" id="{3E8F0E83-DF2E-C0EB-9B5E-2685049ECA43}"/>
                </a:ext>
              </a:extLst>
            </p:cNvPr>
            <p:cNvSpPr/>
            <p:nvPr/>
          </p:nvSpPr>
          <p:spPr>
            <a:xfrm>
              <a:off x="1674838" y="568421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268" y="0"/>
                    <a:pt x="234" y="34"/>
                    <a:pt x="201" y="34"/>
                  </a:cubicBezTo>
                  <a:cubicBezTo>
                    <a:pt x="67" y="67"/>
                    <a:pt x="1" y="200"/>
                    <a:pt x="1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2235;p47">
              <a:extLst>
                <a:ext uri="{FF2B5EF4-FFF2-40B4-BE49-F238E27FC236}">
                  <a16:creationId xmlns:a16="http://schemas.microsoft.com/office/drawing/2014/main" id="{AD8CD6C8-93E8-4D63-71DA-AC411EF04252}"/>
                </a:ext>
              </a:extLst>
            </p:cNvPr>
            <p:cNvSpPr/>
            <p:nvPr/>
          </p:nvSpPr>
          <p:spPr>
            <a:xfrm>
              <a:off x="1601556" y="5684218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lnTo>
                    <a:pt x="601" y="301"/>
                  </a:ln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2236;p47">
              <a:extLst>
                <a:ext uri="{FF2B5EF4-FFF2-40B4-BE49-F238E27FC236}">
                  <a16:creationId xmlns:a16="http://schemas.microsoft.com/office/drawing/2014/main" id="{F5BA99E5-47DD-CEB2-9035-B66565C99000}"/>
                </a:ext>
              </a:extLst>
            </p:cNvPr>
            <p:cNvSpPr/>
            <p:nvPr/>
          </p:nvSpPr>
          <p:spPr>
            <a:xfrm>
              <a:off x="1674838" y="561092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268" y="1"/>
                    <a:pt x="234" y="1"/>
                    <a:pt x="201" y="34"/>
                  </a:cubicBezTo>
                  <a:cubicBezTo>
                    <a:pt x="101" y="67"/>
                    <a:pt x="1" y="168"/>
                    <a:pt x="1" y="301"/>
                  </a:cubicBezTo>
                  <a:cubicBezTo>
                    <a:pt x="1" y="434"/>
                    <a:pt x="101" y="534"/>
                    <a:pt x="201" y="568"/>
                  </a:cubicBezTo>
                  <a:cubicBezTo>
                    <a:pt x="234" y="601"/>
                    <a:pt x="268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2237;p47">
              <a:extLst>
                <a:ext uri="{FF2B5EF4-FFF2-40B4-BE49-F238E27FC236}">
                  <a16:creationId xmlns:a16="http://schemas.microsoft.com/office/drawing/2014/main" id="{4389E73F-9BDE-025E-F2C2-076DCEF70045}"/>
                </a:ext>
              </a:extLst>
            </p:cNvPr>
            <p:cNvSpPr/>
            <p:nvPr/>
          </p:nvSpPr>
          <p:spPr>
            <a:xfrm>
              <a:off x="1601556" y="561092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2238;p47">
              <a:extLst>
                <a:ext uri="{FF2B5EF4-FFF2-40B4-BE49-F238E27FC236}">
                  <a16:creationId xmlns:a16="http://schemas.microsoft.com/office/drawing/2014/main" id="{82BA4C6B-681C-ED60-9B6E-937B94699ED1}"/>
                </a:ext>
              </a:extLst>
            </p:cNvPr>
            <p:cNvSpPr/>
            <p:nvPr/>
          </p:nvSpPr>
          <p:spPr>
            <a:xfrm>
              <a:off x="1564908" y="564757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2239;p47">
              <a:extLst>
                <a:ext uri="{FF2B5EF4-FFF2-40B4-BE49-F238E27FC236}">
                  <a16:creationId xmlns:a16="http://schemas.microsoft.com/office/drawing/2014/main" id="{8BD51D5A-F4FD-0D0F-3EBB-29CFBE8CFF06}"/>
                </a:ext>
              </a:extLst>
            </p:cNvPr>
            <p:cNvSpPr/>
            <p:nvPr/>
          </p:nvSpPr>
          <p:spPr>
            <a:xfrm>
              <a:off x="1638190" y="564757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2240;p47">
              <a:extLst>
                <a:ext uri="{FF2B5EF4-FFF2-40B4-BE49-F238E27FC236}">
                  <a16:creationId xmlns:a16="http://schemas.microsoft.com/office/drawing/2014/main" id="{7891015E-0DE2-7613-B6FA-9902C05B0D61}"/>
                </a:ext>
              </a:extLst>
            </p:cNvPr>
            <p:cNvSpPr/>
            <p:nvPr/>
          </p:nvSpPr>
          <p:spPr>
            <a:xfrm>
              <a:off x="1564908" y="5574278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2241;p47">
              <a:extLst>
                <a:ext uri="{FF2B5EF4-FFF2-40B4-BE49-F238E27FC236}">
                  <a16:creationId xmlns:a16="http://schemas.microsoft.com/office/drawing/2014/main" id="{BE006DAC-84B1-F6B1-1ABF-9495C9D20F12}"/>
                </a:ext>
              </a:extLst>
            </p:cNvPr>
            <p:cNvSpPr/>
            <p:nvPr/>
          </p:nvSpPr>
          <p:spPr>
            <a:xfrm>
              <a:off x="1638190" y="5574278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2242;p47">
              <a:extLst>
                <a:ext uri="{FF2B5EF4-FFF2-40B4-BE49-F238E27FC236}">
                  <a16:creationId xmlns:a16="http://schemas.microsoft.com/office/drawing/2014/main" id="{14CA7852-59F0-0741-78F1-E906D64A0433}"/>
                </a:ext>
              </a:extLst>
            </p:cNvPr>
            <p:cNvSpPr/>
            <p:nvPr/>
          </p:nvSpPr>
          <p:spPr>
            <a:xfrm>
              <a:off x="1531963" y="568421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34"/>
                    <a:pt x="268" y="134"/>
                    <a:pt x="201" y="100"/>
                  </a:cubicBezTo>
                  <a:cubicBezTo>
                    <a:pt x="168" y="34"/>
                    <a:pt x="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2243;p47">
              <a:extLst>
                <a:ext uri="{FF2B5EF4-FFF2-40B4-BE49-F238E27FC236}">
                  <a16:creationId xmlns:a16="http://schemas.microsoft.com/office/drawing/2014/main" id="{E5679898-06BF-FEC2-65C1-2A765E0A8528}"/>
                </a:ext>
              </a:extLst>
            </p:cNvPr>
            <p:cNvSpPr/>
            <p:nvPr/>
          </p:nvSpPr>
          <p:spPr>
            <a:xfrm>
              <a:off x="1531963" y="561092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67" y="601"/>
                    <a:pt x="168" y="568"/>
                    <a:pt x="201" y="501"/>
                  </a:cubicBezTo>
                  <a:cubicBezTo>
                    <a:pt x="268" y="468"/>
                    <a:pt x="301" y="368"/>
                    <a:pt x="301" y="301"/>
                  </a:cubicBezTo>
                  <a:cubicBezTo>
                    <a:pt x="301" y="234"/>
                    <a:pt x="268" y="134"/>
                    <a:pt x="201" y="101"/>
                  </a:cubicBezTo>
                  <a:cubicBezTo>
                    <a:pt x="168" y="34"/>
                    <a:pt x="6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2244;p47">
              <a:extLst>
                <a:ext uri="{FF2B5EF4-FFF2-40B4-BE49-F238E27FC236}">
                  <a16:creationId xmlns:a16="http://schemas.microsoft.com/office/drawing/2014/main" id="{E7F0579E-657B-3C2A-B1A1-B1E9185E79B8}"/>
                </a:ext>
              </a:extLst>
            </p:cNvPr>
            <p:cNvSpPr/>
            <p:nvPr/>
          </p:nvSpPr>
          <p:spPr>
            <a:xfrm>
              <a:off x="1674838" y="55413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134"/>
                    <a:pt x="101" y="234"/>
                    <a:pt x="201" y="267"/>
                  </a:cubicBezTo>
                  <a:cubicBezTo>
                    <a:pt x="234" y="301"/>
                    <a:pt x="268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2245;p47">
              <a:extLst>
                <a:ext uri="{FF2B5EF4-FFF2-40B4-BE49-F238E27FC236}">
                  <a16:creationId xmlns:a16="http://schemas.microsoft.com/office/drawing/2014/main" id="{35420102-1525-30E3-2465-AD68065085A3}"/>
                </a:ext>
              </a:extLst>
            </p:cNvPr>
            <p:cNvSpPr/>
            <p:nvPr/>
          </p:nvSpPr>
          <p:spPr>
            <a:xfrm>
              <a:off x="1601556" y="5541345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4" y="301"/>
                    <a:pt x="300" y="301"/>
                  </a:cubicBezTo>
                  <a:cubicBezTo>
                    <a:pt x="467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2246;p47">
              <a:extLst>
                <a:ext uri="{FF2B5EF4-FFF2-40B4-BE49-F238E27FC236}">
                  <a16:creationId xmlns:a16="http://schemas.microsoft.com/office/drawing/2014/main" id="{DA52D50C-0B8C-1BCE-B071-6A4CAC4EFDE7}"/>
                </a:ext>
              </a:extLst>
            </p:cNvPr>
            <p:cNvSpPr/>
            <p:nvPr/>
          </p:nvSpPr>
          <p:spPr>
            <a:xfrm>
              <a:off x="1531963" y="55413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cubicBezTo>
                    <a:pt x="67" y="301"/>
                    <a:pt x="168" y="267"/>
                    <a:pt x="201" y="201"/>
                  </a:cubicBezTo>
                  <a:cubicBezTo>
                    <a:pt x="268" y="167"/>
                    <a:pt x="301" y="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2247;p47">
              <a:extLst>
                <a:ext uri="{FF2B5EF4-FFF2-40B4-BE49-F238E27FC236}">
                  <a16:creationId xmlns:a16="http://schemas.microsoft.com/office/drawing/2014/main" id="{6C3F4CB7-0EFA-4686-6B4D-6BEF2B180622}"/>
                </a:ext>
              </a:extLst>
            </p:cNvPr>
            <p:cNvSpPr/>
            <p:nvPr/>
          </p:nvSpPr>
          <p:spPr>
            <a:xfrm>
              <a:off x="1674838" y="583120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201" y="1"/>
                  </a:moveTo>
                  <a:cubicBezTo>
                    <a:pt x="134" y="34"/>
                    <a:pt x="67" y="101"/>
                    <a:pt x="34" y="168"/>
                  </a:cubicBezTo>
                  <a:cubicBezTo>
                    <a:pt x="1" y="201"/>
                    <a:pt x="1" y="234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2248;p47">
              <a:extLst>
                <a:ext uri="{FF2B5EF4-FFF2-40B4-BE49-F238E27FC236}">
                  <a16:creationId xmlns:a16="http://schemas.microsoft.com/office/drawing/2014/main" id="{F1CF7FB3-FF06-AF7A-E66B-9CBAE7B773D3}"/>
                </a:ext>
              </a:extLst>
            </p:cNvPr>
            <p:cNvSpPr/>
            <p:nvPr/>
          </p:nvSpPr>
          <p:spPr>
            <a:xfrm>
              <a:off x="1601556" y="5831203"/>
              <a:ext cx="7419" cy="3308"/>
            </a:xfrm>
            <a:custGeom>
              <a:avLst/>
              <a:gdLst/>
              <a:ahLst/>
              <a:cxnLst/>
              <a:rect l="l" t="t" r="r" b="b"/>
              <a:pathLst>
                <a:path w="601" h="268" extrusionOk="0">
                  <a:moveTo>
                    <a:pt x="300" y="1"/>
                  </a:moveTo>
                  <a:cubicBezTo>
                    <a:pt x="167" y="1"/>
                    <a:pt x="67" y="68"/>
                    <a:pt x="33" y="168"/>
                  </a:cubicBezTo>
                  <a:cubicBezTo>
                    <a:pt x="0" y="201"/>
                    <a:pt x="0" y="234"/>
                    <a:pt x="0" y="268"/>
                  </a:cubicBezTo>
                  <a:lnTo>
                    <a:pt x="601" y="268"/>
                  </a:lnTo>
                  <a:cubicBezTo>
                    <a:pt x="601" y="234"/>
                    <a:pt x="601" y="201"/>
                    <a:pt x="567" y="168"/>
                  </a:cubicBezTo>
                  <a:cubicBezTo>
                    <a:pt x="534" y="68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2249;p47">
              <a:extLst>
                <a:ext uri="{FF2B5EF4-FFF2-40B4-BE49-F238E27FC236}">
                  <a16:creationId xmlns:a16="http://schemas.microsoft.com/office/drawing/2014/main" id="{8E1444FB-0476-C0F8-8520-520DCC638FF2}"/>
                </a:ext>
              </a:extLst>
            </p:cNvPr>
            <p:cNvSpPr/>
            <p:nvPr/>
          </p:nvSpPr>
          <p:spPr>
            <a:xfrm>
              <a:off x="1674838" y="5757501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01" y="68"/>
                    <a:pt x="1" y="201"/>
                    <a:pt x="1" y="301"/>
                  </a:cubicBezTo>
                  <a:cubicBezTo>
                    <a:pt x="1" y="435"/>
                    <a:pt x="101" y="535"/>
                    <a:pt x="201" y="568"/>
                  </a:cubicBezTo>
                  <a:cubicBezTo>
                    <a:pt x="234" y="601"/>
                    <a:pt x="268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2250;p47">
              <a:extLst>
                <a:ext uri="{FF2B5EF4-FFF2-40B4-BE49-F238E27FC236}">
                  <a16:creationId xmlns:a16="http://schemas.microsoft.com/office/drawing/2014/main" id="{ADC2F1BA-AC56-4B13-5BB2-AE77AA116E1E}"/>
                </a:ext>
              </a:extLst>
            </p:cNvPr>
            <p:cNvSpPr/>
            <p:nvPr/>
          </p:nvSpPr>
          <p:spPr>
            <a:xfrm>
              <a:off x="1601556" y="5757501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2251;p47">
              <a:extLst>
                <a:ext uri="{FF2B5EF4-FFF2-40B4-BE49-F238E27FC236}">
                  <a16:creationId xmlns:a16="http://schemas.microsoft.com/office/drawing/2014/main" id="{7D87EB1F-CAF3-8C41-AD6A-28EE143A6B60}"/>
                </a:ext>
              </a:extLst>
            </p:cNvPr>
            <p:cNvSpPr/>
            <p:nvPr/>
          </p:nvSpPr>
          <p:spPr>
            <a:xfrm>
              <a:off x="1564908" y="5794148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2252;p47">
              <a:extLst>
                <a:ext uri="{FF2B5EF4-FFF2-40B4-BE49-F238E27FC236}">
                  <a16:creationId xmlns:a16="http://schemas.microsoft.com/office/drawing/2014/main" id="{ED898A1A-9B18-5184-607F-36BD955A4CBA}"/>
                </a:ext>
              </a:extLst>
            </p:cNvPr>
            <p:cNvSpPr/>
            <p:nvPr/>
          </p:nvSpPr>
          <p:spPr>
            <a:xfrm>
              <a:off x="1638190" y="5794148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2253;p47">
              <a:extLst>
                <a:ext uri="{FF2B5EF4-FFF2-40B4-BE49-F238E27FC236}">
                  <a16:creationId xmlns:a16="http://schemas.microsoft.com/office/drawing/2014/main" id="{9B2FB73B-066E-676A-B808-0419E90F7D47}"/>
                </a:ext>
              </a:extLst>
            </p:cNvPr>
            <p:cNvSpPr/>
            <p:nvPr/>
          </p:nvSpPr>
          <p:spPr>
            <a:xfrm>
              <a:off x="1564908" y="572086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2254;p47">
              <a:extLst>
                <a:ext uri="{FF2B5EF4-FFF2-40B4-BE49-F238E27FC236}">
                  <a16:creationId xmlns:a16="http://schemas.microsoft.com/office/drawing/2014/main" id="{3C1691F3-24CC-CE6F-89D9-F63227057DE7}"/>
                </a:ext>
              </a:extLst>
            </p:cNvPr>
            <p:cNvSpPr/>
            <p:nvPr/>
          </p:nvSpPr>
          <p:spPr>
            <a:xfrm>
              <a:off x="1638190" y="572086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2255;p47">
              <a:extLst>
                <a:ext uri="{FF2B5EF4-FFF2-40B4-BE49-F238E27FC236}">
                  <a16:creationId xmlns:a16="http://schemas.microsoft.com/office/drawing/2014/main" id="{221E39D8-949A-130E-1F09-DD2DA1F7D139}"/>
                </a:ext>
              </a:extLst>
            </p:cNvPr>
            <p:cNvSpPr/>
            <p:nvPr/>
          </p:nvSpPr>
          <p:spPr>
            <a:xfrm>
              <a:off x="1531963" y="583079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268" y="201"/>
                  </a:cubicBezTo>
                  <a:cubicBezTo>
                    <a:pt x="268" y="167"/>
                    <a:pt x="234" y="134"/>
                    <a:pt x="201" y="101"/>
                  </a:cubicBezTo>
                  <a:cubicBezTo>
                    <a:pt x="168" y="34"/>
                    <a:pt x="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2256;p47">
              <a:extLst>
                <a:ext uri="{FF2B5EF4-FFF2-40B4-BE49-F238E27FC236}">
                  <a16:creationId xmlns:a16="http://schemas.microsoft.com/office/drawing/2014/main" id="{07ABB8E5-6550-1131-9384-44E5D8FD6F7B}"/>
                </a:ext>
              </a:extLst>
            </p:cNvPr>
            <p:cNvSpPr/>
            <p:nvPr/>
          </p:nvSpPr>
          <p:spPr>
            <a:xfrm>
              <a:off x="1531963" y="5757501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67" y="601"/>
                    <a:pt x="168" y="568"/>
                    <a:pt x="201" y="535"/>
                  </a:cubicBezTo>
                  <a:cubicBezTo>
                    <a:pt x="268" y="468"/>
                    <a:pt x="301" y="401"/>
                    <a:pt x="301" y="301"/>
                  </a:cubicBezTo>
                  <a:cubicBezTo>
                    <a:pt x="301" y="234"/>
                    <a:pt x="268" y="168"/>
                    <a:pt x="201" y="101"/>
                  </a:cubicBezTo>
                  <a:cubicBezTo>
                    <a:pt x="168" y="34"/>
                    <a:pt x="6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2257;p47">
              <a:extLst>
                <a:ext uri="{FF2B5EF4-FFF2-40B4-BE49-F238E27FC236}">
                  <a16:creationId xmlns:a16="http://schemas.microsoft.com/office/drawing/2014/main" id="{C3342589-E407-6BA3-036A-5D388CE80941}"/>
                </a:ext>
              </a:extLst>
            </p:cNvPr>
            <p:cNvSpPr/>
            <p:nvPr/>
          </p:nvSpPr>
          <p:spPr>
            <a:xfrm>
              <a:off x="1674838" y="568792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cubicBezTo>
                    <a:pt x="1" y="34"/>
                    <a:pt x="34" y="101"/>
                    <a:pt x="34" y="134"/>
                  </a:cubicBezTo>
                  <a:cubicBezTo>
                    <a:pt x="67" y="201"/>
                    <a:pt x="134" y="234"/>
                    <a:pt x="201" y="267"/>
                  </a:cubicBezTo>
                  <a:cubicBezTo>
                    <a:pt x="234" y="301"/>
                    <a:pt x="268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2258;p47">
              <a:extLst>
                <a:ext uri="{FF2B5EF4-FFF2-40B4-BE49-F238E27FC236}">
                  <a16:creationId xmlns:a16="http://schemas.microsoft.com/office/drawing/2014/main" id="{FDAAFC4C-6668-3015-8486-D49887FE5BAD}"/>
                </a:ext>
              </a:extLst>
            </p:cNvPr>
            <p:cNvSpPr/>
            <p:nvPr/>
          </p:nvSpPr>
          <p:spPr>
            <a:xfrm>
              <a:off x="1601556" y="5687922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1"/>
                  </a:moveTo>
                  <a:cubicBezTo>
                    <a:pt x="0" y="34"/>
                    <a:pt x="0" y="101"/>
                    <a:pt x="33" y="134"/>
                  </a:cubicBezTo>
                  <a:cubicBezTo>
                    <a:pt x="67" y="234"/>
                    <a:pt x="167" y="301"/>
                    <a:pt x="300" y="301"/>
                  </a:cubicBezTo>
                  <a:cubicBezTo>
                    <a:pt x="434" y="301"/>
                    <a:pt x="534" y="234"/>
                    <a:pt x="567" y="134"/>
                  </a:cubicBezTo>
                  <a:cubicBezTo>
                    <a:pt x="601" y="101"/>
                    <a:pt x="601" y="34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2259;p47">
              <a:extLst>
                <a:ext uri="{FF2B5EF4-FFF2-40B4-BE49-F238E27FC236}">
                  <a16:creationId xmlns:a16="http://schemas.microsoft.com/office/drawing/2014/main" id="{1E8400EF-DCF4-1F54-8941-7A8ACB77BB22}"/>
                </a:ext>
              </a:extLst>
            </p:cNvPr>
            <p:cNvSpPr/>
            <p:nvPr/>
          </p:nvSpPr>
          <p:spPr>
            <a:xfrm>
              <a:off x="1531963" y="568792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67" y="301"/>
                    <a:pt x="168" y="267"/>
                    <a:pt x="201" y="201"/>
                  </a:cubicBezTo>
                  <a:cubicBezTo>
                    <a:pt x="234" y="201"/>
                    <a:pt x="268" y="167"/>
                    <a:pt x="268" y="101"/>
                  </a:cubicBezTo>
                  <a:cubicBezTo>
                    <a:pt x="301" y="67"/>
                    <a:pt x="301" y="34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2260;p47">
              <a:extLst>
                <a:ext uri="{FF2B5EF4-FFF2-40B4-BE49-F238E27FC236}">
                  <a16:creationId xmlns:a16="http://schemas.microsoft.com/office/drawing/2014/main" id="{D98D5740-C966-942C-5536-B30B41A6DEA4}"/>
                </a:ext>
              </a:extLst>
            </p:cNvPr>
            <p:cNvSpPr/>
            <p:nvPr/>
          </p:nvSpPr>
          <p:spPr>
            <a:xfrm>
              <a:off x="1674838" y="597779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268" y="0"/>
                    <a:pt x="234" y="0"/>
                    <a:pt x="201" y="33"/>
                  </a:cubicBezTo>
                  <a:cubicBezTo>
                    <a:pt x="67" y="67"/>
                    <a:pt x="1" y="167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2261;p47">
              <a:extLst>
                <a:ext uri="{FF2B5EF4-FFF2-40B4-BE49-F238E27FC236}">
                  <a16:creationId xmlns:a16="http://schemas.microsoft.com/office/drawing/2014/main" id="{754CA1B2-9F35-4487-EE2E-DBAD29488AB6}"/>
                </a:ext>
              </a:extLst>
            </p:cNvPr>
            <p:cNvSpPr/>
            <p:nvPr/>
          </p:nvSpPr>
          <p:spPr>
            <a:xfrm>
              <a:off x="1601556" y="5977791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34" y="0"/>
                    <a:pt x="0" y="133"/>
                    <a:pt x="0" y="300"/>
                  </a:cubicBezTo>
                  <a:lnTo>
                    <a:pt x="601" y="300"/>
                  </a:lnTo>
                  <a:cubicBezTo>
                    <a:pt x="601" y="133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2262;p47">
              <a:extLst>
                <a:ext uri="{FF2B5EF4-FFF2-40B4-BE49-F238E27FC236}">
                  <a16:creationId xmlns:a16="http://schemas.microsoft.com/office/drawing/2014/main" id="{70CB9E4A-DE1B-A34D-B143-8ADBF494E405}"/>
                </a:ext>
              </a:extLst>
            </p:cNvPr>
            <p:cNvSpPr/>
            <p:nvPr/>
          </p:nvSpPr>
          <p:spPr>
            <a:xfrm>
              <a:off x="1674838" y="5904497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201" y="0"/>
                  </a:moveTo>
                  <a:cubicBezTo>
                    <a:pt x="101" y="67"/>
                    <a:pt x="1" y="167"/>
                    <a:pt x="1" y="301"/>
                  </a:cubicBezTo>
                  <a:cubicBezTo>
                    <a:pt x="1" y="401"/>
                    <a:pt x="101" y="501"/>
                    <a:pt x="201" y="567"/>
                  </a:cubicBezTo>
                  <a:cubicBezTo>
                    <a:pt x="234" y="567"/>
                    <a:pt x="268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2263;p47">
              <a:extLst>
                <a:ext uri="{FF2B5EF4-FFF2-40B4-BE49-F238E27FC236}">
                  <a16:creationId xmlns:a16="http://schemas.microsoft.com/office/drawing/2014/main" id="{0D5A1CAE-7D7B-0135-A82E-E23A500A842C}"/>
                </a:ext>
              </a:extLst>
            </p:cNvPr>
            <p:cNvSpPr/>
            <p:nvPr/>
          </p:nvSpPr>
          <p:spPr>
            <a:xfrm>
              <a:off x="1601556" y="5904497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34"/>
                    <a:pt x="134" y="567"/>
                    <a:pt x="300" y="567"/>
                  </a:cubicBezTo>
                  <a:cubicBezTo>
                    <a:pt x="467" y="567"/>
                    <a:pt x="601" y="434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2264;p47">
              <a:extLst>
                <a:ext uri="{FF2B5EF4-FFF2-40B4-BE49-F238E27FC236}">
                  <a16:creationId xmlns:a16="http://schemas.microsoft.com/office/drawing/2014/main" id="{2412F35E-ECD8-49C4-B5BD-5C15B3053B4C}"/>
                </a:ext>
              </a:extLst>
            </p:cNvPr>
            <p:cNvSpPr/>
            <p:nvPr/>
          </p:nvSpPr>
          <p:spPr>
            <a:xfrm>
              <a:off x="1564908" y="5941145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34"/>
                    <a:pt x="134" y="567"/>
                    <a:pt x="301" y="567"/>
                  </a:cubicBezTo>
                  <a:cubicBezTo>
                    <a:pt x="467" y="567"/>
                    <a:pt x="601" y="434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2265;p47">
              <a:extLst>
                <a:ext uri="{FF2B5EF4-FFF2-40B4-BE49-F238E27FC236}">
                  <a16:creationId xmlns:a16="http://schemas.microsoft.com/office/drawing/2014/main" id="{3F73E308-F29A-F1AB-2836-86B2F425BE17}"/>
                </a:ext>
              </a:extLst>
            </p:cNvPr>
            <p:cNvSpPr/>
            <p:nvPr/>
          </p:nvSpPr>
          <p:spPr>
            <a:xfrm>
              <a:off x="1638190" y="5941145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68" y="567"/>
                    <a:pt x="601" y="434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2266;p47">
              <a:extLst>
                <a:ext uri="{FF2B5EF4-FFF2-40B4-BE49-F238E27FC236}">
                  <a16:creationId xmlns:a16="http://schemas.microsoft.com/office/drawing/2014/main" id="{2997BA11-1C15-4233-60F6-7D0624DCD06F}"/>
                </a:ext>
              </a:extLst>
            </p:cNvPr>
            <p:cNvSpPr/>
            <p:nvPr/>
          </p:nvSpPr>
          <p:spPr>
            <a:xfrm>
              <a:off x="1564908" y="5867850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1"/>
                  </a:moveTo>
                  <a:cubicBezTo>
                    <a:pt x="134" y="1"/>
                    <a:pt x="0" y="134"/>
                    <a:pt x="0" y="267"/>
                  </a:cubicBezTo>
                  <a:cubicBezTo>
                    <a:pt x="0" y="434"/>
                    <a:pt x="134" y="568"/>
                    <a:pt x="301" y="568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2267;p47">
              <a:extLst>
                <a:ext uri="{FF2B5EF4-FFF2-40B4-BE49-F238E27FC236}">
                  <a16:creationId xmlns:a16="http://schemas.microsoft.com/office/drawing/2014/main" id="{93CAC0D9-B847-C360-35F0-21C9F267292D}"/>
                </a:ext>
              </a:extLst>
            </p:cNvPr>
            <p:cNvSpPr/>
            <p:nvPr/>
          </p:nvSpPr>
          <p:spPr>
            <a:xfrm>
              <a:off x="1638190" y="5867850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468" y="568"/>
                    <a:pt x="601" y="434"/>
                    <a:pt x="601" y="267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2268;p47">
              <a:extLst>
                <a:ext uri="{FF2B5EF4-FFF2-40B4-BE49-F238E27FC236}">
                  <a16:creationId xmlns:a16="http://schemas.microsoft.com/office/drawing/2014/main" id="{08BF7CF1-6A50-AAC6-1651-33407BF652E7}"/>
                </a:ext>
              </a:extLst>
            </p:cNvPr>
            <p:cNvSpPr/>
            <p:nvPr/>
          </p:nvSpPr>
          <p:spPr>
            <a:xfrm>
              <a:off x="1531963" y="597779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00"/>
                    <a:pt x="268" y="133"/>
                    <a:pt x="201" y="67"/>
                  </a:cubicBezTo>
                  <a:cubicBezTo>
                    <a:pt x="168" y="33"/>
                    <a:pt x="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2269;p47">
              <a:extLst>
                <a:ext uri="{FF2B5EF4-FFF2-40B4-BE49-F238E27FC236}">
                  <a16:creationId xmlns:a16="http://schemas.microsoft.com/office/drawing/2014/main" id="{C3ACDC50-8C3A-65CA-0000-6D01F096D64F}"/>
                </a:ext>
              </a:extLst>
            </p:cNvPr>
            <p:cNvSpPr/>
            <p:nvPr/>
          </p:nvSpPr>
          <p:spPr>
            <a:xfrm>
              <a:off x="1531963" y="5904497"/>
              <a:ext cx="3715" cy="7012"/>
            </a:xfrm>
            <a:custGeom>
              <a:avLst/>
              <a:gdLst/>
              <a:ahLst/>
              <a:cxnLst/>
              <a:rect l="l" t="t" r="r" b="b"/>
              <a:pathLst>
                <a:path w="301" h="568" extrusionOk="0">
                  <a:moveTo>
                    <a:pt x="1" y="0"/>
                  </a:moveTo>
                  <a:lnTo>
                    <a:pt x="1" y="567"/>
                  </a:lnTo>
                  <a:cubicBezTo>
                    <a:pt x="67" y="567"/>
                    <a:pt x="168" y="534"/>
                    <a:pt x="201" y="501"/>
                  </a:cubicBezTo>
                  <a:cubicBezTo>
                    <a:pt x="268" y="434"/>
                    <a:pt x="301" y="367"/>
                    <a:pt x="301" y="301"/>
                  </a:cubicBezTo>
                  <a:cubicBezTo>
                    <a:pt x="301" y="201"/>
                    <a:pt x="268" y="134"/>
                    <a:pt x="201" y="67"/>
                  </a:cubicBezTo>
                  <a:cubicBezTo>
                    <a:pt x="168" y="34"/>
                    <a:pt x="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2270;p47">
              <a:extLst>
                <a:ext uri="{FF2B5EF4-FFF2-40B4-BE49-F238E27FC236}">
                  <a16:creationId xmlns:a16="http://schemas.microsoft.com/office/drawing/2014/main" id="{EBAFF92A-A143-14DA-663B-F94741D6AAA2}"/>
                </a:ext>
              </a:extLst>
            </p:cNvPr>
            <p:cNvSpPr/>
            <p:nvPr/>
          </p:nvSpPr>
          <p:spPr>
            <a:xfrm>
              <a:off x="1674838" y="583449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4"/>
                  </a:lnTo>
                  <a:lnTo>
                    <a:pt x="3" y="34"/>
                  </a:lnTo>
                  <a:cubicBezTo>
                    <a:pt x="1" y="23"/>
                    <a:pt x="1" y="12"/>
                    <a:pt x="1" y="1"/>
                  </a:cubicBezTo>
                  <a:close/>
                  <a:moveTo>
                    <a:pt x="3" y="34"/>
                  </a:moveTo>
                  <a:cubicBezTo>
                    <a:pt x="18" y="151"/>
                    <a:pt x="109" y="240"/>
                    <a:pt x="201" y="301"/>
                  </a:cubicBezTo>
                  <a:lnTo>
                    <a:pt x="301" y="301"/>
                  </a:lnTo>
                  <a:lnTo>
                    <a:pt x="301" y="3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2271;p47">
              <a:extLst>
                <a:ext uri="{FF2B5EF4-FFF2-40B4-BE49-F238E27FC236}">
                  <a16:creationId xmlns:a16="http://schemas.microsoft.com/office/drawing/2014/main" id="{ED3B65CA-1201-317F-F51B-D1C00BFE379E}"/>
                </a:ext>
              </a:extLst>
            </p:cNvPr>
            <p:cNvSpPr/>
            <p:nvPr/>
          </p:nvSpPr>
          <p:spPr>
            <a:xfrm>
              <a:off x="1601556" y="5834498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1"/>
                  </a:moveTo>
                  <a:cubicBezTo>
                    <a:pt x="0" y="167"/>
                    <a:pt x="134" y="301"/>
                    <a:pt x="300" y="301"/>
                  </a:cubicBezTo>
                  <a:cubicBezTo>
                    <a:pt x="467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2272;p47">
              <a:extLst>
                <a:ext uri="{FF2B5EF4-FFF2-40B4-BE49-F238E27FC236}">
                  <a16:creationId xmlns:a16="http://schemas.microsoft.com/office/drawing/2014/main" id="{F4EE01DB-AB37-4177-2A9A-ED02C2A65AD8}"/>
                </a:ext>
              </a:extLst>
            </p:cNvPr>
            <p:cNvSpPr/>
            <p:nvPr/>
          </p:nvSpPr>
          <p:spPr>
            <a:xfrm>
              <a:off x="1531963" y="583449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67" y="301"/>
                    <a:pt x="168" y="268"/>
                    <a:pt x="201" y="234"/>
                  </a:cubicBezTo>
                  <a:cubicBezTo>
                    <a:pt x="268" y="167"/>
                    <a:pt x="301" y="10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2273;p47">
              <a:extLst>
                <a:ext uri="{FF2B5EF4-FFF2-40B4-BE49-F238E27FC236}">
                  <a16:creationId xmlns:a16="http://schemas.microsoft.com/office/drawing/2014/main" id="{66D41320-7F72-B6C8-0C91-F4B62D8E3470}"/>
                </a:ext>
              </a:extLst>
            </p:cNvPr>
            <p:cNvSpPr/>
            <p:nvPr/>
          </p:nvSpPr>
          <p:spPr>
            <a:xfrm>
              <a:off x="1674838" y="612436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268" y="0"/>
                    <a:pt x="234" y="0"/>
                    <a:pt x="201" y="34"/>
                  </a:cubicBezTo>
                  <a:cubicBezTo>
                    <a:pt x="134" y="67"/>
                    <a:pt x="67" y="100"/>
                    <a:pt x="34" y="200"/>
                  </a:cubicBezTo>
                  <a:cubicBezTo>
                    <a:pt x="1" y="234"/>
                    <a:pt x="1" y="267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2274;p47">
              <a:extLst>
                <a:ext uri="{FF2B5EF4-FFF2-40B4-BE49-F238E27FC236}">
                  <a16:creationId xmlns:a16="http://schemas.microsoft.com/office/drawing/2014/main" id="{DE2547FC-4714-2162-E8F2-D883F33A14DF}"/>
                </a:ext>
              </a:extLst>
            </p:cNvPr>
            <p:cNvSpPr/>
            <p:nvPr/>
          </p:nvSpPr>
          <p:spPr>
            <a:xfrm>
              <a:off x="1601556" y="6124368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67" y="0"/>
                    <a:pt x="67" y="67"/>
                    <a:pt x="33" y="167"/>
                  </a:cubicBezTo>
                  <a:cubicBezTo>
                    <a:pt x="0" y="234"/>
                    <a:pt x="0" y="267"/>
                    <a:pt x="0" y="300"/>
                  </a:cubicBezTo>
                  <a:lnTo>
                    <a:pt x="601" y="300"/>
                  </a:lnTo>
                  <a:cubicBezTo>
                    <a:pt x="601" y="267"/>
                    <a:pt x="601" y="234"/>
                    <a:pt x="567" y="167"/>
                  </a:cubicBezTo>
                  <a:cubicBezTo>
                    <a:pt x="534" y="67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2275;p47">
              <a:extLst>
                <a:ext uri="{FF2B5EF4-FFF2-40B4-BE49-F238E27FC236}">
                  <a16:creationId xmlns:a16="http://schemas.microsoft.com/office/drawing/2014/main" id="{367C0E64-4639-1930-1793-13B459B7C1DD}"/>
                </a:ext>
              </a:extLst>
            </p:cNvPr>
            <p:cNvSpPr/>
            <p:nvPr/>
          </p:nvSpPr>
          <p:spPr>
            <a:xfrm>
              <a:off x="1674838" y="6051074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1"/>
                  </a:moveTo>
                  <a:cubicBezTo>
                    <a:pt x="268" y="1"/>
                    <a:pt x="234" y="1"/>
                    <a:pt x="201" y="34"/>
                  </a:cubicBezTo>
                  <a:cubicBezTo>
                    <a:pt x="101" y="67"/>
                    <a:pt x="1" y="167"/>
                    <a:pt x="1" y="301"/>
                  </a:cubicBezTo>
                  <a:cubicBezTo>
                    <a:pt x="1" y="434"/>
                    <a:pt x="101" y="534"/>
                    <a:pt x="201" y="568"/>
                  </a:cubicBezTo>
                  <a:cubicBezTo>
                    <a:pt x="234" y="601"/>
                    <a:pt x="268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2276;p47">
              <a:extLst>
                <a:ext uri="{FF2B5EF4-FFF2-40B4-BE49-F238E27FC236}">
                  <a16:creationId xmlns:a16="http://schemas.microsoft.com/office/drawing/2014/main" id="{9C7A4DF8-F3AC-D28A-5682-91B38337DE3E}"/>
                </a:ext>
              </a:extLst>
            </p:cNvPr>
            <p:cNvSpPr/>
            <p:nvPr/>
          </p:nvSpPr>
          <p:spPr>
            <a:xfrm>
              <a:off x="1601556" y="6051074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2277;p47">
              <a:extLst>
                <a:ext uri="{FF2B5EF4-FFF2-40B4-BE49-F238E27FC236}">
                  <a16:creationId xmlns:a16="http://schemas.microsoft.com/office/drawing/2014/main" id="{E723A123-AD83-1D0D-D970-C9046FAEF6D0}"/>
                </a:ext>
              </a:extLst>
            </p:cNvPr>
            <p:cNvSpPr/>
            <p:nvPr/>
          </p:nvSpPr>
          <p:spPr>
            <a:xfrm>
              <a:off x="1564908" y="6087721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2278;p47">
              <a:extLst>
                <a:ext uri="{FF2B5EF4-FFF2-40B4-BE49-F238E27FC236}">
                  <a16:creationId xmlns:a16="http://schemas.microsoft.com/office/drawing/2014/main" id="{4196FEE5-01FF-FD34-4FDD-F6F8A8D61E7B}"/>
                </a:ext>
              </a:extLst>
            </p:cNvPr>
            <p:cNvSpPr/>
            <p:nvPr/>
          </p:nvSpPr>
          <p:spPr>
            <a:xfrm>
              <a:off x="1638190" y="6087721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2279;p47">
              <a:extLst>
                <a:ext uri="{FF2B5EF4-FFF2-40B4-BE49-F238E27FC236}">
                  <a16:creationId xmlns:a16="http://schemas.microsoft.com/office/drawing/2014/main" id="{5FFEAEB9-A4F1-1708-5661-C57AECF35305}"/>
                </a:ext>
              </a:extLst>
            </p:cNvPr>
            <p:cNvSpPr/>
            <p:nvPr/>
          </p:nvSpPr>
          <p:spPr>
            <a:xfrm>
              <a:off x="1564908" y="6014426"/>
              <a:ext cx="7419" cy="7012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568"/>
                    <a:pt x="301" y="568"/>
                  </a:cubicBezTo>
                  <a:cubicBezTo>
                    <a:pt x="467" y="568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2280;p47">
              <a:extLst>
                <a:ext uri="{FF2B5EF4-FFF2-40B4-BE49-F238E27FC236}">
                  <a16:creationId xmlns:a16="http://schemas.microsoft.com/office/drawing/2014/main" id="{92ADC19E-1B36-1097-7C2E-CF8C47D9BFFA}"/>
                </a:ext>
              </a:extLst>
            </p:cNvPr>
            <p:cNvSpPr/>
            <p:nvPr/>
          </p:nvSpPr>
          <p:spPr>
            <a:xfrm>
              <a:off x="1638190" y="6014426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cubicBezTo>
                    <a:pt x="468" y="568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2281;p47">
              <a:extLst>
                <a:ext uri="{FF2B5EF4-FFF2-40B4-BE49-F238E27FC236}">
                  <a16:creationId xmlns:a16="http://schemas.microsoft.com/office/drawing/2014/main" id="{22025AEC-2ADA-08EE-0341-DE7CA39E4860}"/>
                </a:ext>
              </a:extLst>
            </p:cNvPr>
            <p:cNvSpPr/>
            <p:nvPr/>
          </p:nvSpPr>
          <p:spPr>
            <a:xfrm>
              <a:off x="1531963" y="612436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67"/>
                    <a:pt x="301" y="234"/>
                    <a:pt x="268" y="167"/>
                  </a:cubicBezTo>
                  <a:cubicBezTo>
                    <a:pt x="268" y="134"/>
                    <a:pt x="234" y="100"/>
                    <a:pt x="201" y="100"/>
                  </a:cubicBezTo>
                  <a:cubicBezTo>
                    <a:pt x="168" y="34"/>
                    <a:pt x="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2282;p47">
              <a:extLst>
                <a:ext uri="{FF2B5EF4-FFF2-40B4-BE49-F238E27FC236}">
                  <a16:creationId xmlns:a16="http://schemas.microsoft.com/office/drawing/2014/main" id="{01A42FC0-DB22-F84C-AD48-5A1B20C60A30}"/>
                </a:ext>
              </a:extLst>
            </p:cNvPr>
            <p:cNvSpPr/>
            <p:nvPr/>
          </p:nvSpPr>
          <p:spPr>
            <a:xfrm>
              <a:off x="1531963" y="6051074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1"/>
                  </a:moveTo>
                  <a:lnTo>
                    <a:pt x="1" y="601"/>
                  </a:lnTo>
                  <a:cubicBezTo>
                    <a:pt x="67" y="601"/>
                    <a:pt x="168" y="568"/>
                    <a:pt x="201" y="501"/>
                  </a:cubicBezTo>
                  <a:cubicBezTo>
                    <a:pt x="268" y="468"/>
                    <a:pt x="301" y="368"/>
                    <a:pt x="301" y="301"/>
                  </a:cubicBezTo>
                  <a:cubicBezTo>
                    <a:pt x="301" y="201"/>
                    <a:pt x="268" y="134"/>
                    <a:pt x="201" y="101"/>
                  </a:cubicBezTo>
                  <a:cubicBezTo>
                    <a:pt x="168" y="34"/>
                    <a:pt x="6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2283;p47">
              <a:extLst>
                <a:ext uri="{FF2B5EF4-FFF2-40B4-BE49-F238E27FC236}">
                  <a16:creationId xmlns:a16="http://schemas.microsoft.com/office/drawing/2014/main" id="{9E28A363-5BD2-35E9-AA02-458881656104}"/>
                </a:ext>
              </a:extLst>
            </p:cNvPr>
            <p:cNvSpPr/>
            <p:nvPr/>
          </p:nvSpPr>
          <p:spPr>
            <a:xfrm>
              <a:off x="1674838" y="598149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100"/>
                    <a:pt x="101" y="234"/>
                    <a:pt x="201" y="267"/>
                  </a:cubicBezTo>
                  <a:cubicBezTo>
                    <a:pt x="234" y="267"/>
                    <a:pt x="268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2284;p47">
              <a:extLst>
                <a:ext uri="{FF2B5EF4-FFF2-40B4-BE49-F238E27FC236}">
                  <a16:creationId xmlns:a16="http://schemas.microsoft.com/office/drawing/2014/main" id="{2BDE406C-799E-C90E-6872-7354873BA7AA}"/>
                </a:ext>
              </a:extLst>
            </p:cNvPr>
            <p:cNvSpPr/>
            <p:nvPr/>
          </p:nvSpPr>
          <p:spPr>
            <a:xfrm>
              <a:off x="1601556" y="5981495"/>
              <a:ext cx="7419" cy="3308"/>
            </a:xfrm>
            <a:custGeom>
              <a:avLst/>
              <a:gdLst/>
              <a:ahLst/>
              <a:cxnLst/>
              <a:rect l="l" t="t" r="r" b="b"/>
              <a:pathLst>
                <a:path w="601" h="268" extrusionOk="0">
                  <a:moveTo>
                    <a:pt x="0" y="0"/>
                  </a:moveTo>
                  <a:cubicBezTo>
                    <a:pt x="0" y="167"/>
                    <a:pt x="134" y="267"/>
                    <a:pt x="300" y="267"/>
                  </a:cubicBezTo>
                  <a:cubicBezTo>
                    <a:pt x="467" y="267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2285;p47">
              <a:extLst>
                <a:ext uri="{FF2B5EF4-FFF2-40B4-BE49-F238E27FC236}">
                  <a16:creationId xmlns:a16="http://schemas.microsoft.com/office/drawing/2014/main" id="{5366C405-7F3E-72D0-27BF-7D10527B2932}"/>
                </a:ext>
              </a:extLst>
            </p:cNvPr>
            <p:cNvSpPr/>
            <p:nvPr/>
          </p:nvSpPr>
          <p:spPr>
            <a:xfrm>
              <a:off x="1531963" y="5981495"/>
              <a:ext cx="3715" cy="3308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1" y="0"/>
                  </a:moveTo>
                  <a:lnTo>
                    <a:pt x="1" y="267"/>
                  </a:lnTo>
                  <a:cubicBezTo>
                    <a:pt x="67" y="267"/>
                    <a:pt x="168" y="267"/>
                    <a:pt x="201" y="200"/>
                  </a:cubicBezTo>
                  <a:cubicBezTo>
                    <a:pt x="268" y="134"/>
                    <a:pt x="301" y="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2286;p47">
              <a:extLst>
                <a:ext uri="{FF2B5EF4-FFF2-40B4-BE49-F238E27FC236}">
                  <a16:creationId xmlns:a16="http://schemas.microsoft.com/office/drawing/2014/main" id="{E6E7D8DD-AD8A-6549-174D-A250DA608AA3}"/>
                </a:ext>
              </a:extLst>
            </p:cNvPr>
            <p:cNvSpPr/>
            <p:nvPr/>
          </p:nvSpPr>
          <p:spPr>
            <a:xfrm>
              <a:off x="1674838" y="612807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134"/>
                    <a:pt x="101" y="234"/>
                    <a:pt x="201" y="267"/>
                  </a:cubicBezTo>
                  <a:cubicBezTo>
                    <a:pt x="234" y="301"/>
                    <a:pt x="268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2287;p47">
              <a:extLst>
                <a:ext uri="{FF2B5EF4-FFF2-40B4-BE49-F238E27FC236}">
                  <a16:creationId xmlns:a16="http://schemas.microsoft.com/office/drawing/2014/main" id="{27355E5A-9A45-70BF-6FE5-74CC0B133944}"/>
                </a:ext>
              </a:extLst>
            </p:cNvPr>
            <p:cNvSpPr/>
            <p:nvPr/>
          </p:nvSpPr>
          <p:spPr>
            <a:xfrm>
              <a:off x="1601556" y="6128071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4" y="301"/>
                    <a:pt x="300" y="301"/>
                  </a:cubicBezTo>
                  <a:cubicBezTo>
                    <a:pt x="467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2288;p47">
              <a:extLst>
                <a:ext uri="{FF2B5EF4-FFF2-40B4-BE49-F238E27FC236}">
                  <a16:creationId xmlns:a16="http://schemas.microsoft.com/office/drawing/2014/main" id="{D21CC0C6-B4EC-5A03-04CD-1F2C77772920}"/>
                </a:ext>
              </a:extLst>
            </p:cNvPr>
            <p:cNvSpPr/>
            <p:nvPr/>
          </p:nvSpPr>
          <p:spPr>
            <a:xfrm>
              <a:off x="1531963" y="612807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cubicBezTo>
                    <a:pt x="67" y="301"/>
                    <a:pt x="168" y="267"/>
                    <a:pt x="201" y="201"/>
                  </a:cubicBezTo>
                  <a:cubicBezTo>
                    <a:pt x="268" y="167"/>
                    <a:pt x="301" y="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2289;p47">
              <a:extLst>
                <a:ext uri="{FF2B5EF4-FFF2-40B4-BE49-F238E27FC236}">
                  <a16:creationId xmlns:a16="http://schemas.microsoft.com/office/drawing/2014/main" id="{5D09CE5F-B724-4C21-D2EB-C3032420D5C4}"/>
                </a:ext>
              </a:extLst>
            </p:cNvPr>
            <p:cNvSpPr/>
            <p:nvPr/>
          </p:nvSpPr>
          <p:spPr>
            <a:xfrm>
              <a:off x="1528260" y="5391053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301" y="1"/>
                  </a:moveTo>
                  <a:cubicBezTo>
                    <a:pt x="167" y="1"/>
                    <a:pt x="67" y="68"/>
                    <a:pt x="34" y="168"/>
                  </a:cubicBezTo>
                  <a:cubicBezTo>
                    <a:pt x="1" y="201"/>
                    <a:pt x="1" y="234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2290;p47">
              <a:extLst>
                <a:ext uri="{FF2B5EF4-FFF2-40B4-BE49-F238E27FC236}">
                  <a16:creationId xmlns:a16="http://schemas.microsoft.com/office/drawing/2014/main" id="{50A5BE8F-A043-F6CE-0548-21745A6B3432}"/>
                </a:ext>
              </a:extLst>
            </p:cNvPr>
            <p:cNvSpPr/>
            <p:nvPr/>
          </p:nvSpPr>
          <p:spPr>
            <a:xfrm>
              <a:off x="1528260" y="5317364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134" y="33"/>
                    <a:pt x="1" y="167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2291;p47">
              <a:extLst>
                <a:ext uri="{FF2B5EF4-FFF2-40B4-BE49-F238E27FC236}">
                  <a16:creationId xmlns:a16="http://schemas.microsoft.com/office/drawing/2014/main" id="{5640C672-8463-E9BC-E881-7B12D79494C2}"/>
                </a:ext>
              </a:extLst>
            </p:cNvPr>
            <p:cNvSpPr/>
            <p:nvPr/>
          </p:nvSpPr>
          <p:spPr>
            <a:xfrm>
              <a:off x="1528260" y="553764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67" y="0"/>
                    <a:pt x="67" y="67"/>
                    <a:pt x="34" y="167"/>
                  </a:cubicBezTo>
                  <a:cubicBezTo>
                    <a:pt x="1" y="200"/>
                    <a:pt x="1" y="267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2292;p47">
              <a:extLst>
                <a:ext uri="{FF2B5EF4-FFF2-40B4-BE49-F238E27FC236}">
                  <a16:creationId xmlns:a16="http://schemas.microsoft.com/office/drawing/2014/main" id="{216D1B76-56F9-7322-8999-41AADEC0D82B}"/>
                </a:ext>
              </a:extLst>
            </p:cNvPr>
            <p:cNvSpPr/>
            <p:nvPr/>
          </p:nvSpPr>
          <p:spPr>
            <a:xfrm>
              <a:off x="1528260" y="5464348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2293;p47">
              <a:extLst>
                <a:ext uri="{FF2B5EF4-FFF2-40B4-BE49-F238E27FC236}">
                  <a16:creationId xmlns:a16="http://schemas.microsoft.com/office/drawing/2014/main" id="{CDCC5E13-8424-5093-A801-D1CD13AE30B7}"/>
                </a:ext>
              </a:extLst>
            </p:cNvPr>
            <p:cNvSpPr/>
            <p:nvPr/>
          </p:nvSpPr>
          <p:spPr>
            <a:xfrm>
              <a:off x="1491613" y="5500995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2294;p47">
              <a:extLst>
                <a:ext uri="{FF2B5EF4-FFF2-40B4-BE49-F238E27FC236}">
                  <a16:creationId xmlns:a16="http://schemas.microsoft.com/office/drawing/2014/main" id="{D232CC77-284D-A127-C7DD-F1D457B5597F}"/>
                </a:ext>
              </a:extLst>
            </p:cNvPr>
            <p:cNvSpPr/>
            <p:nvPr/>
          </p:nvSpPr>
          <p:spPr>
            <a:xfrm>
              <a:off x="1491613" y="5427701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468" y="568"/>
                    <a:pt x="601" y="434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2295;p47">
              <a:extLst>
                <a:ext uri="{FF2B5EF4-FFF2-40B4-BE49-F238E27FC236}">
                  <a16:creationId xmlns:a16="http://schemas.microsoft.com/office/drawing/2014/main" id="{CEF58A5B-7117-4210-10FE-7B872A41A0AA}"/>
                </a:ext>
              </a:extLst>
            </p:cNvPr>
            <p:cNvSpPr/>
            <p:nvPr/>
          </p:nvSpPr>
          <p:spPr>
            <a:xfrm>
              <a:off x="1528260" y="5394769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34"/>
                    <a:pt x="1" y="67"/>
                    <a:pt x="34" y="100"/>
                  </a:cubicBezTo>
                  <a:cubicBezTo>
                    <a:pt x="67" y="200"/>
                    <a:pt x="167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2296;p47">
              <a:extLst>
                <a:ext uri="{FF2B5EF4-FFF2-40B4-BE49-F238E27FC236}">
                  <a16:creationId xmlns:a16="http://schemas.microsoft.com/office/drawing/2014/main" id="{6BCB1662-DC78-BD32-97A7-AC3F433F1A10}"/>
                </a:ext>
              </a:extLst>
            </p:cNvPr>
            <p:cNvSpPr/>
            <p:nvPr/>
          </p:nvSpPr>
          <p:spPr>
            <a:xfrm>
              <a:off x="1528260" y="568421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2297;p47">
              <a:extLst>
                <a:ext uri="{FF2B5EF4-FFF2-40B4-BE49-F238E27FC236}">
                  <a16:creationId xmlns:a16="http://schemas.microsoft.com/office/drawing/2014/main" id="{DC22DECE-37AE-99AA-E655-0CC37BD48E1D}"/>
                </a:ext>
              </a:extLst>
            </p:cNvPr>
            <p:cNvSpPr/>
            <p:nvPr/>
          </p:nvSpPr>
          <p:spPr>
            <a:xfrm>
              <a:off x="1528260" y="561092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2298;p47">
              <a:extLst>
                <a:ext uri="{FF2B5EF4-FFF2-40B4-BE49-F238E27FC236}">
                  <a16:creationId xmlns:a16="http://schemas.microsoft.com/office/drawing/2014/main" id="{75AAFB8B-3601-9950-F7E0-E4D428667391}"/>
                </a:ext>
              </a:extLst>
            </p:cNvPr>
            <p:cNvSpPr/>
            <p:nvPr/>
          </p:nvSpPr>
          <p:spPr>
            <a:xfrm>
              <a:off x="1491613" y="564757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2299;p47">
              <a:extLst>
                <a:ext uri="{FF2B5EF4-FFF2-40B4-BE49-F238E27FC236}">
                  <a16:creationId xmlns:a16="http://schemas.microsoft.com/office/drawing/2014/main" id="{CE2FC1AD-A4D4-F3E1-B0C9-7A82A59F731E}"/>
                </a:ext>
              </a:extLst>
            </p:cNvPr>
            <p:cNvSpPr/>
            <p:nvPr/>
          </p:nvSpPr>
          <p:spPr>
            <a:xfrm>
              <a:off x="1491613" y="5574278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2300;p47">
              <a:extLst>
                <a:ext uri="{FF2B5EF4-FFF2-40B4-BE49-F238E27FC236}">
                  <a16:creationId xmlns:a16="http://schemas.microsoft.com/office/drawing/2014/main" id="{5E68FC74-F9F6-8E07-7725-1CC270C54B39}"/>
                </a:ext>
              </a:extLst>
            </p:cNvPr>
            <p:cNvSpPr/>
            <p:nvPr/>
          </p:nvSpPr>
          <p:spPr>
            <a:xfrm>
              <a:off x="1528260" y="55413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2301;p47">
              <a:extLst>
                <a:ext uri="{FF2B5EF4-FFF2-40B4-BE49-F238E27FC236}">
                  <a16:creationId xmlns:a16="http://schemas.microsoft.com/office/drawing/2014/main" id="{473545DA-30D3-7292-DEF2-729B247CE0BD}"/>
                </a:ext>
              </a:extLst>
            </p:cNvPr>
            <p:cNvSpPr/>
            <p:nvPr/>
          </p:nvSpPr>
          <p:spPr>
            <a:xfrm>
              <a:off x="1528260" y="5831203"/>
              <a:ext cx="3715" cy="3308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301" y="1"/>
                  </a:moveTo>
                  <a:cubicBezTo>
                    <a:pt x="167" y="1"/>
                    <a:pt x="67" y="68"/>
                    <a:pt x="34" y="168"/>
                  </a:cubicBezTo>
                  <a:cubicBezTo>
                    <a:pt x="1" y="201"/>
                    <a:pt x="1" y="234"/>
                    <a:pt x="1" y="268"/>
                  </a:cubicBezTo>
                  <a:lnTo>
                    <a:pt x="301" y="268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2302;p47">
              <a:extLst>
                <a:ext uri="{FF2B5EF4-FFF2-40B4-BE49-F238E27FC236}">
                  <a16:creationId xmlns:a16="http://schemas.microsoft.com/office/drawing/2014/main" id="{877E4463-3044-AAAB-DCE2-B00E6A14F62E}"/>
                </a:ext>
              </a:extLst>
            </p:cNvPr>
            <p:cNvSpPr/>
            <p:nvPr/>
          </p:nvSpPr>
          <p:spPr>
            <a:xfrm>
              <a:off x="1455385" y="5831203"/>
              <a:ext cx="7012" cy="3728"/>
            </a:xfrm>
            <a:custGeom>
              <a:avLst/>
              <a:gdLst/>
              <a:ahLst/>
              <a:cxnLst/>
              <a:rect l="l" t="t" r="r" b="b"/>
              <a:pathLst>
                <a:path w="568" h="302" extrusionOk="0">
                  <a:moveTo>
                    <a:pt x="267" y="1"/>
                  </a:moveTo>
                  <a:cubicBezTo>
                    <a:pt x="167" y="1"/>
                    <a:pt x="67" y="34"/>
                    <a:pt x="0" y="134"/>
                  </a:cubicBezTo>
                  <a:cubicBezTo>
                    <a:pt x="0" y="168"/>
                    <a:pt x="0" y="234"/>
                    <a:pt x="0" y="301"/>
                  </a:cubicBezTo>
                  <a:lnTo>
                    <a:pt x="567" y="301"/>
                  </a:lnTo>
                  <a:cubicBezTo>
                    <a:pt x="567" y="234"/>
                    <a:pt x="534" y="201"/>
                    <a:pt x="534" y="168"/>
                  </a:cubicBezTo>
                  <a:cubicBezTo>
                    <a:pt x="501" y="68"/>
                    <a:pt x="367" y="1"/>
                    <a:pt x="2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2303;p47">
              <a:extLst>
                <a:ext uri="{FF2B5EF4-FFF2-40B4-BE49-F238E27FC236}">
                  <a16:creationId xmlns:a16="http://schemas.microsoft.com/office/drawing/2014/main" id="{580E9889-CCC6-F418-75E0-D9E31ED89D07}"/>
                </a:ext>
              </a:extLst>
            </p:cNvPr>
            <p:cNvSpPr/>
            <p:nvPr/>
          </p:nvSpPr>
          <p:spPr>
            <a:xfrm>
              <a:off x="1528260" y="5757501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2304;p47">
              <a:extLst>
                <a:ext uri="{FF2B5EF4-FFF2-40B4-BE49-F238E27FC236}">
                  <a16:creationId xmlns:a16="http://schemas.microsoft.com/office/drawing/2014/main" id="{F4420A26-E30D-76B6-17A9-A9364AC329B6}"/>
                </a:ext>
              </a:extLst>
            </p:cNvPr>
            <p:cNvSpPr/>
            <p:nvPr/>
          </p:nvSpPr>
          <p:spPr>
            <a:xfrm>
              <a:off x="1491613" y="5794568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34" y="0"/>
                    <a:pt x="1" y="133"/>
                    <a:pt x="1" y="267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68" y="567"/>
                    <a:pt x="601" y="434"/>
                    <a:pt x="601" y="267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2305;p47">
              <a:extLst>
                <a:ext uri="{FF2B5EF4-FFF2-40B4-BE49-F238E27FC236}">
                  <a16:creationId xmlns:a16="http://schemas.microsoft.com/office/drawing/2014/main" id="{80C815A4-EE04-F6F5-47D5-E933D740DCE6}"/>
                </a:ext>
              </a:extLst>
            </p:cNvPr>
            <p:cNvSpPr/>
            <p:nvPr/>
          </p:nvSpPr>
          <p:spPr>
            <a:xfrm>
              <a:off x="1491613" y="572086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2306;p47">
              <a:extLst>
                <a:ext uri="{FF2B5EF4-FFF2-40B4-BE49-F238E27FC236}">
                  <a16:creationId xmlns:a16="http://schemas.microsoft.com/office/drawing/2014/main" id="{A475A1EF-7CC8-3EB6-FAD1-74C5A71C1D39}"/>
                </a:ext>
              </a:extLst>
            </p:cNvPr>
            <p:cNvSpPr/>
            <p:nvPr/>
          </p:nvSpPr>
          <p:spPr>
            <a:xfrm>
              <a:off x="1528260" y="5687922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cubicBezTo>
                    <a:pt x="1" y="34"/>
                    <a:pt x="1" y="101"/>
                    <a:pt x="34" y="134"/>
                  </a:cubicBezTo>
                  <a:cubicBezTo>
                    <a:pt x="67" y="234"/>
                    <a:pt x="167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2307;p47">
              <a:extLst>
                <a:ext uri="{FF2B5EF4-FFF2-40B4-BE49-F238E27FC236}">
                  <a16:creationId xmlns:a16="http://schemas.microsoft.com/office/drawing/2014/main" id="{A997EF8C-8D3E-54AC-7D1D-1F789D5FD39F}"/>
                </a:ext>
              </a:extLst>
            </p:cNvPr>
            <p:cNvSpPr/>
            <p:nvPr/>
          </p:nvSpPr>
          <p:spPr>
            <a:xfrm>
              <a:off x="1528260" y="597779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2308;p47">
              <a:extLst>
                <a:ext uri="{FF2B5EF4-FFF2-40B4-BE49-F238E27FC236}">
                  <a16:creationId xmlns:a16="http://schemas.microsoft.com/office/drawing/2014/main" id="{CD92F0D5-33D0-B4C3-0D1D-D33975310B63}"/>
                </a:ext>
              </a:extLst>
            </p:cNvPr>
            <p:cNvSpPr/>
            <p:nvPr/>
          </p:nvSpPr>
          <p:spPr>
            <a:xfrm>
              <a:off x="1454965" y="5977791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lnTo>
                    <a:pt x="601" y="300"/>
                  </a:ln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2309;p47">
              <a:extLst>
                <a:ext uri="{FF2B5EF4-FFF2-40B4-BE49-F238E27FC236}">
                  <a16:creationId xmlns:a16="http://schemas.microsoft.com/office/drawing/2014/main" id="{BA39F065-0419-1C05-DFB5-C9FE0A69DBDA}"/>
                </a:ext>
              </a:extLst>
            </p:cNvPr>
            <p:cNvSpPr/>
            <p:nvPr/>
          </p:nvSpPr>
          <p:spPr>
            <a:xfrm>
              <a:off x="1528260" y="5904090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134" y="33"/>
                    <a:pt x="1" y="167"/>
                    <a:pt x="1" y="334"/>
                  </a:cubicBezTo>
                  <a:cubicBezTo>
                    <a:pt x="1" y="467"/>
                    <a:pt x="134" y="600"/>
                    <a:pt x="301" y="6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2310;p47">
              <a:extLst>
                <a:ext uri="{FF2B5EF4-FFF2-40B4-BE49-F238E27FC236}">
                  <a16:creationId xmlns:a16="http://schemas.microsoft.com/office/drawing/2014/main" id="{8FBE6737-1874-29AB-CE18-3EB55A44064A}"/>
                </a:ext>
              </a:extLst>
            </p:cNvPr>
            <p:cNvSpPr/>
            <p:nvPr/>
          </p:nvSpPr>
          <p:spPr>
            <a:xfrm>
              <a:off x="1454965" y="5904497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68" y="567"/>
                    <a:pt x="601" y="434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2311;p47">
              <a:extLst>
                <a:ext uri="{FF2B5EF4-FFF2-40B4-BE49-F238E27FC236}">
                  <a16:creationId xmlns:a16="http://schemas.microsoft.com/office/drawing/2014/main" id="{3462CD48-01EB-FD8B-C827-B8614D18121F}"/>
                </a:ext>
              </a:extLst>
            </p:cNvPr>
            <p:cNvSpPr/>
            <p:nvPr/>
          </p:nvSpPr>
          <p:spPr>
            <a:xfrm>
              <a:off x="1491613" y="5941145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68" y="567"/>
                    <a:pt x="601" y="434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2312;p47">
              <a:extLst>
                <a:ext uri="{FF2B5EF4-FFF2-40B4-BE49-F238E27FC236}">
                  <a16:creationId xmlns:a16="http://schemas.microsoft.com/office/drawing/2014/main" id="{9B0FB3CC-E0CD-A3DF-D963-BB15E6D97B58}"/>
                </a:ext>
              </a:extLst>
            </p:cNvPr>
            <p:cNvSpPr/>
            <p:nvPr/>
          </p:nvSpPr>
          <p:spPr>
            <a:xfrm>
              <a:off x="1491613" y="5867850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468" y="568"/>
                    <a:pt x="601" y="434"/>
                    <a:pt x="601" y="267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2313;p47">
              <a:extLst>
                <a:ext uri="{FF2B5EF4-FFF2-40B4-BE49-F238E27FC236}">
                  <a16:creationId xmlns:a16="http://schemas.microsoft.com/office/drawing/2014/main" id="{2C781823-1E1F-219F-F2DF-89B61AF3611D}"/>
                </a:ext>
              </a:extLst>
            </p:cNvPr>
            <p:cNvSpPr/>
            <p:nvPr/>
          </p:nvSpPr>
          <p:spPr>
            <a:xfrm>
              <a:off x="1528260" y="583449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2314;p47">
              <a:extLst>
                <a:ext uri="{FF2B5EF4-FFF2-40B4-BE49-F238E27FC236}">
                  <a16:creationId xmlns:a16="http://schemas.microsoft.com/office/drawing/2014/main" id="{BD7D0306-EEC1-0BD5-5368-11356795E757}"/>
                </a:ext>
              </a:extLst>
            </p:cNvPr>
            <p:cNvSpPr/>
            <p:nvPr/>
          </p:nvSpPr>
          <p:spPr>
            <a:xfrm>
              <a:off x="1454965" y="5834498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4" y="1"/>
                  </a:moveTo>
                  <a:lnTo>
                    <a:pt x="1" y="101"/>
                  </a:lnTo>
                  <a:cubicBezTo>
                    <a:pt x="68" y="234"/>
                    <a:pt x="168" y="301"/>
                    <a:pt x="301" y="301"/>
                  </a:cubicBezTo>
                  <a:cubicBezTo>
                    <a:pt x="468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2315;p47">
              <a:extLst>
                <a:ext uri="{FF2B5EF4-FFF2-40B4-BE49-F238E27FC236}">
                  <a16:creationId xmlns:a16="http://schemas.microsoft.com/office/drawing/2014/main" id="{A5AEBAEF-AAE1-7563-5A5E-12363361A9C5}"/>
                </a:ext>
              </a:extLst>
            </p:cNvPr>
            <p:cNvSpPr/>
            <p:nvPr/>
          </p:nvSpPr>
          <p:spPr>
            <a:xfrm>
              <a:off x="1528260" y="612436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67" y="0"/>
                    <a:pt x="67" y="67"/>
                    <a:pt x="34" y="167"/>
                  </a:cubicBezTo>
                  <a:cubicBezTo>
                    <a:pt x="1" y="234"/>
                    <a:pt x="1" y="267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2316;p47">
              <a:extLst>
                <a:ext uri="{FF2B5EF4-FFF2-40B4-BE49-F238E27FC236}">
                  <a16:creationId xmlns:a16="http://schemas.microsoft.com/office/drawing/2014/main" id="{D7A991B0-9C22-84D9-0EB3-F0130714013F}"/>
                </a:ext>
              </a:extLst>
            </p:cNvPr>
            <p:cNvSpPr/>
            <p:nvPr/>
          </p:nvSpPr>
          <p:spPr>
            <a:xfrm>
              <a:off x="1454965" y="6124368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168" y="0"/>
                    <a:pt x="68" y="67"/>
                    <a:pt x="34" y="167"/>
                  </a:cubicBezTo>
                  <a:cubicBezTo>
                    <a:pt x="1" y="234"/>
                    <a:pt x="1" y="267"/>
                    <a:pt x="1" y="300"/>
                  </a:cubicBezTo>
                  <a:lnTo>
                    <a:pt x="601" y="300"/>
                  </a:lnTo>
                  <a:cubicBezTo>
                    <a:pt x="601" y="267"/>
                    <a:pt x="568" y="234"/>
                    <a:pt x="568" y="167"/>
                  </a:cubicBezTo>
                  <a:cubicBezTo>
                    <a:pt x="535" y="67"/>
                    <a:pt x="401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2317;p47">
              <a:extLst>
                <a:ext uri="{FF2B5EF4-FFF2-40B4-BE49-F238E27FC236}">
                  <a16:creationId xmlns:a16="http://schemas.microsoft.com/office/drawing/2014/main" id="{5470D537-3251-456B-9831-347AADDAE0A3}"/>
                </a:ext>
              </a:extLst>
            </p:cNvPr>
            <p:cNvSpPr/>
            <p:nvPr/>
          </p:nvSpPr>
          <p:spPr>
            <a:xfrm>
              <a:off x="1528260" y="6051074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2318;p47">
              <a:extLst>
                <a:ext uri="{FF2B5EF4-FFF2-40B4-BE49-F238E27FC236}">
                  <a16:creationId xmlns:a16="http://schemas.microsoft.com/office/drawing/2014/main" id="{74E89C28-8531-21D8-0071-3261DF4CBE66}"/>
                </a:ext>
              </a:extLst>
            </p:cNvPr>
            <p:cNvSpPr/>
            <p:nvPr/>
          </p:nvSpPr>
          <p:spPr>
            <a:xfrm>
              <a:off x="1454965" y="6051074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2319;p47">
              <a:extLst>
                <a:ext uri="{FF2B5EF4-FFF2-40B4-BE49-F238E27FC236}">
                  <a16:creationId xmlns:a16="http://schemas.microsoft.com/office/drawing/2014/main" id="{273FAD94-A69A-808B-5E74-404250FE156A}"/>
                </a:ext>
              </a:extLst>
            </p:cNvPr>
            <p:cNvSpPr/>
            <p:nvPr/>
          </p:nvSpPr>
          <p:spPr>
            <a:xfrm>
              <a:off x="1418331" y="6087721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2320;p47">
              <a:extLst>
                <a:ext uri="{FF2B5EF4-FFF2-40B4-BE49-F238E27FC236}">
                  <a16:creationId xmlns:a16="http://schemas.microsoft.com/office/drawing/2014/main" id="{6704FC56-F143-F65E-78F7-AFC3417C8064}"/>
                </a:ext>
              </a:extLst>
            </p:cNvPr>
            <p:cNvSpPr/>
            <p:nvPr/>
          </p:nvSpPr>
          <p:spPr>
            <a:xfrm>
              <a:off x="1491613" y="6087721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2321;p47">
              <a:extLst>
                <a:ext uri="{FF2B5EF4-FFF2-40B4-BE49-F238E27FC236}">
                  <a16:creationId xmlns:a16="http://schemas.microsoft.com/office/drawing/2014/main" id="{5ACC07B1-BFDF-754E-6CA7-A4790ABD2691}"/>
                </a:ext>
              </a:extLst>
            </p:cNvPr>
            <p:cNvSpPr/>
            <p:nvPr/>
          </p:nvSpPr>
          <p:spPr>
            <a:xfrm>
              <a:off x="1491613" y="6014426"/>
              <a:ext cx="7431" cy="7012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cubicBezTo>
                    <a:pt x="468" y="568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2322;p47">
              <a:extLst>
                <a:ext uri="{FF2B5EF4-FFF2-40B4-BE49-F238E27FC236}">
                  <a16:creationId xmlns:a16="http://schemas.microsoft.com/office/drawing/2014/main" id="{ED73BCC0-9E91-9141-9DD8-DAF459A524C1}"/>
                </a:ext>
              </a:extLst>
            </p:cNvPr>
            <p:cNvSpPr/>
            <p:nvPr/>
          </p:nvSpPr>
          <p:spPr>
            <a:xfrm>
              <a:off x="1528260" y="5981495"/>
              <a:ext cx="3715" cy="3308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1" y="0"/>
                  </a:moveTo>
                  <a:cubicBezTo>
                    <a:pt x="1" y="167"/>
                    <a:pt x="134" y="267"/>
                    <a:pt x="301" y="2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2323;p47">
              <a:extLst>
                <a:ext uri="{FF2B5EF4-FFF2-40B4-BE49-F238E27FC236}">
                  <a16:creationId xmlns:a16="http://schemas.microsoft.com/office/drawing/2014/main" id="{6073746D-D0DC-B654-72C9-111F2BEA279B}"/>
                </a:ext>
              </a:extLst>
            </p:cNvPr>
            <p:cNvSpPr/>
            <p:nvPr/>
          </p:nvSpPr>
          <p:spPr>
            <a:xfrm>
              <a:off x="1454965" y="5981495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167"/>
                    <a:pt x="134" y="300"/>
                    <a:pt x="301" y="300"/>
                  </a:cubicBezTo>
                  <a:cubicBezTo>
                    <a:pt x="468" y="300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2324;p47">
              <a:extLst>
                <a:ext uri="{FF2B5EF4-FFF2-40B4-BE49-F238E27FC236}">
                  <a16:creationId xmlns:a16="http://schemas.microsoft.com/office/drawing/2014/main" id="{2AD898E8-71B4-2446-B297-674A0BEED7DF}"/>
                </a:ext>
              </a:extLst>
            </p:cNvPr>
            <p:cNvSpPr/>
            <p:nvPr/>
          </p:nvSpPr>
          <p:spPr>
            <a:xfrm>
              <a:off x="1528260" y="6128071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2325;p47">
              <a:extLst>
                <a:ext uri="{FF2B5EF4-FFF2-40B4-BE49-F238E27FC236}">
                  <a16:creationId xmlns:a16="http://schemas.microsoft.com/office/drawing/2014/main" id="{C2FDCC59-FEB9-3617-B010-CDC1EF0D35C1}"/>
                </a:ext>
              </a:extLst>
            </p:cNvPr>
            <p:cNvSpPr/>
            <p:nvPr/>
          </p:nvSpPr>
          <p:spPr>
            <a:xfrm>
              <a:off x="1454965" y="6128071"/>
              <a:ext cx="7431" cy="2074"/>
            </a:xfrm>
            <a:custGeom>
              <a:avLst/>
              <a:gdLst/>
              <a:ahLst/>
              <a:cxnLst/>
              <a:rect l="l" t="t" r="r" b="b"/>
              <a:pathLst>
                <a:path w="602" h="168" extrusionOk="0">
                  <a:moveTo>
                    <a:pt x="1" y="0"/>
                  </a:moveTo>
                  <a:cubicBezTo>
                    <a:pt x="1" y="0"/>
                    <a:pt x="1" y="0"/>
                    <a:pt x="1" y="34"/>
                  </a:cubicBezTo>
                  <a:cubicBezTo>
                    <a:pt x="168" y="67"/>
                    <a:pt x="368" y="100"/>
                    <a:pt x="535" y="167"/>
                  </a:cubicBezTo>
                  <a:cubicBezTo>
                    <a:pt x="568" y="100"/>
                    <a:pt x="601" y="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2326;p47">
              <a:extLst>
                <a:ext uri="{FF2B5EF4-FFF2-40B4-BE49-F238E27FC236}">
                  <a16:creationId xmlns:a16="http://schemas.microsoft.com/office/drawing/2014/main" id="{685CEA33-189E-E12F-23D5-04740D300822}"/>
                </a:ext>
              </a:extLst>
            </p:cNvPr>
            <p:cNvSpPr/>
            <p:nvPr/>
          </p:nvSpPr>
          <p:spPr>
            <a:xfrm>
              <a:off x="1144938" y="5010201"/>
              <a:ext cx="364003" cy="325723"/>
            </a:xfrm>
            <a:custGeom>
              <a:avLst/>
              <a:gdLst/>
              <a:ahLst/>
              <a:cxnLst/>
              <a:rect l="l" t="t" r="r" b="b"/>
              <a:pathLst>
                <a:path w="29488" h="26387" extrusionOk="0">
                  <a:moveTo>
                    <a:pt x="19781" y="1"/>
                  </a:moveTo>
                  <a:lnTo>
                    <a:pt x="5137" y="9274"/>
                  </a:lnTo>
                  <a:lnTo>
                    <a:pt x="0" y="26386"/>
                  </a:lnTo>
                  <a:lnTo>
                    <a:pt x="29488" y="3703"/>
                  </a:lnTo>
                  <a:lnTo>
                    <a:pt x="1978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2327;p47">
              <a:extLst>
                <a:ext uri="{FF2B5EF4-FFF2-40B4-BE49-F238E27FC236}">
                  <a16:creationId xmlns:a16="http://schemas.microsoft.com/office/drawing/2014/main" id="{B0C0ACBA-A813-BC42-134A-EBDF327C76B7}"/>
                </a:ext>
              </a:extLst>
            </p:cNvPr>
            <p:cNvSpPr/>
            <p:nvPr/>
          </p:nvSpPr>
          <p:spPr>
            <a:xfrm>
              <a:off x="1187337" y="5052613"/>
              <a:ext cx="262312" cy="212898"/>
            </a:xfrm>
            <a:custGeom>
              <a:avLst/>
              <a:gdLst/>
              <a:ahLst/>
              <a:cxnLst/>
              <a:rect l="l" t="t" r="r" b="b"/>
              <a:pathLst>
                <a:path w="21250" h="17247" extrusionOk="0">
                  <a:moveTo>
                    <a:pt x="21249" y="0"/>
                  </a:moveTo>
                  <a:lnTo>
                    <a:pt x="9174" y="768"/>
                  </a:lnTo>
                  <a:lnTo>
                    <a:pt x="4137" y="5571"/>
                  </a:lnTo>
                  <a:lnTo>
                    <a:pt x="1" y="17246"/>
                  </a:lnTo>
                  <a:lnTo>
                    <a:pt x="2124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2328;p47">
              <a:extLst>
                <a:ext uri="{FF2B5EF4-FFF2-40B4-BE49-F238E27FC236}">
                  <a16:creationId xmlns:a16="http://schemas.microsoft.com/office/drawing/2014/main" id="{2AF82076-7535-F73A-A4C9-B86E53F808D1}"/>
                </a:ext>
              </a:extLst>
            </p:cNvPr>
            <p:cNvSpPr/>
            <p:nvPr/>
          </p:nvSpPr>
          <p:spPr>
            <a:xfrm>
              <a:off x="1134644" y="5020088"/>
              <a:ext cx="172953" cy="188593"/>
            </a:xfrm>
            <a:custGeom>
              <a:avLst/>
              <a:gdLst/>
              <a:ahLst/>
              <a:cxnLst/>
              <a:rect l="l" t="t" r="r" b="b"/>
              <a:pathLst>
                <a:path w="14011" h="15278" extrusionOk="0">
                  <a:moveTo>
                    <a:pt x="13009" y="0"/>
                  </a:moveTo>
                  <a:lnTo>
                    <a:pt x="3703" y="4570"/>
                  </a:lnTo>
                  <a:lnTo>
                    <a:pt x="0" y="15278"/>
                  </a:lnTo>
                  <a:lnTo>
                    <a:pt x="7205" y="8873"/>
                  </a:lnTo>
                  <a:lnTo>
                    <a:pt x="8673" y="14877"/>
                  </a:lnTo>
                  <a:lnTo>
                    <a:pt x="14010" y="7439"/>
                  </a:lnTo>
                  <a:lnTo>
                    <a:pt x="1300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2329;p47">
              <a:extLst>
                <a:ext uri="{FF2B5EF4-FFF2-40B4-BE49-F238E27FC236}">
                  <a16:creationId xmlns:a16="http://schemas.microsoft.com/office/drawing/2014/main" id="{79D9746E-DB5D-9DF6-EA0D-1BD2C2E23188}"/>
                </a:ext>
              </a:extLst>
            </p:cNvPr>
            <p:cNvSpPr/>
            <p:nvPr/>
          </p:nvSpPr>
          <p:spPr>
            <a:xfrm>
              <a:off x="1176920" y="4341145"/>
              <a:ext cx="153635" cy="187482"/>
            </a:xfrm>
            <a:custGeom>
              <a:avLst/>
              <a:gdLst/>
              <a:ahLst/>
              <a:cxnLst/>
              <a:rect l="l" t="t" r="r" b="b"/>
              <a:pathLst>
                <a:path w="12446" h="15188" extrusionOk="0">
                  <a:moveTo>
                    <a:pt x="6881" y="0"/>
                  </a:moveTo>
                  <a:cubicBezTo>
                    <a:pt x="6226" y="0"/>
                    <a:pt x="5671" y="122"/>
                    <a:pt x="5381" y="366"/>
                  </a:cubicBezTo>
                  <a:cubicBezTo>
                    <a:pt x="5381" y="366"/>
                    <a:pt x="1245" y="1267"/>
                    <a:pt x="878" y="4702"/>
                  </a:cubicBezTo>
                  <a:cubicBezTo>
                    <a:pt x="519" y="8063"/>
                    <a:pt x="1" y="15188"/>
                    <a:pt x="1351" y="15188"/>
                  </a:cubicBezTo>
                  <a:cubicBezTo>
                    <a:pt x="1382" y="15188"/>
                    <a:pt x="1413" y="15184"/>
                    <a:pt x="1445" y="15177"/>
                  </a:cubicBezTo>
                  <a:cubicBezTo>
                    <a:pt x="2880" y="14810"/>
                    <a:pt x="8283" y="7771"/>
                    <a:pt x="10618" y="4169"/>
                  </a:cubicBezTo>
                  <a:cubicBezTo>
                    <a:pt x="12445" y="1390"/>
                    <a:pt x="9091" y="0"/>
                    <a:pt x="6881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2330;p47">
              <a:extLst>
                <a:ext uri="{FF2B5EF4-FFF2-40B4-BE49-F238E27FC236}">
                  <a16:creationId xmlns:a16="http://schemas.microsoft.com/office/drawing/2014/main" id="{8BE63E74-35E3-7492-8ABB-BAFCC04A25E5}"/>
                </a:ext>
              </a:extLst>
            </p:cNvPr>
            <p:cNvSpPr/>
            <p:nvPr/>
          </p:nvSpPr>
          <p:spPr>
            <a:xfrm>
              <a:off x="1267224" y="4834396"/>
              <a:ext cx="226477" cy="280001"/>
            </a:xfrm>
            <a:custGeom>
              <a:avLst/>
              <a:gdLst/>
              <a:ahLst/>
              <a:cxnLst/>
              <a:rect l="l" t="t" r="r" b="b"/>
              <a:pathLst>
                <a:path w="18347" h="22683" extrusionOk="0">
                  <a:moveTo>
                    <a:pt x="18347" y="0"/>
                  </a:moveTo>
                  <a:lnTo>
                    <a:pt x="18347" y="0"/>
                  </a:lnTo>
                  <a:cubicBezTo>
                    <a:pt x="18346" y="0"/>
                    <a:pt x="7405" y="6405"/>
                    <a:pt x="0" y="7005"/>
                  </a:cubicBezTo>
                  <a:lnTo>
                    <a:pt x="1835" y="22683"/>
                  </a:lnTo>
                  <a:lnTo>
                    <a:pt x="17312" y="13410"/>
                  </a:lnTo>
                  <a:lnTo>
                    <a:pt x="18347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2331;p47">
              <a:extLst>
                <a:ext uri="{FF2B5EF4-FFF2-40B4-BE49-F238E27FC236}">
                  <a16:creationId xmlns:a16="http://schemas.microsoft.com/office/drawing/2014/main" id="{24C08DF4-1C39-F3D0-3846-E9BF21EB2587}"/>
                </a:ext>
              </a:extLst>
            </p:cNvPr>
            <p:cNvSpPr/>
            <p:nvPr/>
          </p:nvSpPr>
          <p:spPr>
            <a:xfrm>
              <a:off x="1266804" y="4850442"/>
              <a:ext cx="224427" cy="162250"/>
            </a:xfrm>
            <a:custGeom>
              <a:avLst/>
              <a:gdLst/>
              <a:ahLst/>
              <a:cxnLst/>
              <a:rect l="l" t="t" r="r" b="b"/>
              <a:pathLst>
                <a:path w="18181" h="13144" extrusionOk="0">
                  <a:moveTo>
                    <a:pt x="16012" y="1"/>
                  </a:moveTo>
                  <a:cubicBezTo>
                    <a:pt x="12376" y="1902"/>
                    <a:pt x="5305" y="5271"/>
                    <a:pt x="1" y="5705"/>
                  </a:cubicBezTo>
                  <a:lnTo>
                    <a:pt x="901" y="13144"/>
                  </a:lnTo>
                  <a:cubicBezTo>
                    <a:pt x="1268" y="12910"/>
                    <a:pt x="1669" y="12643"/>
                    <a:pt x="2102" y="12343"/>
                  </a:cubicBezTo>
                  <a:cubicBezTo>
                    <a:pt x="5872" y="9908"/>
                    <a:pt x="16746" y="2303"/>
                    <a:pt x="18180" y="1302"/>
                  </a:cubicBezTo>
                  <a:lnTo>
                    <a:pt x="18180" y="1102"/>
                  </a:lnTo>
                  <a:lnTo>
                    <a:pt x="16012" y="1"/>
                  </a:lnTo>
                  <a:close/>
                </a:path>
              </a:pathLst>
            </a:custGeom>
            <a:solidFill>
              <a:srgbClr val="B3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2332;p47">
              <a:extLst>
                <a:ext uri="{FF2B5EF4-FFF2-40B4-BE49-F238E27FC236}">
                  <a16:creationId xmlns:a16="http://schemas.microsoft.com/office/drawing/2014/main" id="{F837BD2B-66A2-601D-CA19-77725A8AF106}"/>
                </a:ext>
              </a:extLst>
            </p:cNvPr>
            <p:cNvSpPr/>
            <p:nvPr/>
          </p:nvSpPr>
          <p:spPr>
            <a:xfrm>
              <a:off x="1134644" y="4353390"/>
              <a:ext cx="578530" cy="589023"/>
            </a:xfrm>
            <a:custGeom>
              <a:avLst/>
              <a:gdLst/>
              <a:ahLst/>
              <a:cxnLst/>
              <a:rect l="l" t="t" r="r" b="b"/>
              <a:pathLst>
                <a:path w="46867" h="47717" extrusionOk="0">
                  <a:moveTo>
                    <a:pt x="25092" y="0"/>
                  </a:moveTo>
                  <a:cubicBezTo>
                    <a:pt x="18873" y="0"/>
                    <a:pt x="9907" y="4244"/>
                    <a:pt x="9907" y="4244"/>
                  </a:cubicBezTo>
                  <a:cubicBezTo>
                    <a:pt x="9907" y="4244"/>
                    <a:pt x="5404" y="10916"/>
                    <a:pt x="2702" y="17787"/>
                  </a:cubicBezTo>
                  <a:cubicBezTo>
                    <a:pt x="0" y="24625"/>
                    <a:pt x="0" y="30596"/>
                    <a:pt x="867" y="35800"/>
                  </a:cubicBezTo>
                  <a:cubicBezTo>
                    <a:pt x="1768" y="41037"/>
                    <a:pt x="3036" y="46107"/>
                    <a:pt x="5738" y="47175"/>
                  </a:cubicBezTo>
                  <a:cubicBezTo>
                    <a:pt x="6631" y="47535"/>
                    <a:pt x="7885" y="47716"/>
                    <a:pt x="9432" y="47716"/>
                  </a:cubicBezTo>
                  <a:cubicBezTo>
                    <a:pt x="12619" y="47716"/>
                    <a:pt x="17052" y="46946"/>
                    <a:pt x="22149" y="45374"/>
                  </a:cubicBezTo>
                  <a:cubicBezTo>
                    <a:pt x="29755" y="43039"/>
                    <a:pt x="32090" y="38502"/>
                    <a:pt x="33157" y="37268"/>
                  </a:cubicBezTo>
                  <a:lnTo>
                    <a:pt x="34258" y="36000"/>
                  </a:lnTo>
                  <a:cubicBezTo>
                    <a:pt x="34258" y="36000"/>
                    <a:pt x="35138" y="36582"/>
                    <a:pt x="36751" y="36582"/>
                  </a:cubicBezTo>
                  <a:cubicBezTo>
                    <a:pt x="37670" y="36582"/>
                    <a:pt x="38827" y="36393"/>
                    <a:pt x="40195" y="35800"/>
                  </a:cubicBezTo>
                  <a:cubicBezTo>
                    <a:pt x="43998" y="34199"/>
                    <a:pt x="46867" y="28595"/>
                    <a:pt x="45433" y="26260"/>
                  </a:cubicBezTo>
                  <a:cubicBezTo>
                    <a:pt x="43998" y="23925"/>
                    <a:pt x="40029" y="23925"/>
                    <a:pt x="40029" y="23925"/>
                  </a:cubicBezTo>
                  <a:cubicBezTo>
                    <a:pt x="40029" y="23925"/>
                    <a:pt x="43631" y="15452"/>
                    <a:pt x="43798" y="10382"/>
                  </a:cubicBezTo>
                  <a:cubicBezTo>
                    <a:pt x="43998" y="5345"/>
                    <a:pt x="32790" y="1009"/>
                    <a:pt x="26686" y="108"/>
                  </a:cubicBezTo>
                  <a:cubicBezTo>
                    <a:pt x="26182" y="34"/>
                    <a:pt x="25648" y="0"/>
                    <a:pt x="25092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2333;p47">
              <a:extLst>
                <a:ext uri="{FF2B5EF4-FFF2-40B4-BE49-F238E27FC236}">
                  <a16:creationId xmlns:a16="http://schemas.microsoft.com/office/drawing/2014/main" id="{03DC0019-DE76-5A3F-3402-DEC787EBD50C}"/>
                </a:ext>
              </a:extLst>
            </p:cNvPr>
            <p:cNvSpPr/>
            <p:nvPr/>
          </p:nvSpPr>
          <p:spPr>
            <a:xfrm>
              <a:off x="1580547" y="4684511"/>
              <a:ext cx="86483" cy="74966"/>
            </a:xfrm>
            <a:custGeom>
              <a:avLst/>
              <a:gdLst/>
              <a:ahLst/>
              <a:cxnLst/>
              <a:rect l="l" t="t" r="r" b="b"/>
              <a:pathLst>
                <a:path w="7006" h="6073" fill="none" extrusionOk="0">
                  <a:moveTo>
                    <a:pt x="7006" y="2236"/>
                  </a:moveTo>
                  <a:cubicBezTo>
                    <a:pt x="7006" y="2236"/>
                    <a:pt x="6839" y="1"/>
                    <a:pt x="5338" y="1"/>
                  </a:cubicBezTo>
                  <a:cubicBezTo>
                    <a:pt x="3870" y="1"/>
                    <a:pt x="1502" y="3704"/>
                    <a:pt x="1502" y="3704"/>
                  </a:cubicBezTo>
                  <a:cubicBezTo>
                    <a:pt x="1502" y="3704"/>
                    <a:pt x="3870" y="3137"/>
                    <a:pt x="3503" y="4237"/>
                  </a:cubicBezTo>
                  <a:cubicBezTo>
                    <a:pt x="3136" y="5338"/>
                    <a:pt x="1" y="5338"/>
                    <a:pt x="568" y="607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2334;p47">
              <a:extLst>
                <a:ext uri="{FF2B5EF4-FFF2-40B4-BE49-F238E27FC236}">
                  <a16:creationId xmlns:a16="http://schemas.microsoft.com/office/drawing/2014/main" id="{1150319B-7E23-880F-54A7-67C5AC4446E0}"/>
                </a:ext>
              </a:extLst>
            </p:cNvPr>
            <p:cNvSpPr/>
            <p:nvPr/>
          </p:nvSpPr>
          <p:spPr>
            <a:xfrm>
              <a:off x="1214517" y="4532590"/>
              <a:ext cx="111603" cy="160596"/>
            </a:xfrm>
            <a:custGeom>
              <a:avLst/>
              <a:gdLst/>
              <a:ahLst/>
              <a:cxnLst/>
              <a:rect l="l" t="t" r="r" b="b"/>
              <a:pathLst>
                <a:path w="9041" h="13010" fill="none" extrusionOk="0">
                  <a:moveTo>
                    <a:pt x="9040" y="0"/>
                  </a:moveTo>
                  <a:cubicBezTo>
                    <a:pt x="9040" y="0"/>
                    <a:pt x="8673" y="2002"/>
                    <a:pt x="8140" y="2902"/>
                  </a:cubicBezTo>
                  <a:cubicBezTo>
                    <a:pt x="7572" y="3803"/>
                    <a:pt x="367" y="9040"/>
                    <a:pt x="201" y="10107"/>
                  </a:cubicBezTo>
                  <a:cubicBezTo>
                    <a:pt x="0" y="11208"/>
                    <a:pt x="1802" y="12276"/>
                    <a:pt x="4170" y="13009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2335;p47">
              <a:extLst>
                <a:ext uri="{FF2B5EF4-FFF2-40B4-BE49-F238E27FC236}">
                  <a16:creationId xmlns:a16="http://schemas.microsoft.com/office/drawing/2014/main" id="{0772944C-55CC-8837-75C8-6E347DBC888E}"/>
                </a:ext>
              </a:extLst>
            </p:cNvPr>
            <p:cNvSpPr/>
            <p:nvPr/>
          </p:nvSpPr>
          <p:spPr>
            <a:xfrm>
              <a:off x="1370562" y="4585580"/>
              <a:ext cx="72077" cy="44600"/>
            </a:xfrm>
            <a:custGeom>
              <a:avLst/>
              <a:gdLst/>
              <a:ahLst/>
              <a:cxnLst/>
              <a:rect l="l" t="t" r="r" b="b"/>
              <a:pathLst>
                <a:path w="5839" h="3613" extrusionOk="0">
                  <a:moveTo>
                    <a:pt x="1146" y="1"/>
                  </a:moveTo>
                  <a:cubicBezTo>
                    <a:pt x="711" y="1"/>
                    <a:pt x="513" y="177"/>
                    <a:pt x="501" y="177"/>
                  </a:cubicBezTo>
                  <a:cubicBezTo>
                    <a:pt x="168" y="310"/>
                    <a:pt x="1" y="644"/>
                    <a:pt x="134" y="978"/>
                  </a:cubicBezTo>
                  <a:cubicBezTo>
                    <a:pt x="211" y="1233"/>
                    <a:pt x="444" y="1391"/>
                    <a:pt x="684" y="1391"/>
                  </a:cubicBezTo>
                  <a:cubicBezTo>
                    <a:pt x="757" y="1391"/>
                    <a:pt x="831" y="1376"/>
                    <a:pt x="901" y="1345"/>
                  </a:cubicBezTo>
                  <a:cubicBezTo>
                    <a:pt x="903" y="1344"/>
                    <a:pt x="905" y="1344"/>
                    <a:pt x="907" y="1344"/>
                  </a:cubicBezTo>
                  <a:cubicBezTo>
                    <a:pt x="1103" y="1344"/>
                    <a:pt x="4977" y="2591"/>
                    <a:pt x="5438" y="3513"/>
                  </a:cubicBezTo>
                  <a:cubicBezTo>
                    <a:pt x="5471" y="3579"/>
                    <a:pt x="5538" y="3613"/>
                    <a:pt x="5605" y="3613"/>
                  </a:cubicBezTo>
                  <a:cubicBezTo>
                    <a:pt x="5638" y="3613"/>
                    <a:pt x="5671" y="3613"/>
                    <a:pt x="5671" y="3579"/>
                  </a:cubicBezTo>
                  <a:cubicBezTo>
                    <a:pt x="5772" y="3546"/>
                    <a:pt x="5838" y="3413"/>
                    <a:pt x="5772" y="3346"/>
                  </a:cubicBezTo>
                  <a:cubicBezTo>
                    <a:pt x="3347" y="521"/>
                    <a:pt x="1895" y="1"/>
                    <a:pt x="1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2336;p47">
              <a:extLst>
                <a:ext uri="{FF2B5EF4-FFF2-40B4-BE49-F238E27FC236}">
                  <a16:creationId xmlns:a16="http://schemas.microsoft.com/office/drawing/2014/main" id="{FA025385-15F4-B34C-577B-2795FD48276E}"/>
                </a:ext>
              </a:extLst>
            </p:cNvPr>
            <p:cNvSpPr/>
            <p:nvPr/>
          </p:nvSpPr>
          <p:spPr>
            <a:xfrm>
              <a:off x="1225638" y="4545649"/>
              <a:ext cx="68769" cy="30601"/>
            </a:xfrm>
            <a:custGeom>
              <a:avLst/>
              <a:gdLst/>
              <a:ahLst/>
              <a:cxnLst/>
              <a:rect l="l" t="t" r="r" b="b"/>
              <a:pathLst>
                <a:path w="5571" h="2479" extrusionOk="0">
                  <a:moveTo>
                    <a:pt x="2302" y="1"/>
                  </a:moveTo>
                  <a:cubicBezTo>
                    <a:pt x="1135" y="1"/>
                    <a:pt x="185" y="410"/>
                    <a:pt x="167" y="410"/>
                  </a:cubicBezTo>
                  <a:cubicBezTo>
                    <a:pt x="67" y="443"/>
                    <a:pt x="0" y="543"/>
                    <a:pt x="33" y="643"/>
                  </a:cubicBezTo>
                  <a:cubicBezTo>
                    <a:pt x="61" y="726"/>
                    <a:pt x="133" y="786"/>
                    <a:pt x="214" y="786"/>
                  </a:cubicBezTo>
                  <a:cubicBezTo>
                    <a:pt x="231" y="786"/>
                    <a:pt x="249" y="783"/>
                    <a:pt x="267" y="777"/>
                  </a:cubicBezTo>
                  <a:cubicBezTo>
                    <a:pt x="267" y="777"/>
                    <a:pt x="499" y="746"/>
                    <a:pt x="861" y="746"/>
                  </a:cubicBezTo>
                  <a:cubicBezTo>
                    <a:pt x="1750" y="746"/>
                    <a:pt x="3422" y="931"/>
                    <a:pt x="4370" y="2211"/>
                  </a:cubicBezTo>
                  <a:cubicBezTo>
                    <a:pt x="4503" y="2378"/>
                    <a:pt x="4703" y="2478"/>
                    <a:pt x="4870" y="2478"/>
                  </a:cubicBezTo>
                  <a:cubicBezTo>
                    <a:pt x="5004" y="2478"/>
                    <a:pt x="5137" y="2411"/>
                    <a:pt x="5237" y="2345"/>
                  </a:cubicBezTo>
                  <a:cubicBezTo>
                    <a:pt x="5504" y="2144"/>
                    <a:pt x="5571" y="1744"/>
                    <a:pt x="5371" y="1477"/>
                  </a:cubicBezTo>
                  <a:cubicBezTo>
                    <a:pt x="4500" y="312"/>
                    <a:pt x="3319" y="1"/>
                    <a:pt x="2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2337;p47">
              <a:extLst>
                <a:ext uri="{FF2B5EF4-FFF2-40B4-BE49-F238E27FC236}">
                  <a16:creationId xmlns:a16="http://schemas.microsoft.com/office/drawing/2014/main" id="{637F3173-E8C4-BB27-47FE-616FF7C56048}"/>
                </a:ext>
              </a:extLst>
            </p:cNvPr>
            <p:cNvSpPr/>
            <p:nvPr/>
          </p:nvSpPr>
          <p:spPr>
            <a:xfrm>
              <a:off x="1419565" y="4501707"/>
              <a:ext cx="64238" cy="80311"/>
            </a:xfrm>
            <a:custGeom>
              <a:avLst/>
              <a:gdLst/>
              <a:ahLst/>
              <a:cxnLst/>
              <a:rect l="l" t="t" r="r" b="b"/>
              <a:pathLst>
                <a:path w="5204" h="6506" fill="none" extrusionOk="0">
                  <a:moveTo>
                    <a:pt x="0" y="167"/>
                  </a:moveTo>
                  <a:cubicBezTo>
                    <a:pt x="0" y="167"/>
                    <a:pt x="3970" y="0"/>
                    <a:pt x="5204" y="6505"/>
                  </a:cubicBezTo>
                </a:path>
              </a:pathLst>
            </a:custGeom>
            <a:noFill/>
            <a:ln w="417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2338;p47">
              <a:extLst>
                <a:ext uri="{FF2B5EF4-FFF2-40B4-BE49-F238E27FC236}">
                  <a16:creationId xmlns:a16="http://schemas.microsoft.com/office/drawing/2014/main" id="{CD2D31FE-94EF-3BB8-5E70-913AAAD1579F}"/>
                </a:ext>
              </a:extLst>
            </p:cNvPr>
            <p:cNvSpPr/>
            <p:nvPr/>
          </p:nvSpPr>
          <p:spPr>
            <a:xfrm>
              <a:off x="1228108" y="4452704"/>
              <a:ext cx="104592" cy="33366"/>
            </a:xfrm>
            <a:custGeom>
              <a:avLst/>
              <a:gdLst/>
              <a:ahLst/>
              <a:cxnLst/>
              <a:rect l="l" t="t" r="r" b="b"/>
              <a:pathLst>
                <a:path w="8473" h="2703" fill="none" extrusionOk="0">
                  <a:moveTo>
                    <a:pt x="8473" y="2536"/>
                  </a:moveTo>
                  <a:cubicBezTo>
                    <a:pt x="8473" y="2536"/>
                    <a:pt x="3936" y="1"/>
                    <a:pt x="0" y="2703"/>
                  </a:cubicBezTo>
                </a:path>
              </a:pathLst>
            </a:custGeom>
            <a:noFill/>
            <a:ln w="417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2339;p47">
              <a:extLst>
                <a:ext uri="{FF2B5EF4-FFF2-40B4-BE49-F238E27FC236}">
                  <a16:creationId xmlns:a16="http://schemas.microsoft.com/office/drawing/2014/main" id="{E22D5256-8E10-3716-031F-19EDA67454BB}"/>
                </a:ext>
              </a:extLst>
            </p:cNvPr>
            <p:cNvSpPr/>
            <p:nvPr/>
          </p:nvSpPr>
          <p:spPr>
            <a:xfrm>
              <a:off x="1199607" y="4715394"/>
              <a:ext cx="208862" cy="150079"/>
            </a:xfrm>
            <a:custGeom>
              <a:avLst/>
              <a:gdLst/>
              <a:ahLst/>
              <a:cxnLst/>
              <a:rect l="l" t="t" r="r" b="b"/>
              <a:pathLst>
                <a:path w="16920" h="12158" extrusionOk="0">
                  <a:moveTo>
                    <a:pt x="508" y="1"/>
                  </a:moveTo>
                  <a:cubicBezTo>
                    <a:pt x="1208" y="1068"/>
                    <a:pt x="308" y="5405"/>
                    <a:pt x="141" y="8273"/>
                  </a:cubicBezTo>
                  <a:cubicBezTo>
                    <a:pt x="1" y="10306"/>
                    <a:pt x="940" y="12158"/>
                    <a:pt x="3372" y="12158"/>
                  </a:cubicBezTo>
                  <a:cubicBezTo>
                    <a:pt x="4412" y="12158"/>
                    <a:pt x="5726" y="11819"/>
                    <a:pt x="7346" y="11009"/>
                  </a:cubicBezTo>
                  <a:cubicBezTo>
                    <a:pt x="12750" y="8273"/>
                    <a:pt x="16919" y="902"/>
                    <a:pt x="16920" y="901"/>
                  </a:cubicBezTo>
                  <a:lnTo>
                    <a:pt x="16920" y="901"/>
                  </a:lnTo>
                  <a:cubicBezTo>
                    <a:pt x="16919" y="902"/>
                    <a:pt x="13071" y="2061"/>
                    <a:pt x="9054" y="2061"/>
                  </a:cubicBezTo>
                  <a:cubicBezTo>
                    <a:pt x="8551" y="2061"/>
                    <a:pt x="8047" y="2043"/>
                    <a:pt x="7546" y="2002"/>
                  </a:cubicBezTo>
                  <a:cubicBezTo>
                    <a:pt x="3043" y="1635"/>
                    <a:pt x="508" y="1"/>
                    <a:pt x="508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2340;p47">
              <a:extLst>
                <a:ext uri="{FF2B5EF4-FFF2-40B4-BE49-F238E27FC236}">
                  <a16:creationId xmlns:a16="http://schemas.microsoft.com/office/drawing/2014/main" id="{8B7BA83F-0694-BCD6-B344-12822323FFEF}"/>
                </a:ext>
              </a:extLst>
            </p:cNvPr>
            <p:cNvSpPr/>
            <p:nvPr/>
          </p:nvSpPr>
          <p:spPr>
            <a:xfrm>
              <a:off x="1205457" y="4715394"/>
              <a:ext cx="202604" cy="46907"/>
            </a:xfrm>
            <a:custGeom>
              <a:avLst/>
              <a:gdLst/>
              <a:ahLst/>
              <a:cxnLst/>
              <a:rect l="l" t="t" r="r" b="b"/>
              <a:pathLst>
                <a:path w="16413" h="3800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168"/>
                    <a:pt x="201" y="368"/>
                    <a:pt x="234" y="635"/>
                  </a:cubicBezTo>
                  <a:cubicBezTo>
                    <a:pt x="1135" y="1669"/>
                    <a:pt x="3136" y="3203"/>
                    <a:pt x="6905" y="3637"/>
                  </a:cubicBezTo>
                  <a:cubicBezTo>
                    <a:pt x="7928" y="3749"/>
                    <a:pt x="8863" y="3799"/>
                    <a:pt x="9717" y="3799"/>
                  </a:cubicBezTo>
                  <a:cubicBezTo>
                    <a:pt x="12146" y="3799"/>
                    <a:pt x="13910" y="3397"/>
                    <a:pt x="15145" y="2903"/>
                  </a:cubicBezTo>
                  <a:cubicBezTo>
                    <a:pt x="15979" y="1735"/>
                    <a:pt x="16412" y="902"/>
                    <a:pt x="16412" y="901"/>
                  </a:cubicBezTo>
                  <a:lnTo>
                    <a:pt x="16412" y="901"/>
                  </a:lnTo>
                  <a:cubicBezTo>
                    <a:pt x="16412" y="902"/>
                    <a:pt x="12530" y="2053"/>
                    <a:pt x="8485" y="2053"/>
                  </a:cubicBezTo>
                  <a:cubicBezTo>
                    <a:pt x="8014" y="2053"/>
                    <a:pt x="7541" y="2037"/>
                    <a:pt x="7072" y="2002"/>
                  </a:cubicBezTo>
                  <a:cubicBezTo>
                    <a:pt x="2569" y="16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2341;p47">
              <a:extLst>
                <a:ext uri="{FF2B5EF4-FFF2-40B4-BE49-F238E27FC236}">
                  <a16:creationId xmlns:a16="http://schemas.microsoft.com/office/drawing/2014/main" id="{98CA4EA5-A293-E626-490A-76A24EC8276A}"/>
                </a:ext>
              </a:extLst>
            </p:cNvPr>
            <p:cNvSpPr/>
            <p:nvPr/>
          </p:nvSpPr>
          <p:spPr>
            <a:xfrm>
              <a:off x="1201335" y="4802932"/>
              <a:ext cx="121490" cy="62473"/>
            </a:xfrm>
            <a:custGeom>
              <a:avLst/>
              <a:gdLst/>
              <a:ahLst/>
              <a:cxnLst/>
              <a:rect l="l" t="t" r="r" b="b"/>
              <a:pathLst>
                <a:path w="9842" h="5061" extrusionOk="0">
                  <a:moveTo>
                    <a:pt x="4701" y="0"/>
                  </a:moveTo>
                  <a:cubicBezTo>
                    <a:pt x="3798" y="0"/>
                    <a:pt x="2138" y="596"/>
                    <a:pt x="535" y="1615"/>
                  </a:cubicBezTo>
                  <a:cubicBezTo>
                    <a:pt x="335" y="1748"/>
                    <a:pt x="134" y="1882"/>
                    <a:pt x="1" y="1982"/>
                  </a:cubicBezTo>
                  <a:cubicBezTo>
                    <a:pt x="135" y="3678"/>
                    <a:pt x="1120" y="5061"/>
                    <a:pt x="3226" y="5061"/>
                  </a:cubicBezTo>
                  <a:cubicBezTo>
                    <a:pt x="4268" y="5061"/>
                    <a:pt x="5583" y="4723"/>
                    <a:pt x="7206" y="3917"/>
                  </a:cubicBezTo>
                  <a:cubicBezTo>
                    <a:pt x="8140" y="3450"/>
                    <a:pt x="9007" y="2849"/>
                    <a:pt x="9841" y="2182"/>
                  </a:cubicBezTo>
                  <a:lnTo>
                    <a:pt x="9841" y="2182"/>
                  </a:lnTo>
                  <a:cubicBezTo>
                    <a:pt x="8774" y="2549"/>
                    <a:pt x="7440" y="2983"/>
                    <a:pt x="6172" y="3250"/>
                  </a:cubicBezTo>
                  <a:cubicBezTo>
                    <a:pt x="5265" y="3440"/>
                    <a:pt x="4516" y="3529"/>
                    <a:pt x="3930" y="3529"/>
                  </a:cubicBezTo>
                  <a:cubicBezTo>
                    <a:pt x="2770" y="3529"/>
                    <a:pt x="2248" y="3181"/>
                    <a:pt x="2403" y="2582"/>
                  </a:cubicBezTo>
                  <a:cubicBezTo>
                    <a:pt x="2670" y="1682"/>
                    <a:pt x="5105" y="1615"/>
                    <a:pt x="5371" y="548"/>
                  </a:cubicBezTo>
                  <a:cubicBezTo>
                    <a:pt x="5453" y="174"/>
                    <a:pt x="5187" y="0"/>
                    <a:pt x="4701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2342;p47">
              <a:extLst>
                <a:ext uri="{FF2B5EF4-FFF2-40B4-BE49-F238E27FC236}">
                  <a16:creationId xmlns:a16="http://schemas.microsoft.com/office/drawing/2014/main" id="{B70D3B33-736E-FEAB-3DD3-EA8AC16E200C}"/>
                </a:ext>
              </a:extLst>
            </p:cNvPr>
            <p:cNvSpPr/>
            <p:nvPr/>
          </p:nvSpPr>
          <p:spPr>
            <a:xfrm>
              <a:off x="1096762" y="4177153"/>
              <a:ext cx="694651" cy="509465"/>
            </a:xfrm>
            <a:custGeom>
              <a:avLst/>
              <a:gdLst/>
              <a:ahLst/>
              <a:cxnLst/>
              <a:rect l="l" t="t" r="r" b="b"/>
              <a:pathLst>
                <a:path w="56274" h="41272" extrusionOk="0">
                  <a:moveTo>
                    <a:pt x="24423" y="0"/>
                  </a:moveTo>
                  <a:cubicBezTo>
                    <a:pt x="20214" y="0"/>
                    <a:pt x="17996" y="1329"/>
                    <a:pt x="19648" y="3211"/>
                  </a:cubicBezTo>
                  <a:cubicBezTo>
                    <a:pt x="22033" y="5871"/>
                    <a:pt x="23066" y="6480"/>
                    <a:pt x="23358" y="6612"/>
                  </a:cubicBezTo>
                  <a:lnTo>
                    <a:pt x="23358" y="6612"/>
                  </a:lnTo>
                  <a:cubicBezTo>
                    <a:pt x="22660" y="6350"/>
                    <a:pt x="18079" y="4702"/>
                    <a:pt x="13238" y="4702"/>
                  </a:cubicBezTo>
                  <a:cubicBezTo>
                    <a:pt x="10984" y="4702"/>
                    <a:pt x="8673" y="5059"/>
                    <a:pt x="6672" y="6080"/>
                  </a:cubicBezTo>
                  <a:cubicBezTo>
                    <a:pt x="0" y="9516"/>
                    <a:pt x="3770" y="13652"/>
                    <a:pt x="15845" y="16554"/>
                  </a:cubicBezTo>
                  <a:cubicBezTo>
                    <a:pt x="15845" y="16554"/>
                    <a:pt x="7939" y="17288"/>
                    <a:pt x="10641" y="19623"/>
                  </a:cubicBezTo>
                  <a:cubicBezTo>
                    <a:pt x="13343" y="21958"/>
                    <a:pt x="16579" y="21424"/>
                    <a:pt x="25785" y="21791"/>
                  </a:cubicBezTo>
                  <a:cubicBezTo>
                    <a:pt x="34992" y="22158"/>
                    <a:pt x="41830" y="22692"/>
                    <a:pt x="41830" y="22692"/>
                  </a:cubicBezTo>
                  <a:cubicBezTo>
                    <a:pt x="41830" y="22692"/>
                    <a:pt x="37861" y="23759"/>
                    <a:pt x="37327" y="26828"/>
                  </a:cubicBezTo>
                  <a:cubicBezTo>
                    <a:pt x="36793" y="29897"/>
                    <a:pt x="39662" y="32766"/>
                    <a:pt x="39662" y="33866"/>
                  </a:cubicBezTo>
                  <a:cubicBezTo>
                    <a:pt x="39662" y="34934"/>
                    <a:pt x="37327" y="37836"/>
                    <a:pt x="37861" y="39470"/>
                  </a:cubicBezTo>
                  <a:cubicBezTo>
                    <a:pt x="38261" y="40671"/>
                    <a:pt x="39074" y="41272"/>
                    <a:pt x="39765" y="41272"/>
                  </a:cubicBezTo>
                  <a:cubicBezTo>
                    <a:pt x="39995" y="41272"/>
                    <a:pt x="40212" y="41205"/>
                    <a:pt x="40396" y="41072"/>
                  </a:cubicBezTo>
                  <a:cubicBezTo>
                    <a:pt x="41096" y="40538"/>
                    <a:pt x="42197" y="40004"/>
                    <a:pt x="44732" y="38370"/>
                  </a:cubicBezTo>
                  <a:cubicBezTo>
                    <a:pt x="47234" y="36735"/>
                    <a:pt x="54106" y="34767"/>
                    <a:pt x="55173" y="28996"/>
                  </a:cubicBezTo>
                  <a:cubicBezTo>
                    <a:pt x="56274" y="23226"/>
                    <a:pt x="55907" y="17988"/>
                    <a:pt x="53372" y="14920"/>
                  </a:cubicBezTo>
                  <a:cubicBezTo>
                    <a:pt x="50837" y="11851"/>
                    <a:pt x="49235" y="10950"/>
                    <a:pt x="49235" y="10950"/>
                  </a:cubicBezTo>
                  <a:cubicBezTo>
                    <a:pt x="49235" y="10950"/>
                    <a:pt x="46867" y="6647"/>
                    <a:pt x="36226" y="2477"/>
                  </a:cubicBezTo>
                  <a:cubicBezTo>
                    <a:pt x="31711" y="722"/>
                    <a:pt x="27526" y="0"/>
                    <a:pt x="24423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2343;p47">
              <a:extLst>
                <a:ext uri="{FF2B5EF4-FFF2-40B4-BE49-F238E27FC236}">
                  <a16:creationId xmlns:a16="http://schemas.microsoft.com/office/drawing/2014/main" id="{7564A726-C6F8-673F-C790-7DA696FE746F}"/>
                </a:ext>
              </a:extLst>
            </p:cNvPr>
            <p:cNvSpPr/>
            <p:nvPr/>
          </p:nvSpPr>
          <p:spPr>
            <a:xfrm>
              <a:off x="1233872" y="4954199"/>
              <a:ext cx="313355" cy="241722"/>
            </a:xfrm>
            <a:custGeom>
              <a:avLst/>
              <a:gdLst/>
              <a:ahLst/>
              <a:cxnLst/>
              <a:rect l="l" t="t" r="r" b="b"/>
              <a:pathLst>
                <a:path w="25385" h="19582" extrusionOk="0">
                  <a:moveTo>
                    <a:pt x="21682" y="1"/>
                  </a:moveTo>
                  <a:lnTo>
                    <a:pt x="0" y="11342"/>
                  </a:lnTo>
                  <a:lnTo>
                    <a:pt x="2702" y="19582"/>
                  </a:lnTo>
                  <a:lnTo>
                    <a:pt x="25385" y="5972"/>
                  </a:lnTo>
                  <a:lnTo>
                    <a:pt x="21682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2344;p47">
              <a:extLst>
                <a:ext uri="{FF2B5EF4-FFF2-40B4-BE49-F238E27FC236}">
                  <a16:creationId xmlns:a16="http://schemas.microsoft.com/office/drawing/2014/main" id="{406E9D62-87C6-3A8B-1935-8ECE3FEA87C8}"/>
                </a:ext>
              </a:extLst>
            </p:cNvPr>
            <p:cNvSpPr/>
            <p:nvPr/>
          </p:nvSpPr>
          <p:spPr>
            <a:xfrm>
              <a:off x="976525" y="5328473"/>
              <a:ext cx="1200721" cy="839176"/>
            </a:xfrm>
            <a:custGeom>
              <a:avLst/>
              <a:gdLst/>
              <a:ahLst/>
              <a:cxnLst/>
              <a:rect l="l" t="t" r="r" b="b"/>
              <a:pathLst>
                <a:path w="97271" h="67982" extrusionOk="0">
                  <a:moveTo>
                    <a:pt x="43365" y="1"/>
                  </a:moveTo>
                  <a:cubicBezTo>
                    <a:pt x="43365" y="1"/>
                    <a:pt x="33492" y="4204"/>
                    <a:pt x="28855" y="7139"/>
                  </a:cubicBezTo>
                  <a:cubicBezTo>
                    <a:pt x="24218" y="10108"/>
                    <a:pt x="7373" y="25886"/>
                    <a:pt x="4638" y="27787"/>
                  </a:cubicBezTo>
                  <a:cubicBezTo>
                    <a:pt x="1902" y="29655"/>
                    <a:pt x="1" y="35993"/>
                    <a:pt x="3804" y="41664"/>
                  </a:cubicBezTo>
                  <a:cubicBezTo>
                    <a:pt x="6077" y="45103"/>
                    <a:pt x="7743" y="46311"/>
                    <a:pt x="9586" y="46311"/>
                  </a:cubicBezTo>
                  <a:cubicBezTo>
                    <a:pt x="10799" y="46311"/>
                    <a:pt x="12088" y="45788"/>
                    <a:pt x="13677" y="45033"/>
                  </a:cubicBezTo>
                  <a:cubicBezTo>
                    <a:pt x="17680" y="43165"/>
                    <a:pt x="30756" y="34092"/>
                    <a:pt x="30756" y="34092"/>
                  </a:cubicBezTo>
                  <a:cubicBezTo>
                    <a:pt x="30756" y="34092"/>
                    <a:pt x="40430" y="54740"/>
                    <a:pt x="42331" y="59777"/>
                  </a:cubicBezTo>
                  <a:cubicBezTo>
                    <a:pt x="42998" y="61545"/>
                    <a:pt x="43799" y="64113"/>
                    <a:pt x="43866" y="66348"/>
                  </a:cubicBezTo>
                  <a:cubicBezTo>
                    <a:pt x="49065" y="67378"/>
                    <a:pt x="55761" y="67981"/>
                    <a:pt x="62813" y="67981"/>
                  </a:cubicBezTo>
                  <a:cubicBezTo>
                    <a:pt x="75172" y="67981"/>
                    <a:pt x="88627" y="66129"/>
                    <a:pt x="97037" y="61478"/>
                  </a:cubicBezTo>
                  <a:cubicBezTo>
                    <a:pt x="97204" y="61044"/>
                    <a:pt x="97270" y="60744"/>
                    <a:pt x="97270" y="60611"/>
                  </a:cubicBezTo>
                  <a:cubicBezTo>
                    <a:pt x="97270" y="59777"/>
                    <a:pt x="91366" y="17046"/>
                    <a:pt x="86129" y="7973"/>
                  </a:cubicBezTo>
                  <a:cubicBezTo>
                    <a:pt x="82031" y="944"/>
                    <a:pt x="70552" y="409"/>
                    <a:pt x="63562" y="409"/>
                  </a:cubicBezTo>
                  <a:cubicBezTo>
                    <a:pt x="62307" y="409"/>
                    <a:pt x="61196" y="426"/>
                    <a:pt x="60299" y="426"/>
                  </a:cubicBezTo>
                  <a:cubicBezTo>
                    <a:pt x="59767" y="426"/>
                    <a:pt x="59310" y="420"/>
                    <a:pt x="58943" y="401"/>
                  </a:cubicBezTo>
                  <a:cubicBezTo>
                    <a:pt x="54540" y="201"/>
                    <a:pt x="43365" y="1"/>
                    <a:pt x="43365" y="1"/>
                  </a:cubicBezTo>
                  <a:close/>
                </a:path>
              </a:pathLst>
            </a:custGeom>
            <a:solidFill>
              <a:srgbClr val="C5F9EC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2345;p47">
              <a:extLst>
                <a:ext uri="{FF2B5EF4-FFF2-40B4-BE49-F238E27FC236}">
                  <a16:creationId xmlns:a16="http://schemas.microsoft.com/office/drawing/2014/main" id="{33F8F9FB-E123-9389-A543-BE5A7C9D25BF}"/>
                </a:ext>
              </a:extLst>
            </p:cNvPr>
            <p:cNvSpPr/>
            <p:nvPr/>
          </p:nvSpPr>
          <p:spPr>
            <a:xfrm>
              <a:off x="2117050" y="57904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267"/>
                    <a:pt x="300" y="234"/>
                    <a:pt x="300" y="201"/>
                  </a:cubicBezTo>
                  <a:cubicBezTo>
                    <a:pt x="234" y="67"/>
                    <a:pt x="134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2346;p47">
              <a:extLst>
                <a:ext uri="{FF2B5EF4-FFF2-40B4-BE49-F238E27FC236}">
                  <a16:creationId xmlns:a16="http://schemas.microsoft.com/office/drawing/2014/main" id="{D1BA7F5D-E105-914A-C8C4-509465967B70}"/>
                </a:ext>
              </a:extLst>
            </p:cNvPr>
            <p:cNvSpPr/>
            <p:nvPr/>
          </p:nvSpPr>
          <p:spPr>
            <a:xfrm>
              <a:off x="2117050" y="5716336"/>
              <a:ext cx="2888" cy="7419"/>
            </a:xfrm>
            <a:custGeom>
              <a:avLst/>
              <a:gdLst/>
              <a:ahLst/>
              <a:cxnLst/>
              <a:rect l="l" t="t" r="r" b="b"/>
              <a:pathLst>
                <a:path w="234" h="601" extrusionOk="0">
                  <a:moveTo>
                    <a:pt x="0" y="0"/>
                  </a:moveTo>
                  <a:lnTo>
                    <a:pt x="0" y="601"/>
                  </a:lnTo>
                  <a:cubicBezTo>
                    <a:pt x="100" y="601"/>
                    <a:pt x="200" y="567"/>
                    <a:pt x="234" y="467"/>
                  </a:cubicBezTo>
                  <a:cubicBezTo>
                    <a:pt x="234" y="334"/>
                    <a:pt x="200" y="200"/>
                    <a:pt x="167" y="67"/>
                  </a:cubicBezTo>
                  <a:cubicBezTo>
                    <a:pt x="134" y="34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2347;p47">
              <a:extLst>
                <a:ext uri="{FF2B5EF4-FFF2-40B4-BE49-F238E27FC236}">
                  <a16:creationId xmlns:a16="http://schemas.microsoft.com/office/drawing/2014/main" id="{49E757D5-073C-BEE7-BC80-40A48CBBE80A}"/>
                </a:ext>
              </a:extLst>
            </p:cNvPr>
            <p:cNvSpPr/>
            <p:nvPr/>
          </p:nvSpPr>
          <p:spPr>
            <a:xfrm>
              <a:off x="2150402" y="5902843"/>
              <a:ext cx="2481" cy="5777"/>
            </a:xfrm>
            <a:custGeom>
              <a:avLst/>
              <a:gdLst/>
              <a:ahLst/>
              <a:cxnLst/>
              <a:rect l="l" t="t" r="r" b="b"/>
              <a:pathLst>
                <a:path w="201" h="468" extrusionOk="0">
                  <a:moveTo>
                    <a:pt x="100" y="1"/>
                  </a:moveTo>
                  <a:cubicBezTo>
                    <a:pt x="67" y="34"/>
                    <a:pt x="0" y="134"/>
                    <a:pt x="0" y="201"/>
                  </a:cubicBezTo>
                  <a:cubicBezTo>
                    <a:pt x="0" y="335"/>
                    <a:pt x="100" y="435"/>
                    <a:pt x="200" y="468"/>
                  </a:cubicBezTo>
                  <a:cubicBezTo>
                    <a:pt x="167" y="335"/>
                    <a:pt x="134" y="134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2348;p47">
              <a:extLst>
                <a:ext uri="{FF2B5EF4-FFF2-40B4-BE49-F238E27FC236}">
                  <a16:creationId xmlns:a16="http://schemas.microsoft.com/office/drawing/2014/main" id="{AEBD0910-43C5-90A9-E7CF-C705C25967C1}"/>
                </a:ext>
              </a:extLst>
            </p:cNvPr>
            <p:cNvSpPr/>
            <p:nvPr/>
          </p:nvSpPr>
          <p:spPr>
            <a:xfrm>
              <a:off x="2117050" y="593867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0" y="300"/>
                  </a:lnTo>
                  <a:cubicBezTo>
                    <a:pt x="300" y="133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2349;p47">
              <a:extLst>
                <a:ext uri="{FF2B5EF4-FFF2-40B4-BE49-F238E27FC236}">
                  <a16:creationId xmlns:a16="http://schemas.microsoft.com/office/drawing/2014/main" id="{905844C5-618C-A3BB-F3B3-E115B1A03828}"/>
                </a:ext>
              </a:extLst>
            </p:cNvPr>
            <p:cNvSpPr/>
            <p:nvPr/>
          </p:nvSpPr>
          <p:spPr>
            <a:xfrm>
              <a:off x="2117050" y="586455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0" y="468"/>
                    <a:pt x="300" y="301"/>
                  </a:cubicBezTo>
                  <a:cubicBezTo>
                    <a:pt x="300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2350;p47">
              <a:extLst>
                <a:ext uri="{FF2B5EF4-FFF2-40B4-BE49-F238E27FC236}">
                  <a16:creationId xmlns:a16="http://schemas.microsoft.com/office/drawing/2014/main" id="{0242102F-7276-5102-2723-5E212201DC0F}"/>
                </a:ext>
              </a:extLst>
            </p:cNvPr>
            <p:cNvSpPr/>
            <p:nvPr/>
          </p:nvSpPr>
          <p:spPr>
            <a:xfrm>
              <a:off x="2117050" y="579414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cubicBezTo>
                    <a:pt x="167" y="301"/>
                    <a:pt x="300" y="167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2351;p47">
              <a:extLst>
                <a:ext uri="{FF2B5EF4-FFF2-40B4-BE49-F238E27FC236}">
                  <a16:creationId xmlns:a16="http://schemas.microsoft.com/office/drawing/2014/main" id="{A4FA12CA-A8D0-A9DE-3E99-F56158231FFF}"/>
                </a:ext>
              </a:extLst>
            </p:cNvPr>
            <p:cNvSpPr/>
            <p:nvPr/>
          </p:nvSpPr>
          <p:spPr>
            <a:xfrm>
              <a:off x="2150402" y="604984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2352;p47">
              <a:extLst>
                <a:ext uri="{FF2B5EF4-FFF2-40B4-BE49-F238E27FC236}">
                  <a16:creationId xmlns:a16="http://schemas.microsoft.com/office/drawing/2014/main" id="{67ABB08F-2693-3601-F975-B4BFD7F73B26}"/>
                </a:ext>
              </a:extLst>
            </p:cNvPr>
            <p:cNvSpPr/>
            <p:nvPr/>
          </p:nvSpPr>
          <p:spPr>
            <a:xfrm>
              <a:off x="2150402" y="597573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2353;p47">
              <a:extLst>
                <a:ext uri="{FF2B5EF4-FFF2-40B4-BE49-F238E27FC236}">
                  <a16:creationId xmlns:a16="http://schemas.microsoft.com/office/drawing/2014/main" id="{600024C9-D1DC-32EF-64F1-33BF596B5B6C}"/>
                </a:ext>
              </a:extLst>
            </p:cNvPr>
            <p:cNvSpPr/>
            <p:nvPr/>
          </p:nvSpPr>
          <p:spPr>
            <a:xfrm>
              <a:off x="2117050" y="608689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268"/>
                    <a:pt x="300" y="234"/>
                    <a:pt x="300" y="201"/>
                  </a:cubicBezTo>
                  <a:cubicBezTo>
                    <a:pt x="234" y="67"/>
                    <a:pt x="134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2354;p47">
              <a:extLst>
                <a:ext uri="{FF2B5EF4-FFF2-40B4-BE49-F238E27FC236}">
                  <a16:creationId xmlns:a16="http://schemas.microsoft.com/office/drawing/2014/main" id="{69AF7C37-79C0-E6A7-1F7F-2C95E2BBB5A0}"/>
                </a:ext>
              </a:extLst>
            </p:cNvPr>
            <p:cNvSpPr/>
            <p:nvPr/>
          </p:nvSpPr>
          <p:spPr>
            <a:xfrm>
              <a:off x="2117050" y="6012785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0"/>
                  </a:moveTo>
                  <a:lnTo>
                    <a:pt x="0" y="601"/>
                  </a:lnTo>
                  <a:cubicBezTo>
                    <a:pt x="167" y="601"/>
                    <a:pt x="300" y="467"/>
                    <a:pt x="300" y="301"/>
                  </a:cubicBezTo>
                  <a:cubicBezTo>
                    <a:pt x="300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2355;p47">
              <a:extLst>
                <a:ext uri="{FF2B5EF4-FFF2-40B4-BE49-F238E27FC236}">
                  <a16:creationId xmlns:a16="http://schemas.microsoft.com/office/drawing/2014/main" id="{8771B9CC-459B-9463-4EBB-E8252C06FE14}"/>
                </a:ext>
              </a:extLst>
            </p:cNvPr>
            <p:cNvSpPr/>
            <p:nvPr/>
          </p:nvSpPr>
          <p:spPr>
            <a:xfrm>
              <a:off x="2117050" y="5942379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167" y="300"/>
                    <a:pt x="300" y="167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2356;p47">
              <a:extLst>
                <a:ext uri="{FF2B5EF4-FFF2-40B4-BE49-F238E27FC236}">
                  <a16:creationId xmlns:a16="http://schemas.microsoft.com/office/drawing/2014/main" id="{59F950A0-DF68-519E-B310-D13702CD3A8C}"/>
                </a:ext>
              </a:extLst>
            </p:cNvPr>
            <p:cNvSpPr/>
            <p:nvPr/>
          </p:nvSpPr>
          <p:spPr>
            <a:xfrm>
              <a:off x="2117050" y="6090597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lnTo>
                    <a:pt x="0" y="301"/>
                  </a:lnTo>
                  <a:cubicBezTo>
                    <a:pt x="167" y="301"/>
                    <a:pt x="300" y="168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2357;p47">
              <a:extLst>
                <a:ext uri="{FF2B5EF4-FFF2-40B4-BE49-F238E27FC236}">
                  <a16:creationId xmlns:a16="http://schemas.microsoft.com/office/drawing/2014/main" id="{00B057BC-70A1-7892-C1F2-E24D856EBE28}"/>
                </a:ext>
              </a:extLst>
            </p:cNvPr>
            <p:cNvSpPr/>
            <p:nvPr/>
          </p:nvSpPr>
          <p:spPr>
            <a:xfrm>
              <a:off x="2039226" y="5493996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201" y="0"/>
                    <a:pt x="67" y="67"/>
                    <a:pt x="34" y="200"/>
                  </a:cubicBezTo>
                  <a:cubicBezTo>
                    <a:pt x="1" y="234"/>
                    <a:pt x="1" y="267"/>
                    <a:pt x="1" y="300"/>
                  </a:cubicBezTo>
                  <a:lnTo>
                    <a:pt x="601" y="300"/>
                  </a:lnTo>
                  <a:cubicBezTo>
                    <a:pt x="601" y="267"/>
                    <a:pt x="601" y="234"/>
                    <a:pt x="601" y="200"/>
                  </a:cubicBezTo>
                  <a:cubicBezTo>
                    <a:pt x="534" y="67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2358;p47">
              <a:extLst>
                <a:ext uri="{FF2B5EF4-FFF2-40B4-BE49-F238E27FC236}">
                  <a16:creationId xmlns:a16="http://schemas.microsoft.com/office/drawing/2014/main" id="{217B2661-42D0-6CC7-F9C4-D36F6DA98449}"/>
                </a:ext>
              </a:extLst>
            </p:cNvPr>
            <p:cNvSpPr/>
            <p:nvPr/>
          </p:nvSpPr>
          <p:spPr>
            <a:xfrm>
              <a:off x="2002171" y="545694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2359;p47">
              <a:extLst>
                <a:ext uri="{FF2B5EF4-FFF2-40B4-BE49-F238E27FC236}">
                  <a16:creationId xmlns:a16="http://schemas.microsoft.com/office/drawing/2014/main" id="{E39AB444-DEA4-2891-4EC7-5259323ADC75}"/>
                </a:ext>
              </a:extLst>
            </p:cNvPr>
            <p:cNvSpPr/>
            <p:nvPr/>
          </p:nvSpPr>
          <p:spPr>
            <a:xfrm>
              <a:off x="2002171" y="5386116"/>
              <a:ext cx="4950" cy="4135"/>
            </a:xfrm>
            <a:custGeom>
              <a:avLst/>
              <a:gdLst/>
              <a:ahLst/>
              <a:cxnLst/>
              <a:rect l="l" t="t" r="r" b="b"/>
              <a:pathLst>
                <a:path w="401" h="335" extrusionOk="0">
                  <a:moveTo>
                    <a:pt x="1" y="1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1" y="201"/>
                    <a:pt x="134" y="334"/>
                    <a:pt x="301" y="334"/>
                  </a:cubicBezTo>
                  <a:lnTo>
                    <a:pt x="401" y="334"/>
                  </a:lnTo>
                  <a:cubicBezTo>
                    <a:pt x="301" y="201"/>
                    <a:pt x="167" y="1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2360;p47">
              <a:extLst>
                <a:ext uri="{FF2B5EF4-FFF2-40B4-BE49-F238E27FC236}">
                  <a16:creationId xmlns:a16="http://schemas.microsoft.com/office/drawing/2014/main" id="{A4EADE47-503D-E2E0-D6CD-52624D03CB4A}"/>
                </a:ext>
              </a:extLst>
            </p:cNvPr>
            <p:cNvSpPr/>
            <p:nvPr/>
          </p:nvSpPr>
          <p:spPr>
            <a:xfrm>
              <a:off x="1968819" y="549399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67"/>
                    <a:pt x="301" y="234"/>
                    <a:pt x="301" y="200"/>
                  </a:cubicBezTo>
                  <a:cubicBezTo>
                    <a:pt x="268" y="167"/>
                    <a:pt x="234" y="134"/>
                    <a:pt x="234" y="100"/>
                  </a:cubicBezTo>
                  <a:cubicBezTo>
                    <a:pt x="167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2361;p47">
              <a:extLst>
                <a:ext uri="{FF2B5EF4-FFF2-40B4-BE49-F238E27FC236}">
                  <a16:creationId xmlns:a16="http://schemas.microsoft.com/office/drawing/2014/main" id="{B852312E-1367-8208-14C9-8C5B310A50BB}"/>
                </a:ext>
              </a:extLst>
            </p:cNvPr>
            <p:cNvSpPr/>
            <p:nvPr/>
          </p:nvSpPr>
          <p:spPr>
            <a:xfrm>
              <a:off x="1968819" y="5419875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01" y="601"/>
                    <a:pt x="167" y="568"/>
                    <a:pt x="234" y="535"/>
                  </a:cubicBezTo>
                  <a:cubicBezTo>
                    <a:pt x="268" y="468"/>
                    <a:pt x="301" y="401"/>
                    <a:pt x="301" y="301"/>
                  </a:cubicBezTo>
                  <a:cubicBezTo>
                    <a:pt x="301" y="234"/>
                    <a:pt x="268" y="134"/>
                    <a:pt x="234" y="101"/>
                  </a:cubicBezTo>
                  <a:cubicBezTo>
                    <a:pt x="167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2362;p47">
              <a:extLst>
                <a:ext uri="{FF2B5EF4-FFF2-40B4-BE49-F238E27FC236}">
                  <a16:creationId xmlns:a16="http://schemas.microsoft.com/office/drawing/2014/main" id="{5C2BA192-7FE6-35BC-8874-7840EAB344DB}"/>
                </a:ext>
              </a:extLst>
            </p:cNvPr>
            <p:cNvSpPr/>
            <p:nvPr/>
          </p:nvSpPr>
          <p:spPr>
            <a:xfrm>
              <a:off x="2039226" y="5642214"/>
              <a:ext cx="7431" cy="3728"/>
            </a:xfrm>
            <a:custGeom>
              <a:avLst/>
              <a:gdLst/>
              <a:ahLst/>
              <a:cxnLst/>
              <a:rect l="l" t="t" r="r" b="b"/>
              <a:pathLst>
                <a:path w="602" h="3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601" y="301"/>
                  </a:ln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2363;p47">
              <a:extLst>
                <a:ext uri="{FF2B5EF4-FFF2-40B4-BE49-F238E27FC236}">
                  <a16:creationId xmlns:a16="http://schemas.microsoft.com/office/drawing/2014/main" id="{AC26475A-011D-94AC-3548-56E0E0B0E23E}"/>
                </a:ext>
              </a:extLst>
            </p:cNvPr>
            <p:cNvSpPr/>
            <p:nvPr/>
          </p:nvSpPr>
          <p:spPr>
            <a:xfrm>
              <a:off x="2039226" y="556810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2364;p47">
              <a:extLst>
                <a:ext uri="{FF2B5EF4-FFF2-40B4-BE49-F238E27FC236}">
                  <a16:creationId xmlns:a16="http://schemas.microsoft.com/office/drawing/2014/main" id="{D4728785-568A-546C-35E6-2E57120DB0B3}"/>
                </a:ext>
              </a:extLst>
            </p:cNvPr>
            <p:cNvSpPr/>
            <p:nvPr/>
          </p:nvSpPr>
          <p:spPr>
            <a:xfrm>
              <a:off x="2002171" y="560516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2365;p47">
              <a:extLst>
                <a:ext uri="{FF2B5EF4-FFF2-40B4-BE49-F238E27FC236}">
                  <a16:creationId xmlns:a16="http://schemas.microsoft.com/office/drawing/2014/main" id="{BEF006F3-E0A7-BC72-D392-2F2A84DFB1E2}"/>
                </a:ext>
              </a:extLst>
            </p:cNvPr>
            <p:cNvSpPr/>
            <p:nvPr/>
          </p:nvSpPr>
          <p:spPr>
            <a:xfrm>
              <a:off x="2076280" y="560516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2366;p47">
              <a:extLst>
                <a:ext uri="{FF2B5EF4-FFF2-40B4-BE49-F238E27FC236}">
                  <a16:creationId xmlns:a16="http://schemas.microsoft.com/office/drawing/2014/main" id="{15B68691-6034-2912-FB08-6FC7305BAE4E}"/>
                </a:ext>
              </a:extLst>
            </p:cNvPr>
            <p:cNvSpPr/>
            <p:nvPr/>
          </p:nvSpPr>
          <p:spPr>
            <a:xfrm>
              <a:off x="2002171" y="5531051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2367;p47">
              <a:extLst>
                <a:ext uri="{FF2B5EF4-FFF2-40B4-BE49-F238E27FC236}">
                  <a16:creationId xmlns:a16="http://schemas.microsoft.com/office/drawing/2014/main" id="{5C22EE7F-6685-7AA6-83BB-AB3C8155CBC8}"/>
                </a:ext>
              </a:extLst>
            </p:cNvPr>
            <p:cNvSpPr/>
            <p:nvPr/>
          </p:nvSpPr>
          <p:spPr>
            <a:xfrm>
              <a:off x="2076280" y="5532285"/>
              <a:ext cx="2901" cy="6185"/>
            </a:xfrm>
            <a:custGeom>
              <a:avLst/>
              <a:gdLst/>
              <a:ahLst/>
              <a:cxnLst/>
              <a:rect l="l" t="t" r="r" b="b"/>
              <a:pathLst>
                <a:path w="235" h="501" extrusionOk="0">
                  <a:moveTo>
                    <a:pt x="101" y="0"/>
                  </a:moveTo>
                  <a:cubicBezTo>
                    <a:pt x="34" y="34"/>
                    <a:pt x="1" y="134"/>
                    <a:pt x="1" y="201"/>
                  </a:cubicBezTo>
                  <a:cubicBezTo>
                    <a:pt x="1" y="334"/>
                    <a:pt x="101" y="467"/>
                    <a:pt x="234" y="5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2368;p47">
              <a:extLst>
                <a:ext uri="{FF2B5EF4-FFF2-40B4-BE49-F238E27FC236}">
                  <a16:creationId xmlns:a16="http://schemas.microsoft.com/office/drawing/2014/main" id="{80A57DB7-464F-FC3D-CFB4-DE757C81044F}"/>
                </a:ext>
              </a:extLst>
            </p:cNvPr>
            <p:cNvSpPr/>
            <p:nvPr/>
          </p:nvSpPr>
          <p:spPr>
            <a:xfrm>
              <a:off x="1968819" y="5642214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34"/>
                    <a:pt x="268" y="134"/>
                    <a:pt x="234" y="101"/>
                  </a:cubicBezTo>
                  <a:cubicBezTo>
                    <a:pt x="167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2369;p47">
              <a:extLst>
                <a:ext uri="{FF2B5EF4-FFF2-40B4-BE49-F238E27FC236}">
                  <a16:creationId xmlns:a16="http://schemas.microsoft.com/office/drawing/2014/main" id="{4DA74435-F3AC-7E26-F63E-CE521E7B9A24}"/>
                </a:ext>
              </a:extLst>
            </p:cNvPr>
            <p:cNvSpPr/>
            <p:nvPr/>
          </p:nvSpPr>
          <p:spPr>
            <a:xfrm>
              <a:off x="1968819" y="556810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1"/>
                  </a:moveTo>
                  <a:lnTo>
                    <a:pt x="1" y="601"/>
                  </a:lnTo>
                  <a:cubicBezTo>
                    <a:pt x="101" y="601"/>
                    <a:pt x="167" y="568"/>
                    <a:pt x="234" y="534"/>
                  </a:cubicBezTo>
                  <a:cubicBezTo>
                    <a:pt x="268" y="468"/>
                    <a:pt x="301" y="401"/>
                    <a:pt x="301" y="301"/>
                  </a:cubicBezTo>
                  <a:cubicBezTo>
                    <a:pt x="301" y="234"/>
                    <a:pt x="268" y="134"/>
                    <a:pt x="234" y="101"/>
                  </a:cubicBezTo>
                  <a:cubicBezTo>
                    <a:pt x="167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2370;p47">
              <a:extLst>
                <a:ext uri="{FF2B5EF4-FFF2-40B4-BE49-F238E27FC236}">
                  <a16:creationId xmlns:a16="http://schemas.microsoft.com/office/drawing/2014/main" id="{76AF309C-2516-40BD-E382-44CCBA2F2A63}"/>
                </a:ext>
              </a:extLst>
            </p:cNvPr>
            <p:cNvSpPr/>
            <p:nvPr/>
          </p:nvSpPr>
          <p:spPr>
            <a:xfrm>
              <a:off x="2039226" y="5497700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68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2371;p47">
              <a:extLst>
                <a:ext uri="{FF2B5EF4-FFF2-40B4-BE49-F238E27FC236}">
                  <a16:creationId xmlns:a16="http://schemas.microsoft.com/office/drawing/2014/main" id="{5EFB28D7-4070-936A-9203-BA97DBA91849}"/>
                </a:ext>
              </a:extLst>
            </p:cNvPr>
            <p:cNvSpPr/>
            <p:nvPr/>
          </p:nvSpPr>
          <p:spPr>
            <a:xfrm>
              <a:off x="1968819" y="54977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cubicBezTo>
                    <a:pt x="101" y="301"/>
                    <a:pt x="167" y="267"/>
                    <a:pt x="234" y="234"/>
                  </a:cubicBezTo>
                  <a:cubicBezTo>
                    <a:pt x="268" y="167"/>
                    <a:pt x="301" y="101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2372;p47">
              <a:extLst>
                <a:ext uri="{FF2B5EF4-FFF2-40B4-BE49-F238E27FC236}">
                  <a16:creationId xmlns:a16="http://schemas.microsoft.com/office/drawing/2014/main" id="{970D6621-E7A8-0F48-B2F0-1464CE9989A0}"/>
                </a:ext>
              </a:extLst>
            </p:cNvPr>
            <p:cNvSpPr/>
            <p:nvPr/>
          </p:nvSpPr>
          <p:spPr>
            <a:xfrm>
              <a:off x="2113347" y="57904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0" y="0"/>
                  </a:moveTo>
                  <a:cubicBezTo>
                    <a:pt x="267" y="0"/>
                    <a:pt x="234" y="0"/>
                    <a:pt x="200" y="34"/>
                  </a:cubicBezTo>
                  <a:cubicBezTo>
                    <a:pt x="133" y="67"/>
                    <a:pt x="67" y="134"/>
                    <a:pt x="33" y="201"/>
                  </a:cubicBezTo>
                  <a:cubicBezTo>
                    <a:pt x="33" y="234"/>
                    <a:pt x="0" y="267"/>
                    <a:pt x="0" y="301"/>
                  </a:cubicBez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2373;p47">
              <a:extLst>
                <a:ext uri="{FF2B5EF4-FFF2-40B4-BE49-F238E27FC236}">
                  <a16:creationId xmlns:a16="http://schemas.microsoft.com/office/drawing/2014/main" id="{27826A05-45A1-CCC7-1281-462B234D976C}"/>
                </a:ext>
              </a:extLst>
            </p:cNvPr>
            <p:cNvSpPr/>
            <p:nvPr/>
          </p:nvSpPr>
          <p:spPr>
            <a:xfrm>
              <a:off x="2039226" y="5790445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201" y="0"/>
                    <a:pt x="67" y="67"/>
                    <a:pt x="34" y="201"/>
                  </a:cubicBezTo>
                  <a:cubicBezTo>
                    <a:pt x="34" y="234"/>
                    <a:pt x="1" y="267"/>
                    <a:pt x="1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601" y="201"/>
                  </a:cubicBezTo>
                  <a:cubicBezTo>
                    <a:pt x="534" y="67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2374;p47">
              <a:extLst>
                <a:ext uri="{FF2B5EF4-FFF2-40B4-BE49-F238E27FC236}">
                  <a16:creationId xmlns:a16="http://schemas.microsoft.com/office/drawing/2014/main" id="{0CF7F088-E573-0727-977B-2BE121C91A65}"/>
                </a:ext>
              </a:extLst>
            </p:cNvPr>
            <p:cNvSpPr/>
            <p:nvPr/>
          </p:nvSpPr>
          <p:spPr>
            <a:xfrm>
              <a:off x="2113347" y="571633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0" y="0"/>
                  </a:moveTo>
                  <a:cubicBezTo>
                    <a:pt x="267" y="0"/>
                    <a:pt x="234" y="0"/>
                    <a:pt x="200" y="34"/>
                  </a:cubicBezTo>
                  <a:cubicBezTo>
                    <a:pt x="100" y="67"/>
                    <a:pt x="0" y="167"/>
                    <a:pt x="0" y="300"/>
                  </a:cubicBezTo>
                  <a:cubicBezTo>
                    <a:pt x="0" y="434"/>
                    <a:pt x="100" y="534"/>
                    <a:pt x="200" y="567"/>
                  </a:cubicBezTo>
                  <a:cubicBezTo>
                    <a:pt x="234" y="601"/>
                    <a:pt x="267" y="601"/>
                    <a:pt x="300" y="601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2375;p47">
              <a:extLst>
                <a:ext uri="{FF2B5EF4-FFF2-40B4-BE49-F238E27FC236}">
                  <a16:creationId xmlns:a16="http://schemas.microsoft.com/office/drawing/2014/main" id="{E9F191D1-63A5-92A9-2F5F-1F84D5AEDE78}"/>
                </a:ext>
              </a:extLst>
            </p:cNvPr>
            <p:cNvSpPr/>
            <p:nvPr/>
          </p:nvSpPr>
          <p:spPr>
            <a:xfrm>
              <a:off x="2039226" y="571633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2376;p47">
              <a:extLst>
                <a:ext uri="{FF2B5EF4-FFF2-40B4-BE49-F238E27FC236}">
                  <a16:creationId xmlns:a16="http://schemas.microsoft.com/office/drawing/2014/main" id="{2FB4FF0C-AF2B-734F-B5C1-21803273AA4D}"/>
                </a:ext>
              </a:extLst>
            </p:cNvPr>
            <p:cNvSpPr/>
            <p:nvPr/>
          </p:nvSpPr>
          <p:spPr>
            <a:xfrm>
              <a:off x="2002171" y="575339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2377;p47">
              <a:extLst>
                <a:ext uri="{FF2B5EF4-FFF2-40B4-BE49-F238E27FC236}">
                  <a16:creationId xmlns:a16="http://schemas.microsoft.com/office/drawing/2014/main" id="{DC7BA6BD-8715-DEBB-3FFB-E96B084F3F6A}"/>
                </a:ext>
              </a:extLst>
            </p:cNvPr>
            <p:cNvSpPr/>
            <p:nvPr/>
          </p:nvSpPr>
          <p:spPr>
            <a:xfrm>
              <a:off x="2076280" y="575339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2378;p47">
              <a:extLst>
                <a:ext uri="{FF2B5EF4-FFF2-40B4-BE49-F238E27FC236}">
                  <a16:creationId xmlns:a16="http://schemas.microsoft.com/office/drawing/2014/main" id="{1060A573-F5F9-28E5-8F99-11F2D5E4D4C8}"/>
                </a:ext>
              </a:extLst>
            </p:cNvPr>
            <p:cNvSpPr/>
            <p:nvPr/>
          </p:nvSpPr>
          <p:spPr>
            <a:xfrm>
              <a:off x="2002171" y="567928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600"/>
                    <a:pt x="601" y="467"/>
                    <a:pt x="601" y="300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2379;p47">
              <a:extLst>
                <a:ext uri="{FF2B5EF4-FFF2-40B4-BE49-F238E27FC236}">
                  <a16:creationId xmlns:a16="http://schemas.microsoft.com/office/drawing/2014/main" id="{1D999EF3-8355-0978-50AF-813F25979494}"/>
                </a:ext>
              </a:extLst>
            </p:cNvPr>
            <p:cNvSpPr/>
            <p:nvPr/>
          </p:nvSpPr>
          <p:spPr>
            <a:xfrm>
              <a:off x="2076280" y="567928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600"/>
                    <a:pt x="601" y="467"/>
                    <a:pt x="601" y="300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2380;p47">
              <a:extLst>
                <a:ext uri="{FF2B5EF4-FFF2-40B4-BE49-F238E27FC236}">
                  <a16:creationId xmlns:a16="http://schemas.microsoft.com/office/drawing/2014/main" id="{46EB3131-B0A8-2CC5-34E2-ABE31C60E592}"/>
                </a:ext>
              </a:extLst>
            </p:cNvPr>
            <p:cNvSpPr/>
            <p:nvPr/>
          </p:nvSpPr>
          <p:spPr>
            <a:xfrm>
              <a:off x="1968819" y="57904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301" y="201"/>
                  </a:cubicBezTo>
                  <a:cubicBezTo>
                    <a:pt x="268" y="167"/>
                    <a:pt x="234" y="134"/>
                    <a:pt x="234" y="101"/>
                  </a:cubicBezTo>
                  <a:cubicBezTo>
                    <a:pt x="167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2381;p47">
              <a:extLst>
                <a:ext uri="{FF2B5EF4-FFF2-40B4-BE49-F238E27FC236}">
                  <a16:creationId xmlns:a16="http://schemas.microsoft.com/office/drawing/2014/main" id="{9961DF2C-54E1-5996-D741-E78D697D2DCF}"/>
                </a:ext>
              </a:extLst>
            </p:cNvPr>
            <p:cNvSpPr/>
            <p:nvPr/>
          </p:nvSpPr>
          <p:spPr>
            <a:xfrm>
              <a:off x="1968819" y="571633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0"/>
                  </a:moveTo>
                  <a:lnTo>
                    <a:pt x="1" y="601"/>
                  </a:lnTo>
                  <a:cubicBezTo>
                    <a:pt x="101" y="601"/>
                    <a:pt x="167" y="567"/>
                    <a:pt x="234" y="501"/>
                  </a:cubicBezTo>
                  <a:cubicBezTo>
                    <a:pt x="268" y="467"/>
                    <a:pt x="301" y="400"/>
                    <a:pt x="301" y="300"/>
                  </a:cubicBezTo>
                  <a:cubicBezTo>
                    <a:pt x="301" y="234"/>
                    <a:pt x="268" y="134"/>
                    <a:pt x="234" y="100"/>
                  </a:cubicBezTo>
                  <a:cubicBezTo>
                    <a:pt x="167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2382;p47">
              <a:extLst>
                <a:ext uri="{FF2B5EF4-FFF2-40B4-BE49-F238E27FC236}">
                  <a16:creationId xmlns:a16="http://schemas.microsoft.com/office/drawing/2014/main" id="{57BB5502-E0ED-DCF5-805F-41ADAD5EE31A}"/>
                </a:ext>
              </a:extLst>
            </p:cNvPr>
            <p:cNvSpPr/>
            <p:nvPr/>
          </p:nvSpPr>
          <p:spPr>
            <a:xfrm>
              <a:off x="2039226" y="5645930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33"/>
                    <a:pt x="34" y="100"/>
                    <a:pt x="34" y="134"/>
                  </a:cubicBezTo>
                  <a:cubicBezTo>
                    <a:pt x="67" y="234"/>
                    <a:pt x="201" y="300"/>
                    <a:pt x="301" y="300"/>
                  </a:cubicBezTo>
                  <a:cubicBezTo>
                    <a:pt x="434" y="300"/>
                    <a:pt x="534" y="234"/>
                    <a:pt x="601" y="134"/>
                  </a:cubicBezTo>
                  <a:cubicBezTo>
                    <a:pt x="601" y="100"/>
                    <a:pt x="601" y="33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2383;p47">
              <a:extLst>
                <a:ext uri="{FF2B5EF4-FFF2-40B4-BE49-F238E27FC236}">
                  <a16:creationId xmlns:a16="http://schemas.microsoft.com/office/drawing/2014/main" id="{B7F0B9CB-E77B-9DE3-34A4-1D00A0610182}"/>
                </a:ext>
              </a:extLst>
            </p:cNvPr>
            <p:cNvSpPr/>
            <p:nvPr/>
          </p:nvSpPr>
          <p:spPr>
            <a:xfrm>
              <a:off x="1968819" y="56459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cubicBezTo>
                    <a:pt x="101" y="300"/>
                    <a:pt x="167" y="267"/>
                    <a:pt x="234" y="234"/>
                  </a:cubicBezTo>
                  <a:cubicBezTo>
                    <a:pt x="268" y="200"/>
                    <a:pt x="268" y="167"/>
                    <a:pt x="301" y="134"/>
                  </a:cubicBezTo>
                  <a:cubicBezTo>
                    <a:pt x="301" y="100"/>
                    <a:pt x="301" y="33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2384;p47">
              <a:extLst>
                <a:ext uri="{FF2B5EF4-FFF2-40B4-BE49-F238E27FC236}">
                  <a16:creationId xmlns:a16="http://schemas.microsoft.com/office/drawing/2014/main" id="{7240A121-489C-698F-2D84-53D890D15884}"/>
                </a:ext>
              </a:extLst>
            </p:cNvPr>
            <p:cNvSpPr/>
            <p:nvPr/>
          </p:nvSpPr>
          <p:spPr>
            <a:xfrm>
              <a:off x="2113347" y="593867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0" y="0"/>
                  </a:moveTo>
                  <a:cubicBezTo>
                    <a:pt x="267" y="0"/>
                    <a:pt x="234" y="0"/>
                    <a:pt x="200" y="33"/>
                  </a:cubicBezTo>
                  <a:cubicBezTo>
                    <a:pt x="100" y="67"/>
                    <a:pt x="0" y="167"/>
                    <a:pt x="0" y="300"/>
                  </a:cubicBezTo>
                  <a:lnTo>
                    <a:pt x="300" y="30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2385;p47">
              <a:extLst>
                <a:ext uri="{FF2B5EF4-FFF2-40B4-BE49-F238E27FC236}">
                  <a16:creationId xmlns:a16="http://schemas.microsoft.com/office/drawing/2014/main" id="{116E2060-42E7-6589-6DF4-F190BE13E2E0}"/>
                </a:ext>
              </a:extLst>
            </p:cNvPr>
            <p:cNvSpPr/>
            <p:nvPr/>
          </p:nvSpPr>
          <p:spPr>
            <a:xfrm>
              <a:off x="2039226" y="5938676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lnTo>
                    <a:pt x="601" y="300"/>
                  </a:ln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2386;p47">
              <a:extLst>
                <a:ext uri="{FF2B5EF4-FFF2-40B4-BE49-F238E27FC236}">
                  <a16:creationId xmlns:a16="http://schemas.microsoft.com/office/drawing/2014/main" id="{A08CC8E8-18ED-6DB4-89BF-042E5B901BD3}"/>
                </a:ext>
              </a:extLst>
            </p:cNvPr>
            <p:cNvSpPr/>
            <p:nvPr/>
          </p:nvSpPr>
          <p:spPr>
            <a:xfrm>
              <a:off x="2113347" y="586455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0" y="1"/>
                  </a:moveTo>
                  <a:cubicBezTo>
                    <a:pt x="267" y="1"/>
                    <a:pt x="234" y="1"/>
                    <a:pt x="200" y="34"/>
                  </a:cubicBezTo>
                  <a:cubicBezTo>
                    <a:pt x="100" y="67"/>
                    <a:pt x="0" y="168"/>
                    <a:pt x="0" y="301"/>
                  </a:cubicBezTo>
                  <a:cubicBezTo>
                    <a:pt x="0" y="434"/>
                    <a:pt x="100" y="534"/>
                    <a:pt x="200" y="568"/>
                  </a:cubicBezTo>
                  <a:cubicBezTo>
                    <a:pt x="234" y="601"/>
                    <a:pt x="267" y="601"/>
                    <a:pt x="300" y="60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2387;p47">
              <a:extLst>
                <a:ext uri="{FF2B5EF4-FFF2-40B4-BE49-F238E27FC236}">
                  <a16:creationId xmlns:a16="http://schemas.microsoft.com/office/drawing/2014/main" id="{82558537-FBF8-9FDB-1AAE-8233D5F70780}"/>
                </a:ext>
              </a:extLst>
            </p:cNvPr>
            <p:cNvSpPr/>
            <p:nvPr/>
          </p:nvSpPr>
          <p:spPr>
            <a:xfrm>
              <a:off x="2039226" y="5864554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2388;p47">
              <a:extLst>
                <a:ext uri="{FF2B5EF4-FFF2-40B4-BE49-F238E27FC236}">
                  <a16:creationId xmlns:a16="http://schemas.microsoft.com/office/drawing/2014/main" id="{817C76B7-05BB-B7F3-06DA-E867766D8713}"/>
                </a:ext>
              </a:extLst>
            </p:cNvPr>
            <p:cNvSpPr/>
            <p:nvPr/>
          </p:nvSpPr>
          <p:spPr>
            <a:xfrm>
              <a:off x="2002171" y="5901609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2389;p47">
              <a:extLst>
                <a:ext uri="{FF2B5EF4-FFF2-40B4-BE49-F238E27FC236}">
                  <a16:creationId xmlns:a16="http://schemas.microsoft.com/office/drawing/2014/main" id="{91815E44-1EB6-8E9E-F0E3-E5B2C4777941}"/>
                </a:ext>
              </a:extLst>
            </p:cNvPr>
            <p:cNvSpPr/>
            <p:nvPr/>
          </p:nvSpPr>
          <p:spPr>
            <a:xfrm>
              <a:off x="2076280" y="5901609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2390;p47">
              <a:extLst>
                <a:ext uri="{FF2B5EF4-FFF2-40B4-BE49-F238E27FC236}">
                  <a16:creationId xmlns:a16="http://schemas.microsoft.com/office/drawing/2014/main" id="{95692202-9784-D87C-7723-52513A2EE820}"/>
                </a:ext>
              </a:extLst>
            </p:cNvPr>
            <p:cNvSpPr/>
            <p:nvPr/>
          </p:nvSpPr>
          <p:spPr>
            <a:xfrm>
              <a:off x="2002171" y="582750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2391;p47">
              <a:extLst>
                <a:ext uri="{FF2B5EF4-FFF2-40B4-BE49-F238E27FC236}">
                  <a16:creationId xmlns:a16="http://schemas.microsoft.com/office/drawing/2014/main" id="{D7F95DBE-BB1E-60A2-EB29-8A2545F13EDB}"/>
                </a:ext>
              </a:extLst>
            </p:cNvPr>
            <p:cNvSpPr/>
            <p:nvPr/>
          </p:nvSpPr>
          <p:spPr>
            <a:xfrm>
              <a:off x="2076280" y="582750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2392;p47">
              <a:extLst>
                <a:ext uri="{FF2B5EF4-FFF2-40B4-BE49-F238E27FC236}">
                  <a16:creationId xmlns:a16="http://schemas.microsoft.com/office/drawing/2014/main" id="{8DC5EA2D-6D2A-E38A-7690-697967181678}"/>
                </a:ext>
              </a:extLst>
            </p:cNvPr>
            <p:cNvSpPr/>
            <p:nvPr/>
          </p:nvSpPr>
          <p:spPr>
            <a:xfrm>
              <a:off x="1968819" y="593867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34"/>
                    <a:pt x="268" y="133"/>
                    <a:pt x="234" y="100"/>
                  </a:cubicBezTo>
                  <a:cubicBezTo>
                    <a:pt x="167" y="33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2393;p47">
              <a:extLst>
                <a:ext uri="{FF2B5EF4-FFF2-40B4-BE49-F238E27FC236}">
                  <a16:creationId xmlns:a16="http://schemas.microsoft.com/office/drawing/2014/main" id="{C8933888-4EC0-59FD-1B36-473B95B468E2}"/>
                </a:ext>
              </a:extLst>
            </p:cNvPr>
            <p:cNvSpPr/>
            <p:nvPr/>
          </p:nvSpPr>
          <p:spPr>
            <a:xfrm>
              <a:off x="1968819" y="586455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01" y="601"/>
                    <a:pt x="167" y="568"/>
                    <a:pt x="234" y="534"/>
                  </a:cubicBezTo>
                  <a:cubicBezTo>
                    <a:pt x="268" y="468"/>
                    <a:pt x="301" y="401"/>
                    <a:pt x="301" y="301"/>
                  </a:cubicBezTo>
                  <a:cubicBezTo>
                    <a:pt x="301" y="234"/>
                    <a:pt x="268" y="134"/>
                    <a:pt x="234" y="101"/>
                  </a:cubicBezTo>
                  <a:cubicBezTo>
                    <a:pt x="167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2394;p47">
              <a:extLst>
                <a:ext uri="{FF2B5EF4-FFF2-40B4-BE49-F238E27FC236}">
                  <a16:creationId xmlns:a16="http://schemas.microsoft.com/office/drawing/2014/main" id="{3275C973-CB4E-401B-0D29-361591495E12}"/>
                </a:ext>
              </a:extLst>
            </p:cNvPr>
            <p:cNvSpPr/>
            <p:nvPr/>
          </p:nvSpPr>
          <p:spPr>
            <a:xfrm>
              <a:off x="2113347" y="579414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cubicBezTo>
                    <a:pt x="0" y="134"/>
                    <a:pt x="100" y="234"/>
                    <a:pt x="200" y="268"/>
                  </a:cubicBezTo>
                  <a:cubicBezTo>
                    <a:pt x="234" y="301"/>
                    <a:pt x="267" y="301"/>
                    <a:pt x="300" y="30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2395;p47">
              <a:extLst>
                <a:ext uri="{FF2B5EF4-FFF2-40B4-BE49-F238E27FC236}">
                  <a16:creationId xmlns:a16="http://schemas.microsoft.com/office/drawing/2014/main" id="{830F2329-9A64-434A-1CB5-BF2D82360E9C}"/>
                </a:ext>
              </a:extLst>
            </p:cNvPr>
            <p:cNvSpPr/>
            <p:nvPr/>
          </p:nvSpPr>
          <p:spPr>
            <a:xfrm>
              <a:off x="2039226" y="5794148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1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68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2396;p47">
              <a:extLst>
                <a:ext uri="{FF2B5EF4-FFF2-40B4-BE49-F238E27FC236}">
                  <a16:creationId xmlns:a16="http://schemas.microsoft.com/office/drawing/2014/main" id="{344ED116-2880-F651-372A-AA152058EC13}"/>
                </a:ext>
              </a:extLst>
            </p:cNvPr>
            <p:cNvSpPr/>
            <p:nvPr/>
          </p:nvSpPr>
          <p:spPr>
            <a:xfrm>
              <a:off x="1968819" y="579414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101" y="301"/>
                    <a:pt x="167" y="268"/>
                    <a:pt x="234" y="234"/>
                  </a:cubicBezTo>
                  <a:cubicBezTo>
                    <a:pt x="268" y="167"/>
                    <a:pt x="301" y="10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2397;p47">
              <a:extLst>
                <a:ext uri="{FF2B5EF4-FFF2-40B4-BE49-F238E27FC236}">
                  <a16:creationId xmlns:a16="http://schemas.microsoft.com/office/drawing/2014/main" id="{B47AC1B3-A7A0-86AC-643D-C10C99CEF57D}"/>
                </a:ext>
              </a:extLst>
            </p:cNvPr>
            <p:cNvSpPr/>
            <p:nvPr/>
          </p:nvSpPr>
          <p:spPr>
            <a:xfrm>
              <a:off x="2113347" y="608689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0" y="1"/>
                  </a:moveTo>
                  <a:cubicBezTo>
                    <a:pt x="267" y="1"/>
                    <a:pt x="234" y="1"/>
                    <a:pt x="200" y="34"/>
                  </a:cubicBezTo>
                  <a:cubicBezTo>
                    <a:pt x="133" y="67"/>
                    <a:pt x="67" y="134"/>
                    <a:pt x="33" y="201"/>
                  </a:cubicBezTo>
                  <a:cubicBezTo>
                    <a:pt x="33" y="234"/>
                    <a:pt x="0" y="268"/>
                    <a:pt x="0" y="301"/>
                  </a:cubicBez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2398;p47">
              <a:extLst>
                <a:ext uri="{FF2B5EF4-FFF2-40B4-BE49-F238E27FC236}">
                  <a16:creationId xmlns:a16="http://schemas.microsoft.com/office/drawing/2014/main" id="{EF6AAA66-F49C-6B89-8D6D-569F1DB6025B}"/>
                </a:ext>
              </a:extLst>
            </p:cNvPr>
            <p:cNvSpPr/>
            <p:nvPr/>
          </p:nvSpPr>
          <p:spPr>
            <a:xfrm>
              <a:off x="2039226" y="6086894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1"/>
                  </a:moveTo>
                  <a:cubicBezTo>
                    <a:pt x="201" y="1"/>
                    <a:pt x="67" y="67"/>
                    <a:pt x="34" y="201"/>
                  </a:cubicBezTo>
                  <a:cubicBezTo>
                    <a:pt x="34" y="234"/>
                    <a:pt x="1" y="268"/>
                    <a:pt x="1" y="301"/>
                  </a:cubicBezTo>
                  <a:lnTo>
                    <a:pt x="601" y="301"/>
                  </a:lnTo>
                  <a:cubicBezTo>
                    <a:pt x="601" y="268"/>
                    <a:pt x="601" y="234"/>
                    <a:pt x="601" y="201"/>
                  </a:cubicBezTo>
                  <a:cubicBezTo>
                    <a:pt x="534" y="67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2399;p47">
              <a:extLst>
                <a:ext uri="{FF2B5EF4-FFF2-40B4-BE49-F238E27FC236}">
                  <a16:creationId xmlns:a16="http://schemas.microsoft.com/office/drawing/2014/main" id="{84AA663B-3489-2E60-8A20-BE1109C3B580}"/>
                </a:ext>
              </a:extLst>
            </p:cNvPr>
            <p:cNvSpPr/>
            <p:nvPr/>
          </p:nvSpPr>
          <p:spPr>
            <a:xfrm>
              <a:off x="2113347" y="6012785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0" y="0"/>
                  </a:moveTo>
                  <a:cubicBezTo>
                    <a:pt x="267" y="0"/>
                    <a:pt x="234" y="0"/>
                    <a:pt x="200" y="34"/>
                  </a:cubicBezTo>
                  <a:cubicBezTo>
                    <a:pt x="100" y="67"/>
                    <a:pt x="0" y="167"/>
                    <a:pt x="0" y="301"/>
                  </a:cubicBezTo>
                  <a:cubicBezTo>
                    <a:pt x="0" y="434"/>
                    <a:pt x="100" y="534"/>
                    <a:pt x="200" y="567"/>
                  </a:cubicBezTo>
                  <a:cubicBezTo>
                    <a:pt x="234" y="601"/>
                    <a:pt x="267" y="601"/>
                    <a:pt x="300" y="601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2400;p47">
              <a:extLst>
                <a:ext uri="{FF2B5EF4-FFF2-40B4-BE49-F238E27FC236}">
                  <a16:creationId xmlns:a16="http://schemas.microsoft.com/office/drawing/2014/main" id="{2A4BF322-CDD8-8397-2776-5B48EC5C7647}"/>
                </a:ext>
              </a:extLst>
            </p:cNvPr>
            <p:cNvSpPr/>
            <p:nvPr/>
          </p:nvSpPr>
          <p:spPr>
            <a:xfrm>
              <a:off x="2039226" y="6012785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2401;p47">
              <a:extLst>
                <a:ext uri="{FF2B5EF4-FFF2-40B4-BE49-F238E27FC236}">
                  <a16:creationId xmlns:a16="http://schemas.microsoft.com/office/drawing/2014/main" id="{1949AFCC-F4E2-F375-D3D2-44BA775F58B4}"/>
                </a:ext>
              </a:extLst>
            </p:cNvPr>
            <p:cNvSpPr/>
            <p:nvPr/>
          </p:nvSpPr>
          <p:spPr>
            <a:xfrm>
              <a:off x="2002171" y="604984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2402;p47">
              <a:extLst>
                <a:ext uri="{FF2B5EF4-FFF2-40B4-BE49-F238E27FC236}">
                  <a16:creationId xmlns:a16="http://schemas.microsoft.com/office/drawing/2014/main" id="{7A8E7F13-33EB-755C-9F7A-CBA7CCC2E734}"/>
                </a:ext>
              </a:extLst>
            </p:cNvPr>
            <p:cNvSpPr/>
            <p:nvPr/>
          </p:nvSpPr>
          <p:spPr>
            <a:xfrm>
              <a:off x="2076280" y="604984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2403;p47">
              <a:extLst>
                <a:ext uri="{FF2B5EF4-FFF2-40B4-BE49-F238E27FC236}">
                  <a16:creationId xmlns:a16="http://schemas.microsoft.com/office/drawing/2014/main" id="{A86F0BF1-532A-9748-6490-001B8D01F9F7}"/>
                </a:ext>
              </a:extLst>
            </p:cNvPr>
            <p:cNvSpPr/>
            <p:nvPr/>
          </p:nvSpPr>
          <p:spPr>
            <a:xfrm>
              <a:off x="2002171" y="597573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2404;p47">
              <a:extLst>
                <a:ext uri="{FF2B5EF4-FFF2-40B4-BE49-F238E27FC236}">
                  <a16:creationId xmlns:a16="http://schemas.microsoft.com/office/drawing/2014/main" id="{B3FD4EAB-EF01-8590-C585-DAEE88F1BEBA}"/>
                </a:ext>
              </a:extLst>
            </p:cNvPr>
            <p:cNvSpPr/>
            <p:nvPr/>
          </p:nvSpPr>
          <p:spPr>
            <a:xfrm>
              <a:off x="2076280" y="597573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2405;p47">
              <a:extLst>
                <a:ext uri="{FF2B5EF4-FFF2-40B4-BE49-F238E27FC236}">
                  <a16:creationId xmlns:a16="http://schemas.microsoft.com/office/drawing/2014/main" id="{4A2015A8-1200-6E1C-AC30-4AFD405E82F4}"/>
                </a:ext>
              </a:extLst>
            </p:cNvPr>
            <p:cNvSpPr/>
            <p:nvPr/>
          </p:nvSpPr>
          <p:spPr>
            <a:xfrm>
              <a:off x="1968819" y="608689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8"/>
                    <a:pt x="301" y="234"/>
                    <a:pt x="301" y="201"/>
                  </a:cubicBezTo>
                  <a:cubicBezTo>
                    <a:pt x="268" y="167"/>
                    <a:pt x="234" y="134"/>
                    <a:pt x="234" y="101"/>
                  </a:cubicBezTo>
                  <a:cubicBezTo>
                    <a:pt x="167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2406;p47">
              <a:extLst>
                <a:ext uri="{FF2B5EF4-FFF2-40B4-BE49-F238E27FC236}">
                  <a16:creationId xmlns:a16="http://schemas.microsoft.com/office/drawing/2014/main" id="{03856281-FBA4-F168-B7E0-E2D1C926E0E6}"/>
                </a:ext>
              </a:extLst>
            </p:cNvPr>
            <p:cNvSpPr/>
            <p:nvPr/>
          </p:nvSpPr>
          <p:spPr>
            <a:xfrm>
              <a:off x="1968819" y="6012785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0"/>
                  </a:moveTo>
                  <a:lnTo>
                    <a:pt x="1" y="601"/>
                  </a:lnTo>
                  <a:cubicBezTo>
                    <a:pt x="101" y="601"/>
                    <a:pt x="167" y="567"/>
                    <a:pt x="234" y="534"/>
                  </a:cubicBezTo>
                  <a:cubicBezTo>
                    <a:pt x="268" y="467"/>
                    <a:pt x="301" y="401"/>
                    <a:pt x="301" y="301"/>
                  </a:cubicBezTo>
                  <a:cubicBezTo>
                    <a:pt x="301" y="234"/>
                    <a:pt x="268" y="134"/>
                    <a:pt x="234" y="100"/>
                  </a:cubicBezTo>
                  <a:cubicBezTo>
                    <a:pt x="167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2407;p47">
              <a:extLst>
                <a:ext uri="{FF2B5EF4-FFF2-40B4-BE49-F238E27FC236}">
                  <a16:creationId xmlns:a16="http://schemas.microsoft.com/office/drawing/2014/main" id="{4119E03C-CB75-58A3-A150-7EA13C34DA1B}"/>
                </a:ext>
              </a:extLst>
            </p:cNvPr>
            <p:cNvSpPr/>
            <p:nvPr/>
          </p:nvSpPr>
          <p:spPr>
            <a:xfrm>
              <a:off x="2113347" y="5942379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134"/>
                    <a:pt x="100" y="234"/>
                    <a:pt x="200" y="267"/>
                  </a:cubicBezTo>
                  <a:cubicBezTo>
                    <a:pt x="234" y="300"/>
                    <a:pt x="267" y="300"/>
                    <a:pt x="300" y="300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2408;p47">
              <a:extLst>
                <a:ext uri="{FF2B5EF4-FFF2-40B4-BE49-F238E27FC236}">
                  <a16:creationId xmlns:a16="http://schemas.microsoft.com/office/drawing/2014/main" id="{4755FF2A-F79F-E487-8C2C-0161AAF88BB8}"/>
                </a:ext>
              </a:extLst>
            </p:cNvPr>
            <p:cNvSpPr/>
            <p:nvPr/>
          </p:nvSpPr>
          <p:spPr>
            <a:xfrm>
              <a:off x="2039226" y="5942379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167"/>
                    <a:pt x="134" y="300"/>
                    <a:pt x="301" y="300"/>
                  </a:cubicBezTo>
                  <a:cubicBezTo>
                    <a:pt x="468" y="300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2409;p47">
              <a:extLst>
                <a:ext uri="{FF2B5EF4-FFF2-40B4-BE49-F238E27FC236}">
                  <a16:creationId xmlns:a16="http://schemas.microsoft.com/office/drawing/2014/main" id="{1454D252-198C-1CE5-9CB8-15C09A90B210}"/>
                </a:ext>
              </a:extLst>
            </p:cNvPr>
            <p:cNvSpPr/>
            <p:nvPr/>
          </p:nvSpPr>
          <p:spPr>
            <a:xfrm>
              <a:off x="1968819" y="5942379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cubicBezTo>
                    <a:pt x="101" y="300"/>
                    <a:pt x="167" y="267"/>
                    <a:pt x="234" y="234"/>
                  </a:cubicBezTo>
                  <a:cubicBezTo>
                    <a:pt x="268" y="167"/>
                    <a:pt x="301" y="10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2410;p47">
              <a:extLst>
                <a:ext uri="{FF2B5EF4-FFF2-40B4-BE49-F238E27FC236}">
                  <a16:creationId xmlns:a16="http://schemas.microsoft.com/office/drawing/2014/main" id="{A373D170-B694-AA71-B1B9-661DC8BBF7FF}"/>
                </a:ext>
              </a:extLst>
            </p:cNvPr>
            <p:cNvSpPr/>
            <p:nvPr/>
          </p:nvSpPr>
          <p:spPr>
            <a:xfrm>
              <a:off x="2002171" y="6123948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2411;p47">
              <a:extLst>
                <a:ext uri="{FF2B5EF4-FFF2-40B4-BE49-F238E27FC236}">
                  <a16:creationId xmlns:a16="http://schemas.microsoft.com/office/drawing/2014/main" id="{6A742969-E07A-2794-7274-0302B67E5D87}"/>
                </a:ext>
              </a:extLst>
            </p:cNvPr>
            <p:cNvSpPr/>
            <p:nvPr/>
          </p:nvSpPr>
          <p:spPr>
            <a:xfrm>
              <a:off x="2113347" y="6090597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cubicBezTo>
                    <a:pt x="0" y="134"/>
                    <a:pt x="67" y="234"/>
                    <a:pt x="200" y="268"/>
                  </a:cubicBezTo>
                  <a:cubicBezTo>
                    <a:pt x="234" y="301"/>
                    <a:pt x="267" y="301"/>
                    <a:pt x="300" y="30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2412;p47">
              <a:extLst>
                <a:ext uri="{FF2B5EF4-FFF2-40B4-BE49-F238E27FC236}">
                  <a16:creationId xmlns:a16="http://schemas.microsoft.com/office/drawing/2014/main" id="{A1EDAEBE-C917-D912-323A-A569768000A1}"/>
                </a:ext>
              </a:extLst>
            </p:cNvPr>
            <p:cNvSpPr/>
            <p:nvPr/>
          </p:nvSpPr>
          <p:spPr>
            <a:xfrm>
              <a:off x="2039226" y="6090597"/>
              <a:ext cx="7431" cy="3728"/>
            </a:xfrm>
            <a:custGeom>
              <a:avLst/>
              <a:gdLst/>
              <a:ahLst/>
              <a:cxnLst/>
              <a:rect l="l" t="t" r="r" b="b"/>
              <a:pathLst>
                <a:path w="602" h="302" extrusionOk="0">
                  <a:moveTo>
                    <a:pt x="1" y="1"/>
                  </a:moveTo>
                  <a:cubicBezTo>
                    <a:pt x="1" y="168"/>
                    <a:pt x="134" y="301"/>
                    <a:pt x="301" y="301"/>
                  </a:cubicBezTo>
                  <a:cubicBezTo>
                    <a:pt x="468" y="301"/>
                    <a:pt x="601" y="168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2413;p47">
              <a:extLst>
                <a:ext uri="{FF2B5EF4-FFF2-40B4-BE49-F238E27FC236}">
                  <a16:creationId xmlns:a16="http://schemas.microsoft.com/office/drawing/2014/main" id="{5BB8FCE1-E179-176D-CFDA-8DAA16A08BAE}"/>
                </a:ext>
              </a:extLst>
            </p:cNvPr>
            <p:cNvSpPr/>
            <p:nvPr/>
          </p:nvSpPr>
          <p:spPr>
            <a:xfrm>
              <a:off x="1968819" y="6090597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lnTo>
                    <a:pt x="1" y="301"/>
                  </a:lnTo>
                  <a:cubicBezTo>
                    <a:pt x="101" y="301"/>
                    <a:pt x="167" y="268"/>
                    <a:pt x="234" y="234"/>
                  </a:cubicBezTo>
                  <a:cubicBezTo>
                    <a:pt x="268" y="168"/>
                    <a:pt x="301" y="10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2414;p47">
              <a:extLst>
                <a:ext uri="{FF2B5EF4-FFF2-40B4-BE49-F238E27FC236}">
                  <a16:creationId xmlns:a16="http://schemas.microsoft.com/office/drawing/2014/main" id="{C71CE4C5-2BA2-2CDE-8506-0BFBDF68A0B4}"/>
                </a:ext>
              </a:extLst>
            </p:cNvPr>
            <p:cNvSpPr/>
            <p:nvPr/>
          </p:nvSpPr>
          <p:spPr>
            <a:xfrm>
              <a:off x="1891007" y="5345766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1"/>
                  </a:moveTo>
                  <a:cubicBezTo>
                    <a:pt x="167" y="1"/>
                    <a:pt x="67" y="67"/>
                    <a:pt x="34" y="201"/>
                  </a:cubicBezTo>
                  <a:cubicBezTo>
                    <a:pt x="0" y="234"/>
                    <a:pt x="0" y="268"/>
                    <a:pt x="0" y="301"/>
                  </a:cubicBezTo>
                  <a:lnTo>
                    <a:pt x="601" y="301"/>
                  </a:lnTo>
                  <a:cubicBezTo>
                    <a:pt x="601" y="268"/>
                    <a:pt x="601" y="234"/>
                    <a:pt x="601" y="201"/>
                  </a:cubicBezTo>
                  <a:cubicBezTo>
                    <a:pt x="534" y="67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2415;p47">
              <a:extLst>
                <a:ext uri="{FF2B5EF4-FFF2-40B4-BE49-F238E27FC236}">
                  <a16:creationId xmlns:a16="http://schemas.microsoft.com/office/drawing/2014/main" id="{9A0964DC-E7A8-3CCD-90A9-B09C4F597F72}"/>
                </a:ext>
              </a:extLst>
            </p:cNvPr>
            <p:cNvSpPr/>
            <p:nvPr/>
          </p:nvSpPr>
          <p:spPr>
            <a:xfrm>
              <a:off x="1820600" y="534576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268"/>
                    <a:pt x="300" y="234"/>
                    <a:pt x="267" y="201"/>
                  </a:cubicBezTo>
                  <a:cubicBezTo>
                    <a:pt x="234" y="67"/>
                    <a:pt x="134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2416;p47">
              <a:extLst>
                <a:ext uri="{FF2B5EF4-FFF2-40B4-BE49-F238E27FC236}">
                  <a16:creationId xmlns:a16="http://schemas.microsoft.com/office/drawing/2014/main" id="{4B46387D-FBFB-FD2B-F5A6-1B7E4B6B324A}"/>
                </a:ext>
              </a:extLst>
            </p:cNvPr>
            <p:cNvSpPr/>
            <p:nvPr/>
          </p:nvSpPr>
          <p:spPr>
            <a:xfrm>
              <a:off x="1965116" y="549399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201" y="0"/>
                    <a:pt x="67" y="67"/>
                    <a:pt x="34" y="200"/>
                  </a:cubicBezTo>
                  <a:cubicBezTo>
                    <a:pt x="0" y="234"/>
                    <a:pt x="0" y="267"/>
                    <a:pt x="0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2417;p47">
              <a:extLst>
                <a:ext uri="{FF2B5EF4-FFF2-40B4-BE49-F238E27FC236}">
                  <a16:creationId xmlns:a16="http://schemas.microsoft.com/office/drawing/2014/main" id="{4616FB33-F8D6-3403-4646-B9452E1F3BD8}"/>
                </a:ext>
              </a:extLst>
            </p:cNvPr>
            <p:cNvSpPr/>
            <p:nvPr/>
          </p:nvSpPr>
          <p:spPr>
            <a:xfrm>
              <a:off x="1891007" y="5493996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67" y="0"/>
                    <a:pt x="67" y="67"/>
                    <a:pt x="34" y="200"/>
                  </a:cubicBezTo>
                  <a:cubicBezTo>
                    <a:pt x="0" y="234"/>
                    <a:pt x="0" y="267"/>
                    <a:pt x="0" y="300"/>
                  </a:cubicBezTo>
                  <a:lnTo>
                    <a:pt x="601" y="300"/>
                  </a:lnTo>
                  <a:cubicBezTo>
                    <a:pt x="601" y="267"/>
                    <a:pt x="601" y="234"/>
                    <a:pt x="567" y="200"/>
                  </a:cubicBezTo>
                  <a:cubicBezTo>
                    <a:pt x="534" y="67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2418;p47">
              <a:extLst>
                <a:ext uri="{FF2B5EF4-FFF2-40B4-BE49-F238E27FC236}">
                  <a16:creationId xmlns:a16="http://schemas.microsoft.com/office/drawing/2014/main" id="{6D3B18D8-D6E0-B6E6-AD43-77211DE2C9EB}"/>
                </a:ext>
              </a:extLst>
            </p:cNvPr>
            <p:cNvSpPr/>
            <p:nvPr/>
          </p:nvSpPr>
          <p:spPr>
            <a:xfrm>
              <a:off x="1965116" y="5419875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2419;p47">
              <a:extLst>
                <a:ext uri="{FF2B5EF4-FFF2-40B4-BE49-F238E27FC236}">
                  <a16:creationId xmlns:a16="http://schemas.microsoft.com/office/drawing/2014/main" id="{2F1CBE1E-129C-DE27-95FF-10928B5A84D3}"/>
                </a:ext>
              </a:extLst>
            </p:cNvPr>
            <p:cNvSpPr/>
            <p:nvPr/>
          </p:nvSpPr>
          <p:spPr>
            <a:xfrm>
              <a:off x="1891007" y="5419875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2420;p47">
              <a:extLst>
                <a:ext uri="{FF2B5EF4-FFF2-40B4-BE49-F238E27FC236}">
                  <a16:creationId xmlns:a16="http://schemas.microsoft.com/office/drawing/2014/main" id="{920D64FB-3BBA-9223-0A44-1D3FF9B570A4}"/>
                </a:ext>
              </a:extLst>
            </p:cNvPr>
            <p:cNvSpPr/>
            <p:nvPr/>
          </p:nvSpPr>
          <p:spPr>
            <a:xfrm>
              <a:off x="1853952" y="545694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3" y="0"/>
                    <a:pt x="0" y="134"/>
                    <a:pt x="0" y="300"/>
                  </a:cubicBezTo>
                  <a:cubicBezTo>
                    <a:pt x="0" y="467"/>
                    <a:pt x="133" y="601"/>
                    <a:pt x="300" y="601"/>
                  </a:cubicBezTo>
                  <a:cubicBezTo>
                    <a:pt x="467" y="601"/>
                    <a:pt x="600" y="467"/>
                    <a:pt x="600" y="300"/>
                  </a:cubicBezTo>
                  <a:cubicBezTo>
                    <a:pt x="600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2421;p47">
              <a:extLst>
                <a:ext uri="{FF2B5EF4-FFF2-40B4-BE49-F238E27FC236}">
                  <a16:creationId xmlns:a16="http://schemas.microsoft.com/office/drawing/2014/main" id="{FADED3FD-0DB1-36DE-19E2-8612D80F27DC}"/>
                </a:ext>
              </a:extLst>
            </p:cNvPr>
            <p:cNvSpPr/>
            <p:nvPr/>
          </p:nvSpPr>
          <p:spPr>
            <a:xfrm>
              <a:off x="1928061" y="545694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2422;p47">
              <a:extLst>
                <a:ext uri="{FF2B5EF4-FFF2-40B4-BE49-F238E27FC236}">
                  <a16:creationId xmlns:a16="http://schemas.microsoft.com/office/drawing/2014/main" id="{914FB366-FC29-72CB-1CE9-8B9DC6905A34}"/>
                </a:ext>
              </a:extLst>
            </p:cNvPr>
            <p:cNvSpPr/>
            <p:nvPr/>
          </p:nvSpPr>
          <p:spPr>
            <a:xfrm>
              <a:off x="1853952" y="538282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cubicBezTo>
                    <a:pt x="0" y="468"/>
                    <a:pt x="133" y="601"/>
                    <a:pt x="300" y="601"/>
                  </a:cubicBezTo>
                  <a:cubicBezTo>
                    <a:pt x="467" y="601"/>
                    <a:pt x="600" y="468"/>
                    <a:pt x="600" y="301"/>
                  </a:cubicBezTo>
                  <a:cubicBezTo>
                    <a:pt x="600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2423;p47">
              <a:extLst>
                <a:ext uri="{FF2B5EF4-FFF2-40B4-BE49-F238E27FC236}">
                  <a16:creationId xmlns:a16="http://schemas.microsoft.com/office/drawing/2014/main" id="{2041B7DC-C8A6-C2B5-378F-A0AC1B0E1B35}"/>
                </a:ext>
              </a:extLst>
            </p:cNvPr>
            <p:cNvSpPr/>
            <p:nvPr/>
          </p:nvSpPr>
          <p:spPr>
            <a:xfrm>
              <a:off x="1928061" y="538282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2424;p47">
              <a:extLst>
                <a:ext uri="{FF2B5EF4-FFF2-40B4-BE49-F238E27FC236}">
                  <a16:creationId xmlns:a16="http://schemas.microsoft.com/office/drawing/2014/main" id="{FCBDCE64-2CB9-EB5B-08E4-97FD058BD70B}"/>
                </a:ext>
              </a:extLst>
            </p:cNvPr>
            <p:cNvSpPr/>
            <p:nvPr/>
          </p:nvSpPr>
          <p:spPr>
            <a:xfrm>
              <a:off x="1820600" y="549399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0" y="300"/>
                  </a:lnTo>
                  <a:cubicBezTo>
                    <a:pt x="300" y="267"/>
                    <a:pt x="300" y="234"/>
                    <a:pt x="267" y="200"/>
                  </a:cubicBezTo>
                  <a:cubicBezTo>
                    <a:pt x="234" y="67"/>
                    <a:pt x="134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2425;p47">
              <a:extLst>
                <a:ext uri="{FF2B5EF4-FFF2-40B4-BE49-F238E27FC236}">
                  <a16:creationId xmlns:a16="http://schemas.microsoft.com/office/drawing/2014/main" id="{1DC1A732-E940-32A0-2A75-8CF0C95BF031}"/>
                </a:ext>
              </a:extLst>
            </p:cNvPr>
            <p:cNvSpPr/>
            <p:nvPr/>
          </p:nvSpPr>
          <p:spPr>
            <a:xfrm>
              <a:off x="1820600" y="5419875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0" y="468"/>
                    <a:pt x="300" y="301"/>
                  </a:cubicBezTo>
                  <a:cubicBezTo>
                    <a:pt x="300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2426;p47">
              <a:extLst>
                <a:ext uri="{FF2B5EF4-FFF2-40B4-BE49-F238E27FC236}">
                  <a16:creationId xmlns:a16="http://schemas.microsoft.com/office/drawing/2014/main" id="{0E0FAA23-9D52-D487-C70F-CB778AF14648}"/>
                </a:ext>
              </a:extLst>
            </p:cNvPr>
            <p:cNvSpPr/>
            <p:nvPr/>
          </p:nvSpPr>
          <p:spPr>
            <a:xfrm>
              <a:off x="1891007" y="5349469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0" y="1"/>
                  </a:moveTo>
                  <a:cubicBezTo>
                    <a:pt x="0" y="34"/>
                    <a:pt x="34" y="101"/>
                    <a:pt x="34" y="134"/>
                  </a:cubicBezTo>
                  <a:cubicBezTo>
                    <a:pt x="67" y="234"/>
                    <a:pt x="200" y="301"/>
                    <a:pt x="300" y="301"/>
                  </a:cubicBezTo>
                  <a:cubicBezTo>
                    <a:pt x="434" y="301"/>
                    <a:pt x="534" y="234"/>
                    <a:pt x="601" y="134"/>
                  </a:cubicBezTo>
                  <a:cubicBezTo>
                    <a:pt x="601" y="101"/>
                    <a:pt x="601" y="34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2427;p47">
              <a:extLst>
                <a:ext uri="{FF2B5EF4-FFF2-40B4-BE49-F238E27FC236}">
                  <a16:creationId xmlns:a16="http://schemas.microsoft.com/office/drawing/2014/main" id="{9A4BC639-FA60-0CB0-089A-7686229AE40C}"/>
                </a:ext>
              </a:extLst>
            </p:cNvPr>
            <p:cNvSpPr/>
            <p:nvPr/>
          </p:nvSpPr>
          <p:spPr>
            <a:xfrm>
              <a:off x="1820600" y="5349469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lnTo>
                    <a:pt x="0" y="301"/>
                  </a:lnTo>
                  <a:cubicBezTo>
                    <a:pt x="134" y="301"/>
                    <a:pt x="234" y="234"/>
                    <a:pt x="300" y="134"/>
                  </a:cubicBezTo>
                  <a:cubicBezTo>
                    <a:pt x="300" y="101"/>
                    <a:pt x="300" y="34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2428;p47">
              <a:extLst>
                <a:ext uri="{FF2B5EF4-FFF2-40B4-BE49-F238E27FC236}">
                  <a16:creationId xmlns:a16="http://schemas.microsoft.com/office/drawing/2014/main" id="{00A1B694-43EF-A821-9FC9-B01E954438AC}"/>
                </a:ext>
              </a:extLst>
            </p:cNvPr>
            <p:cNvSpPr/>
            <p:nvPr/>
          </p:nvSpPr>
          <p:spPr>
            <a:xfrm>
              <a:off x="1965116" y="5642214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2429;p47">
              <a:extLst>
                <a:ext uri="{FF2B5EF4-FFF2-40B4-BE49-F238E27FC236}">
                  <a16:creationId xmlns:a16="http://schemas.microsoft.com/office/drawing/2014/main" id="{D5961B16-7FAA-6384-53BC-A869AE56EB05}"/>
                </a:ext>
              </a:extLst>
            </p:cNvPr>
            <p:cNvSpPr/>
            <p:nvPr/>
          </p:nvSpPr>
          <p:spPr>
            <a:xfrm>
              <a:off x="1891007" y="5642214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lnTo>
                    <a:pt x="601" y="301"/>
                  </a:ln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2430;p47">
              <a:extLst>
                <a:ext uri="{FF2B5EF4-FFF2-40B4-BE49-F238E27FC236}">
                  <a16:creationId xmlns:a16="http://schemas.microsoft.com/office/drawing/2014/main" id="{E71F7783-410E-08B4-7A66-2E1C4D444732}"/>
                </a:ext>
              </a:extLst>
            </p:cNvPr>
            <p:cNvSpPr/>
            <p:nvPr/>
          </p:nvSpPr>
          <p:spPr>
            <a:xfrm>
              <a:off x="1965116" y="556810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2431;p47">
              <a:extLst>
                <a:ext uri="{FF2B5EF4-FFF2-40B4-BE49-F238E27FC236}">
                  <a16:creationId xmlns:a16="http://schemas.microsoft.com/office/drawing/2014/main" id="{A4E749AF-F3AE-332B-4D8A-729583E6E19D}"/>
                </a:ext>
              </a:extLst>
            </p:cNvPr>
            <p:cNvSpPr/>
            <p:nvPr/>
          </p:nvSpPr>
          <p:spPr>
            <a:xfrm>
              <a:off x="1891007" y="556810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2432;p47">
              <a:extLst>
                <a:ext uri="{FF2B5EF4-FFF2-40B4-BE49-F238E27FC236}">
                  <a16:creationId xmlns:a16="http://schemas.microsoft.com/office/drawing/2014/main" id="{F7F91465-7D5E-CD96-185C-A99AC17A3DF3}"/>
                </a:ext>
              </a:extLst>
            </p:cNvPr>
            <p:cNvSpPr/>
            <p:nvPr/>
          </p:nvSpPr>
          <p:spPr>
            <a:xfrm>
              <a:off x="1853952" y="560516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cubicBezTo>
                    <a:pt x="0" y="468"/>
                    <a:pt x="133" y="601"/>
                    <a:pt x="300" y="601"/>
                  </a:cubicBezTo>
                  <a:cubicBezTo>
                    <a:pt x="467" y="601"/>
                    <a:pt x="600" y="468"/>
                    <a:pt x="600" y="301"/>
                  </a:cubicBezTo>
                  <a:cubicBezTo>
                    <a:pt x="600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2433;p47">
              <a:extLst>
                <a:ext uri="{FF2B5EF4-FFF2-40B4-BE49-F238E27FC236}">
                  <a16:creationId xmlns:a16="http://schemas.microsoft.com/office/drawing/2014/main" id="{ECE625E9-158A-353A-8A9A-B6012AFB15D1}"/>
                </a:ext>
              </a:extLst>
            </p:cNvPr>
            <p:cNvSpPr/>
            <p:nvPr/>
          </p:nvSpPr>
          <p:spPr>
            <a:xfrm>
              <a:off x="1928061" y="560516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2434;p47">
              <a:extLst>
                <a:ext uri="{FF2B5EF4-FFF2-40B4-BE49-F238E27FC236}">
                  <a16:creationId xmlns:a16="http://schemas.microsoft.com/office/drawing/2014/main" id="{E12A2793-67A2-EB37-0C78-8C4A2425A493}"/>
                </a:ext>
              </a:extLst>
            </p:cNvPr>
            <p:cNvSpPr/>
            <p:nvPr/>
          </p:nvSpPr>
          <p:spPr>
            <a:xfrm>
              <a:off x="1853952" y="5531051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3" y="0"/>
                    <a:pt x="0" y="134"/>
                    <a:pt x="0" y="301"/>
                  </a:cubicBezTo>
                  <a:cubicBezTo>
                    <a:pt x="0" y="467"/>
                    <a:pt x="133" y="601"/>
                    <a:pt x="300" y="601"/>
                  </a:cubicBezTo>
                  <a:cubicBezTo>
                    <a:pt x="467" y="601"/>
                    <a:pt x="600" y="467"/>
                    <a:pt x="600" y="301"/>
                  </a:cubicBezTo>
                  <a:cubicBezTo>
                    <a:pt x="600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2435;p47">
              <a:extLst>
                <a:ext uri="{FF2B5EF4-FFF2-40B4-BE49-F238E27FC236}">
                  <a16:creationId xmlns:a16="http://schemas.microsoft.com/office/drawing/2014/main" id="{379259A7-93B6-579E-B586-591ED0FB42E2}"/>
                </a:ext>
              </a:extLst>
            </p:cNvPr>
            <p:cNvSpPr/>
            <p:nvPr/>
          </p:nvSpPr>
          <p:spPr>
            <a:xfrm>
              <a:off x="1928061" y="5531051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2436;p47">
              <a:extLst>
                <a:ext uri="{FF2B5EF4-FFF2-40B4-BE49-F238E27FC236}">
                  <a16:creationId xmlns:a16="http://schemas.microsoft.com/office/drawing/2014/main" id="{89F1F9E7-0AEB-2480-E4F3-082590270FC6}"/>
                </a:ext>
              </a:extLst>
            </p:cNvPr>
            <p:cNvSpPr/>
            <p:nvPr/>
          </p:nvSpPr>
          <p:spPr>
            <a:xfrm>
              <a:off x="1820600" y="5642214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2437;p47">
              <a:extLst>
                <a:ext uri="{FF2B5EF4-FFF2-40B4-BE49-F238E27FC236}">
                  <a16:creationId xmlns:a16="http://schemas.microsoft.com/office/drawing/2014/main" id="{72787ED2-C8A4-4189-40D0-34E7CF9B1261}"/>
                </a:ext>
              </a:extLst>
            </p:cNvPr>
            <p:cNvSpPr/>
            <p:nvPr/>
          </p:nvSpPr>
          <p:spPr>
            <a:xfrm>
              <a:off x="1820600" y="556810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0" y="468"/>
                    <a:pt x="300" y="301"/>
                  </a:cubicBezTo>
                  <a:cubicBezTo>
                    <a:pt x="300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2438;p47">
              <a:extLst>
                <a:ext uri="{FF2B5EF4-FFF2-40B4-BE49-F238E27FC236}">
                  <a16:creationId xmlns:a16="http://schemas.microsoft.com/office/drawing/2014/main" id="{32B58805-7FAB-322D-E2FF-926FDBBD0CBE}"/>
                </a:ext>
              </a:extLst>
            </p:cNvPr>
            <p:cNvSpPr/>
            <p:nvPr/>
          </p:nvSpPr>
          <p:spPr>
            <a:xfrm>
              <a:off x="1965116" y="54977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167"/>
                    <a:pt x="134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2439;p47">
              <a:extLst>
                <a:ext uri="{FF2B5EF4-FFF2-40B4-BE49-F238E27FC236}">
                  <a16:creationId xmlns:a16="http://schemas.microsoft.com/office/drawing/2014/main" id="{6EB009D1-9F53-7E14-E05F-DCE4B7593C07}"/>
                </a:ext>
              </a:extLst>
            </p:cNvPr>
            <p:cNvSpPr/>
            <p:nvPr/>
          </p:nvSpPr>
          <p:spPr>
            <a:xfrm>
              <a:off x="1891007" y="5497700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4" y="301"/>
                    <a:pt x="300" y="301"/>
                  </a:cubicBezTo>
                  <a:cubicBezTo>
                    <a:pt x="467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2440;p47">
              <a:extLst>
                <a:ext uri="{FF2B5EF4-FFF2-40B4-BE49-F238E27FC236}">
                  <a16:creationId xmlns:a16="http://schemas.microsoft.com/office/drawing/2014/main" id="{09024040-5351-5FD2-AFAE-A6F445081A38}"/>
                </a:ext>
              </a:extLst>
            </p:cNvPr>
            <p:cNvSpPr/>
            <p:nvPr/>
          </p:nvSpPr>
          <p:spPr>
            <a:xfrm>
              <a:off x="1820600" y="54977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cubicBezTo>
                    <a:pt x="167" y="301"/>
                    <a:pt x="300" y="167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2441;p47">
              <a:extLst>
                <a:ext uri="{FF2B5EF4-FFF2-40B4-BE49-F238E27FC236}">
                  <a16:creationId xmlns:a16="http://schemas.microsoft.com/office/drawing/2014/main" id="{06B92AD4-C822-2C88-E4B1-68004B500C76}"/>
                </a:ext>
              </a:extLst>
            </p:cNvPr>
            <p:cNvSpPr/>
            <p:nvPr/>
          </p:nvSpPr>
          <p:spPr>
            <a:xfrm>
              <a:off x="1965116" y="57904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201" y="0"/>
                    <a:pt x="67" y="67"/>
                    <a:pt x="34" y="201"/>
                  </a:cubicBezTo>
                  <a:cubicBezTo>
                    <a:pt x="0" y="234"/>
                    <a:pt x="0" y="267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2442;p47">
              <a:extLst>
                <a:ext uri="{FF2B5EF4-FFF2-40B4-BE49-F238E27FC236}">
                  <a16:creationId xmlns:a16="http://schemas.microsoft.com/office/drawing/2014/main" id="{E183DB59-B8FD-CC8D-D366-705DC01AC3EE}"/>
                </a:ext>
              </a:extLst>
            </p:cNvPr>
            <p:cNvSpPr/>
            <p:nvPr/>
          </p:nvSpPr>
          <p:spPr>
            <a:xfrm>
              <a:off x="1891007" y="5790445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200" y="0"/>
                    <a:pt x="67" y="67"/>
                    <a:pt x="34" y="201"/>
                  </a:cubicBezTo>
                  <a:cubicBezTo>
                    <a:pt x="34" y="234"/>
                    <a:pt x="0" y="267"/>
                    <a:pt x="0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601" y="201"/>
                  </a:cubicBezTo>
                  <a:cubicBezTo>
                    <a:pt x="534" y="67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2443;p47">
              <a:extLst>
                <a:ext uri="{FF2B5EF4-FFF2-40B4-BE49-F238E27FC236}">
                  <a16:creationId xmlns:a16="http://schemas.microsoft.com/office/drawing/2014/main" id="{13988986-9B6A-ECDB-CE0F-C0983B9B4285}"/>
                </a:ext>
              </a:extLst>
            </p:cNvPr>
            <p:cNvSpPr/>
            <p:nvPr/>
          </p:nvSpPr>
          <p:spPr>
            <a:xfrm>
              <a:off x="1965116" y="571633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2444;p47">
              <a:extLst>
                <a:ext uri="{FF2B5EF4-FFF2-40B4-BE49-F238E27FC236}">
                  <a16:creationId xmlns:a16="http://schemas.microsoft.com/office/drawing/2014/main" id="{37E32732-0C15-3480-EC4D-C76CC6271560}"/>
                </a:ext>
              </a:extLst>
            </p:cNvPr>
            <p:cNvSpPr/>
            <p:nvPr/>
          </p:nvSpPr>
          <p:spPr>
            <a:xfrm>
              <a:off x="1891007" y="571633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2445;p47">
              <a:extLst>
                <a:ext uri="{FF2B5EF4-FFF2-40B4-BE49-F238E27FC236}">
                  <a16:creationId xmlns:a16="http://schemas.microsoft.com/office/drawing/2014/main" id="{64E36288-30B5-9806-697A-72AE562481B5}"/>
                </a:ext>
              </a:extLst>
            </p:cNvPr>
            <p:cNvSpPr/>
            <p:nvPr/>
          </p:nvSpPr>
          <p:spPr>
            <a:xfrm>
              <a:off x="1853952" y="575339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3" y="0"/>
                    <a:pt x="0" y="134"/>
                    <a:pt x="0" y="301"/>
                  </a:cubicBezTo>
                  <a:cubicBezTo>
                    <a:pt x="0" y="467"/>
                    <a:pt x="133" y="601"/>
                    <a:pt x="300" y="601"/>
                  </a:cubicBezTo>
                  <a:cubicBezTo>
                    <a:pt x="467" y="601"/>
                    <a:pt x="600" y="467"/>
                    <a:pt x="600" y="301"/>
                  </a:cubicBezTo>
                  <a:cubicBezTo>
                    <a:pt x="600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2446;p47">
              <a:extLst>
                <a:ext uri="{FF2B5EF4-FFF2-40B4-BE49-F238E27FC236}">
                  <a16:creationId xmlns:a16="http://schemas.microsoft.com/office/drawing/2014/main" id="{70700B33-3470-BCDD-9B0D-CD635ED7EB4E}"/>
                </a:ext>
              </a:extLst>
            </p:cNvPr>
            <p:cNvSpPr/>
            <p:nvPr/>
          </p:nvSpPr>
          <p:spPr>
            <a:xfrm>
              <a:off x="1928061" y="575339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2447;p47">
              <a:extLst>
                <a:ext uri="{FF2B5EF4-FFF2-40B4-BE49-F238E27FC236}">
                  <a16:creationId xmlns:a16="http://schemas.microsoft.com/office/drawing/2014/main" id="{E276C088-9C76-4FF4-4875-15F7800963FB}"/>
                </a:ext>
              </a:extLst>
            </p:cNvPr>
            <p:cNvSpPr/>
            <p:nvPr/>
          </p:nvSpPr>
          <p:spPr>
            <a:xfrm>
              <a:off x="1853952" y="567928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3" y="0"/>
                    <a:pt x="0" y="133"/>
                    <a:pt x="0" y="300"/>
                  </a:cubicBezTo>
                  <a:cubicBezTo>
                    <a:pt x="0" y="467"/>
                    <a:pt x="133" y="600"/>
                    <a:pt x="300" y="600"/>
                  </a:cubicBezTo>
                  <a:cubicBezTo>
                    <a:pt x="467" y="600"/>
                    <a:pt x="600" y="467"/>
                    <a:pt x="600" y="300"/>
                  </a:cubicBezTo>
                  <a:cubicBezTo>
                    <a:pt x="600" y="133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2448;p47">
              <a:extLst>
                <a:ext uri="{FF2B5EF4-FFF2-40B4-BE49-F238E27FC236}">
                  <a16:creationId xmlns:a16="http://schemas.microsoft.com/office/drawing/2014/main" id="{3395D9FE-1985-868C-5F13-0C2FCF6E321C}"/>
                </a:ext>
              </a:extLst>
            </p:cNvPr>
            <p:cNvSpPr/>
            <p:nvPr/>
          </p:nvSpPr>
          <p:spPr>
            <a:xfrm>
              <a:off x="1928061" y="567928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3"/>
                    <a:pt x="0" y="300"/>
                  </a:cubicBezTo>
                  <a:cubicBezTo>
                    <a:pt x="0" y="467"/>
                    <a:pt x="134" y="600"/>
                    <a:pt x="301" y="600"/>
                  </a:cubicBezTo>
                  <a:cubicBezTo>
                    <a:pt x="467" y="600"/>
                    <a:pt x="601" y="467"/>
                    <a:pt x="601" y="300"/>
                  </a:cubicBezTo>
                  <a:cubicBezTo>
                    <a:pt x="601" y="133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2449;p47">
              <a:extLst>
                <a:ext uri="{FF2B5EF4-FFF2-40B4-BE49-F238E27FC236}">
                  <a16:creationId xmlns:a16="http://schemas.microsoft.com/office/drawing/2014/main" id="{13F18FC1-E890-BDE7-45AD-47ECBFA5A568}"/>
                </a:ext>
              </a:extLst>
            </p:cNvPr>
            <p:cNvSpPr/>
            <p:nvPr/>
          </p:nvSpPr>
          <p:spPr>
            <a:xfrm>
              <a:off x="1820600" y="57904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267"/>
                    <a:pt x="300" y="234"/>
                    <a:pt x="267" y="201"/>
                  </a:cubicBezTo>
                  <a:cubicBezTo>
                    <a:pt x="234" y="67"/>
                    <a:pt x="134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2450;p47">
              <a:extLst>
                <a:ext uri="{FF2B5EF4-FFF2-40B4-BE49-F238E27FC236}">
                  <a16:creationId xmlns:a16="http://schemas.microsoft.com/office/drawing/2014/main" id="{9DCCD2E5-2873-1596-D711-49E08FA0650F}"/>
                </a:ext>
              </a:extLst>
            </p:cNvPr>
            <p:cNvSpPr/>
            <p:nvPr/>
          </p:nvSpPr>
          <p:spPr>
            <a:xfrm>
              <a:off x="1820600" y="571633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0"/>
                  </a:moveTo>
                  <a:lnTo>
                    <a:pt x="0" y="601"/>
                  </a:lnTo>
                  <a:cubicBezTo>
                    <a:pt x="167" y="601"/>
                    <a:pt x="300" y="467"/>
                    <a:pt x="300" y="300"/>
                  </a:cubicBezTo>
                  <a:cubicBezTo>
                    <a:pt x="300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2451;p47">
              <a:extLst>
                <a:ext uri="{FF2B5EF4-FFF2-40B4-BE49-F238E27FC236}">
                  <a16:creationId xmlns:a16="http://schemas.microsoft.com/office/drawing/2014/main" id="{8E8D76FB-11E5-555C-7A0D-FF72E1EE3119}"/>
                </a:ext>
              </a:extLst>
            </p:cNvPr>
            <p:cNvSpPr/>
            <p:nvPr/>
          </p:nvSpPr>
          <p:spPr>
            <a:xfrm>
              <a:off x="1965116" y="56459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33"/>
                    <a:pt x="0" y="67"/>
                    <a:pt x="34" y="134"/>
                  </a:cubicBezTo>
                  <a:cubicBezTo>
                    <a:pt x="67" y="234"/>
                    <a:pt x="201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2452;p47">
              <a:extLst>
                <a:ext uri="{FF2B5EF4-FFF2-40B4-BE49-F238E27FC236}">
                  <a16:creationId xmlns:a16="http://schemas.microsoft.com/office/drawing/2014/main" id="{28EEE5DF-59A3-2999-E9E9-5166C56B33D5}"/>
                </a:ext>
              </a:extLst>
            </p:cNvPr>
            <p:cNvSpPr/>
            <p:nvPr/>
          </p:nvSpPr>
          <p:spPr>
            <a:xfrm>
              <a:off x="1891007" y="5645930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33"/>
                    <a:pt x="34" y="100"/>
                    <a:pt x="34" y="134"/>
                  </a:cubicBezTo>
                  <a:cubicBezTo>
                    <a:pt x="67" y="234"/>
                    <a:pt x="200" y="300"/>
                    <a:pt x="300" y="300"/>
                  </a:cubicBezTo>
                  <a:cubicBezTo>
                    <a:pt x="434" y="300"/>
                    <a:pt x="534" y="234"/>
                    <a:pt x="601" y="134"/>
                  </a:cubicBezTo>
                  <a:cubicBezTo>
                    <a:pt x="601" y="100"/>
                    <a:pt x="601" y="33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2453;p47">
              <a:extLst>
                <a:ext uri="{FF2B5EF4-FFF2-40B4-BE49-F238E27FC236}">
                  <a16:creationId xmlns:a16="http://schemas.microsoft.com/office/drawing/2014/main" id="{C5B387C4-AC26-C8CA-6C12-88B11951509A}"/>
                </a:ext>
              </a:extLst>
            </p:cNvPr>
            <p:cNvSpPr/>
            <p:nvPr/>
          </p:nvSpPr>
          <p:spPr>
            <a:xfrm>
              <a:off x="1820600" y="56459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134" y="300"/>
                    <a:pt x="234" y="234"/>
                    <a:pt x="300" y="134"/>
                  </a:cubicBezTo>
                  <a:cubicBezTo>
                    <a:pt x="300" y="100"/>
                    <a:pt x="300" y="33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2454;p47">
              <a:extLst>
                <a:ext uri="{FF2B5EF4-FFF2-40B4-BE49-F238E27FC236}">
                  <a16:creationId xmlns:a16="http://schemas.microsoft.com/office/drawing/2014/main" id="{A282B3FD-6551-E555-A0DE-4777724FA714}"/>
                </a:ext>
              </a:extLst>
            </p:cNvPr>
            <p:cNvSpPr/>
            <p:nvPr/>
          </p:nvSpPr>
          <p:spPr>
            <a:xfrm>
              <a:off x="1965116" y="593867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34" y="0"/>
                    <a:pt x="0" y="133"/>
                    <a:pt x="0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2455;p47">
              <a:extLst>
                <a:ext uri="{FF2B5EF4-FFF2-40B4-BE49-F238E27FC236}">
                  <a16:creationId xmlns:a16="http://schemas.microsoft.com/office/drawing/2014/main" id="{5F80D20D-4891-E900-61B2-83F882E3BE3B}"/>
                </a:ext>
              </a:extLst>
            </p:cNvPr>
            <p:cNvSpPr/>
            <p:nvPr/>
          </p:nvSpPr>
          <p:spPr>
            <a:xfrm>
              <a:off x="1891007" y="5938676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34" y="0"/>
                    <a:pt x="0" y="133"/>
                    <a:pt x="0" y="300"/>
                  </a:cubicBezTo>
                  <a:lnTo>
                    <a:pt x="601" y="300"/>
                  </a:lnTo>
                  <a:cubicBezTo>
                    <a:pt x="601" y="133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2456;p47">
              <a:extLst>
                <a:ext uri="{FF2B5EF4-FFF2-40B4-BE49-F238E27FC236}">
                  <a16:creationId xmlns:a16="http://schemas.microsoft.com/office/drawing/2014/main" id="{8E8F5990-C756-CA0B-7A80-A97713C1B2CC}"/>
                </a:ext>
              </a:extLst>
            </p:cNvPr>
            <p:cNvSpPr/>
            <p:nvPr/>
          </p:nvSpPr>
          <p:spPr>
            <a:xfrm>
              <a:off x="1965116" y="586455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2457;p47">
              <a:extLst>
                <a:ext uri="{FF2B5EF4-FFF2-40B4-BE49-F238E27FC236}">
                  <a16:creationId xmlns:a16="http://schemas.microsoft.com/office/drawing/2014/main" id="{41537F2D-892C-EC8A-B30E-5262E3A448EC}"/>
                </a:ext>
              </a:extLst>
            </p:cNvPr>
            <p:cNvSpPr/>
            <p:nvPr/>
          </p:nvSpPr>
          <p:spPr>
            <a:xfrm>
              <a:off x="1891007" y="586455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2458;p47">
              <a:extLst>
                <a:ext uri="{FF2B5EF4-FFF2-40B4-BE49-F238E27FC236}">
                  <a16:creationId xmlns:a16="http://schemas.microsoft.com/office/drawing/2014/main" id="{7F700E70-D713-95FD-7415-871286636253}"/>
                </a:ext>
              </a:extLst>
            </p:cNvPr>
            <p:cNvSpPr/>
            <p:nvPr/>
          </p:nvSpPr>
          <p:spPr>
            <a:xfrm>
              <a:off x="1853952" y="5901609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cubicBezTo>
                    <a:pt x="0" y="468"/>
                    <a:pt x="133" y="601"/>
                    <a:pt x="300" y="601"/>
                  </a:cubicBezTo>
                  <a:cubicBezTo>
                    <a:pt x="467" y="601"/>
                    <a:pt x="600" y="468"/>
                    <a:pt x="600" y="301"/>
                  </a:cubicBezTo>
                  <a:cubicBezTo>
                    <a:pt x="600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2459;p47">
              <a:extLst>
                <a:ext uri="{FF2B5EF4-FFF2-40B4-BE49-F238E27FC236}">
                  <a16:creationId xmlns:a16="http://schemas.microsoft.com/office/drawing/2014/main" id="{0CDEDB42-C1AE-DC4E-254E-3E29BEC36FD4}"/>
                </a:ext>
              </a:extLst>
            </p:cNvPr>
            <p:cNvSpPr/>
            <p:nvPr/>
          </p:nvSpPr>
          <p:spPr>
            <a:xfrm>
              <a:off x="1928061" y="5901609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2460;p47">
              <a:extLst>
                <a:ext uri="{FF2B5EF4-FFF2-40B4-BE49-F238E27FC236}">
                  <a16:creationId xmlns:a16="http://schemas.microsoft.com/office/drawing/2014/main" id="{B6AF6F99-C413-7DC2-B0D3-5ED068A29CB8}"/>
                </a:ext>
              </a:extLst>
            </p:cNvPr>
            <p:cNvSpPr/>
            <p:nvPr/>
          </p:nvSpPr>
          <p:spPr>
            <a:xfrm>
              <a:off x="1853952" y="582750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cubicBezTo>
                    <a:pt x="0" y="468"/>
                    <a:pt x="133" y="601"/>
                    <a:pt x="300" y="601"/>
                  </a:cubicBezTo>
                  <a:cubicBezTo>
                    <a:pt x="467" y="601"/>
                    <a:pt x="600" y="468"/>
                    <a:pt x="600" y="301"/>
                  </a:cubicBezTo>
                  <a:cubicBezTo>
                    <a:pt x="600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2461;p47">
              <a:extLst>
                <a:ext uri="{FF2B5EF4-FFF2-40B4-BE49-F238E27FC236}">
                  <a16:creationId xmlns:a16="http://schemas.microsoft.com/office/drawing/2014/main" id="{3AFDDE1B-7CBC-4D86-DE6A-01E24D40296A}"/>
                </a:ext>
              </a:extLst>
            </p:cNvPr>
            <p:cNvSpPr/>
            <p:nvPr/>
          </p:nvSpPr>
          <p:spPr>
            <a:xfrm>
              <a:off x="1928061" y="582750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2462;p47">
              <a:extLst>
                <a:ext uri="{FF2B5EF4-FFF2-40B4-BE49-F238E27FC236}">
                  <a16:creationId xmlns:a16="http://schemas.microsoft.com/office/drawing/2014/main" id="{DB65D794-7A1B-0B8B-4130-A4BE2C50353F}"/>
                </a:ext>
              </a:extLst>
            </p:cNvPr>
            <p:cNvSpPr/>
            <p:nvPr/>
          </p:nvSpPr>
          <p:spPr>
            <a:xfrm>
              <a:off x="1820600" y="593867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0" y="300"/>
                  </a:lnTo>
                  <a:cubicBezTo>
                    <a:pt x="300" y="133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2463;p47">
              <a:extLst>
                <a:ext uri="{FF2B5EF4-FFF2-40B4-BE49-F238E27FC236}">
                  <a16:creationId xmlns:a16="http://schemas.microsoft.com/office/drawing/2014/main" id="{EC2F8ECC-A483-9D49-8121-A0ED89750706}"/>
                </a:ext>
              </a:extLst>
            </p:cNvPr>
            <p:cNvSpPr/>
            <p:nvPr/>
          </p:nvSpPr>
          <p:spPr>
            <a:xfrm>
              <a:off x="1820600" y="586455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0" y="468"/>
                    <a:pt x="300" y="301"/>
                  </a:cubicBezTo>
                  <a:cubicBezTo>
                    <a:pt x="300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2464;p47">
              <a:extLst>
                <a:ext uri="{FF2B5EF4-FFF2-40B4-BE49-F238E27FC236}">
                  <a16:creationId xmlns:a16="http://schemas.microsoft.com/office/drawing/2014/main" id="{BBF45866-5071-7672-2DBB-C45843CD2683}"/>
                </a:ext>
              </a:extLst>
            </p:cNvPr>
            <p:cNvSpPr/>
            <p:nvPr/>
          </p:nvSpPr>
          <p:spPr>
            <a:xfrm>
              <a:off x="1965116" y="579414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cubicBezTo>
                    <a:pt x="0" y="167"/>
                    <a:pt x="134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2465;p47">
              <a:extLst>
                <a:ext uri="{FF2B5EF4-FFF2-40B4-BE49-F238E27FC236}">
                  <a16:creationId xmlns:a16="http://schemas.microsoft.com/office/drawing/2014/main" id="{51D51421-CE5F-149E-62AA-47CCB35EFCD2}"/>
                </a:ext>
              </a:extLst>
            </p:cNvPr>
            <p:cNvSpPr/>
            <p:nvPr/>
          </p:nvSpPr>
          <p:spPr>
            <a:xfrm>
              <a:off x="1891007" y="5794148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1"/>
                  </a:moveTo>
                  <a:cubicBezTo>
                    <a:pt x="0" y="167"/>
                    <a:pt x="134" y="301"/>
                    <a:pt x="300" y="301"/>
                  </a:cubicBezTo>
                  <a:cubicBezTo>
                    <a:pt x="467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2466;p47">
              <a:extLst>
                <a:ext uri="{FF2B5EF4-FFF2-40B4-BE49-F238E27FC236}">
                  <a16:creationId xmlns:a16="http://schemas.microsoft.com/office/drawing/2014/main" id="{B72A8D91-D90A-887B-F25D-7E87D61A9F4D}"/>
                </a:ext>
              </a:extLst>
            </p:cNvPr>
            <p:cNvSpPr/>
            <p:nvPr/>
          </p:nvSpPr>
          <p:spPr>
            <a:xfrm>
              <a:off x="1820600" y="579414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cubicBezTo>
                    <a:pt x="167" y="301"/>
                    <a:pt x="300" y="167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2467;p47">
              <a:extLst>
                <a:ext uri="{FF2B5EF4-FFF2-40B4-BE49-F238E27FC236}">
                  <a16:creationId xmlns:a16="http://schemas.microsoft.com/office/drawing/2014/main" id="{3753E709-E5CB-F5FE-9375-0F6782061EC6}"/>
                </a:ext>
              </a:extLst>
            </p:cNvPr>
            <p:cNvSpPr/>
            <p:nvPr/>
          </p:nvSpPr>
          <p:spPr>
            <a:xfrm>
              <a:off x="1965116" y="608689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1"/>
                  </a:moveTo>
                  <a:cubicBezTo>
                    <a:pt x="201" y="1"/>
                    <a:pt x="67" y="67"/>
                    <a:pt x="34" y="201"/>
                  </a:cubicBezTo>
                  <a:cubicBezTo>
                    <a:pt x="0" y="234"/>
                    <a:pt x="0" y="268"/>
                    <a:pt x="0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2468;p47">
              <a:extLst>
                <a:ext uri="{FF2B5EF4-FFF2-40B4-BE49-F238E27FC236}">
                  <a16:creationId xmlns:a16="http://schemas.microsoft.com/office/drawing/2014/main" id="{7B4F80AF-6F80-8B64-3ABB-4F7EC324889A}"/>
                </a:ext>
              </a:extLst>
            </p:cNvPr>
            <p:cNvSpPr/>
            <p:nvPr/>
          </p:nvSpPr>
          <p:spPr>
            <a:xfrm>
              <a:off x="1891007" y="6086894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1"/>
                  </a:moveTo>
                  <a:cubicBezTo>
                    <a:pt x="200" y="1"/>
                    <a:pt x="67" y="67"/>
                    <a:pt x="34" y="201"/>
                  </a:cubicBezTo>
                  <a:cubicBezTo>
                    <a:pt x="34" y="234"/>
                    <a:pt x="0" y="268"/>
                    <a:pt x="0" y="301"/>
                  </a:cubicBezTo>
                  <a:lnTo>
                    <a:pt x="601" y="301"/>
                  </a:lnTo>
                  <a:cubicBezTo>
                    <a:pt x="601" y="268"/>
                    <a:pt x="601" y="234"/>
                    <a:pt x="601" y="201"/>
                  </a:cubicBezTo>
                  <a:cubicBezTo>
                    <a:pt x="534" y="67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2469;p47">
              <a:extLst>
                <a:ext uri="{FF2B5EF4-FFF2-40B4-BE49-F238E27FC236}">
                  <a16:creationId xmlns:a16="http://schemas.microsoft.com/office/drawing/2014/main" id="{E7879AB8-8C7E-A8F4-7F5B-28AC2B0B35AE}"/>
                </a:ext>
              </a:extLst>
            </p:cNvPr>
            <p:cNvSpPr/>
            <p:nvPr/>
          </p:nvSpPr>
          <p:spPr>
            <a:xfrm>
              <a:off x="1965116" y="6012785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2470;p47">
              <a:extLst>
                <a:ext uri="{FF2B5EF4-FFF2-40B4-BE49-F238E27FC236}">
                  <a16:creationId xmlns:a16="http://schemas.microsoft.com/office/drawing/2014/main" id="{09ABBCA6-96E1-1ACE-40FA-8F32CE0F2A07}"/>
                </a:ext>
              </a:extLst>
            </p:cNvPr>
            <p:cNvSpPr/>
            <p:nvPr/>
          </p:nvSpPr>
          <p:spPr>
            <a:xfrm>
              <a:off x="1891007" y="601278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2471;p47">
              <a:extLst>
                <a:ext uri="{FF2B5EF4-FFF2-40B4-BE49-F238E27FC236}">
                  <a16:creationId xmlns:a16="http://schemas.microsoft.com/office/drawing/2014/main" id="{BBAE0A27-6150-058F-A818-851EC8F0800B}"/>
                </a:ext>
              </a:extLst>
            </p:cNvPr>
            <p:cNvSpPr/>
            <p:nvPr/>
          </p:nvSpPr>
          <p:spPr>
            <a:xfrm>
              <a:off x="1853952" y="604984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cubicBezTo>
                    <a:pt x="0" y="468"/>
                    <a:pt x="133" y="601"/>
                    <a:pt x="300" y="601"/>
                  </a:cubicBezTo>
                  <a:cubicBezTo>
                    <a:pt x="467" y="601"/>
                    <a:pt x="600" y="468"/>
                    <a:pt x="600" y="301"/>
                  </a:cubicBezTo>
                  <a:cubicBezTo>
                    <a:pt x="600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2472;p47">
              <a:extLst>
                <a:ext uri="{FF2B5EF4-FFF2-40B4-BE49-F238E27FC236}">
                  <a16:creationId xmlns:a16="http://schemas.microsoft.com/office/drawing/2014/main" id="{5B1752AE-FE98-7A78-5AA5-1082574DAF4E}"/>
                </a:ext>
              </a:extLst>
            </p:cNvPr>
            <p:cNvSpPr/>
            <p:nvPr/>
          </p:nvSpPr>
          <p:spPr>
            <a:xfrm>
              <a:off x="1928061" y="604984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2473;p47">
              <a:extLst>
                <a:ext uri="{FF2B5EF4-FFF2-40B4-BE49-F238E27FC236}">
                  <a16:creationId xmlns:a16="http://schemas.microsoft.com/office/drawing/2014/main" id="{83D1D2F4-7D3A-C831-32DA-50372CC7835D}"/>
                </a:ext>
              </a:extLst>
            </p:cNvPr>
            <p:cNvSpPr/>
            <p:nvPr/>
          </p:nvSpPr>
          <p:spPr>
            <a:xfrm>
              <a:off x="1853952" y="597573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3" y="0"/>
                    <a:pt x="0" y="134"/>
                    <a:pt x="0" y="300"/>
                  </a:cubicBezTo>
                  <a:cubicBezTo>
                    <a:pt x="0" y="467"/>
                    <a:pt x="133" y="601"/>
                    <a:pt x="300" y="601"/>
                  </a:cubicBezTo>
                  <a:cubicBezTo>
                    <a:pt x="467" y="601"/>
                    <a:pt x="600" y="467"/>
                    <a:pt x="600" y="300"/>
                  </a:cubicBezTo>
                  <a:cubicBezTo>
                    <a:pt x="600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2474;p47">
              <a:extLst>
                <a:ext uri="{FF2B5EF4-FFF2-40B4-BE49-F238E27FC236}">
                  <a16:creationId xmlns:a16="http://schemas.microsoft.com/office/drawing/2014/main" id="{A0778FEC-8B1C-AD6D-24AC-D7A220623DB8}"/>
                </a:ext>
              </a:extLst>
            </p:cNvPr>
            <p:cNvSpPr/>
            <p:nvPr/>
          </p:nvSpPr>
          <p:spPr>
            <a:xfrm>
              <a:off x="1928061" y="597573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2475;p47">
              <a:extLst>
                <a:ext uri="{FF2B5EF4-FFF2-40B4-BE49-F238E27FC236}">
                  <a16:creationId xmlns:a16="http://schemas.microsoft.com/office/drawing/2014/main" id="{FB3B7774-AE72-0F31-C7A8-AAC747A773D2}"/>
                </a:ext>
              </a:extLst>
            </p:cNvPr>
            <p:cNvSpPr/>
            <p:nvPr/>
          </p:nvSpPr>
          <p:spPr>
            <a:xfrm>
              <a:off x="1820600" y="608689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268"/>
                    <a:pt x="300" y="234"/>
                    <a:pt x="267" y="201"/>
                  </a:cubicBezTo>
                  <a:cubicBezTo>
                    <a:pt x="234" y="67"/>
                    <a:pt x="134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2476;p47">
              <a:extLst>
                <a:ext uri="{FF2B5EF4-FFF2-40B4-BE49-F238E27FC236}">
                  <a16:creationId xmlns:a16="http://schemas.microsoft.com/office/drawing/2014/main" id="{A2B9E041-B76E-26BA-4067-40C47F532762}"/>
                </a:ext>
              </a:extLst>
            </p:cNvPr>
            <p:cNvSpPr/>
            <p:nvPr/>
          </p:nvSpPr>
          <p:spPr>
            <a:xfrm>
              <a:off x="1820600" y="6012785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0"/>
                  </a:moveTo>
                  <a:lnTo>
                    <a:pt x="0" y="601"/>
                  </a:lnTo>
                  <a:cubicBezTo>
                    <a:pt x="167" y="601"/>
                    <a:pt x="300" y="467"/>
                    <a:pt x="300" y="301"/>
                  </a:cubicBezTo>
                  <a:cubicBezTo>
                    <a:pt x="300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2477;p47">
              <a:extLst>
                <a:ext uri="{FF2B5EF4-FFF2-40B4-BE49-F238E27FC236}">
                  <a16:creationId xmlns:a16="http://schemas.microsoft.com/office/drawing/2014/main" id="{5946A92B-F290-665B-4DC5-9EBBC3BBF759}"/>
                </a:ext>
              </a:extLst>
            </p:cNvPr>
            <p:cNvSpPr/>
            <p:nvPr/>
          </p:nvSpPr>
          <p:spPr>
            <a:xfrm>
              <a:off x="1965116" y="5942379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167"/>
                    <a:pt x="134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2478;p47">
              <a:extLst>
                <a:ext uri="{FF2B5EF4-FFF2-40B4-BE49-F238E27FC236}">
                  <a16:creationId xmlns:a16="http://schemas.microsoft.com/office/drawing/2014/main" id="{9739E88A-9A04-B5B0-E7A3-F135728D4E04}"/>
                </a:ext>
              </a:extLst>
            </p:cNvPr>
            <p:cNvSpPr/>
            <p:nvPr/>
          </p:nvSpPr>
          <p:spPr>
            <a:xfrm>
              <a:off x="1891007" y="5942379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4" y="300"/>
                    <a:pt x="300" y="300"/>
                  </a:cubicBezTo>
                  <a:cubicBezTo>
                    <a:pt x="467" y="300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2479;p47">
              <a:extLst>
                <a:ext uri="{FF2B5EF4-FFF2-40B4-BE49-F238E27FC236}">
                  <a16:creationId xmlns:a16="http://schemas.microsoft.com/office/drawing/2014/main" id="{B2B48A2D-1583-474C-2343-A2181D9A7F85}"/>
                </a:ext>
              </a:extLst>
            </p:cNvPr>
            <p:cNvSpPr/>
            <p:nvPr/>
          </p:nvSpPr>
          <p:spPr>
            <a:xfrm>
              <a:off x="1820600" y="5942379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167" y="300"/>
                    <a:pt x="300" y="167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2480;p47">
              <a:extLst>
                <a:ext uri="{FF2B5EF4-FFF2-40B4-BE49-F238E27FC236}">
                  <a16:creationId xmlns:a16="http://schemas.microsoft.com/office/drawing/2014/main" id="{AA15B271-5106-9573-2042-AC3F94EFCFCF}"/>
                </a:ext>
              </a:extLst>
            </p:cNvPr>
            <p:cNvSpPr/>
            <p:nvPr/>
          </p:nvSpPr>
          <p:spPr>
            <a:xfrm>
              <a:off x="1853952" y="6123948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cubicBezTo>
                    <a:pt x="0" y="468"/>
                    <a:pt x="133" y="601"/>
                    <a:pt x="300" y="601"/>
                  </a:cubicBezTo>
                  <a:cubicBezTo>
                    <a:pt x="467" y="601"/>
                    <a:pt x="600" y="468"/>
                    <a:pt x="600" y="301"/>
                  </a:cubicBezTo>
                  <a:cubicBezTo>
                    <a:pt x="600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2481;p47">
              <a:extLst>
                <a:ext uri="{FF2B5EF4-FFF2-40B4-BE49-F238E27FC236}">
                  <a16:creationId xmlns:a16="http://schemas.microsoft.com/office/drawing/2014/main" id="{EA1754AA-EF72-2993-AE05-90F3010403BD}"/>
                </a:ext>
              </a:extLst>
            </p:cNvPr>
            <p:cNvSpPr/>
            <p:nvPr/>
          </p:nvSpPr>
          <p:spPr>
            <a:xfrm>
              <a:off x="1928061" y="6123948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2482;p47">
              <a:extLst>
                <a:ext uri="{FF2B5EF4-FFF2-40B4-BE49-F238E27FC236}">
                  <a16:creationId xmlns:a16="http://schemas.microsoft.com/office/drawing/2014/main" id="{A913D4FF-25D3-53FF-01FC-24E7B9F08D07}"/>
                </a:ext>
              </a:extLst>
            </p:cNvPr>
            <p:cNvSpPr/>
            <p:nvPr/>
          </p:nvSpPr>
          <p:spPr>
            <a:xfrm>
              <a:off x="1965116" y="6090597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cubicBezTo>
                    <a:pt x="0" y="168"/>
                    <a:pt x="134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2483;p47">
              <a:extLst>
                <a:ext uri="{FF2B5EF4-FFF2-40B4-BE49-F238E27FC236}">
                  <a16:creationId xmlns:a16="http://schemas.microsoft.com/office/drawing/2014/main" id="{2C570446-08D6-6CF7-4DC3-65C783690951}"/>
                </a:ext>
              </a:extLst>
            </p:cNvPr>
            <p:cNvSpPr/>
            <p:nvPr/>
          </p:nvSpPr>
          <p:spPr>
            <a:xfrm>
              <a:off x="1891007" y="6090597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0" y="1"/>
                  </a:moveTo>
                  <a:cubicBezTo>
                    <a:pt x="0" y="168"/>
                    <a:pt x="134" y="301"/>
                    <a:pt x="300" y="301"/>
                  </a:cubicBezTo>
                  <a:cubicBezTo>
                    <a:pt x="467" y="301"/>
                    <a:pt x="601" y="168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2484;p47">
              <a:extLst>
                <a:ext uri="{FF2B5EF4-FFF2-40B4-BE49-F238E27FC236}">
                  <a16:creationId xmlns:a16="http://schemas.microsoft.com/office/drawing/2014/main" id="{CEB5C070-991E-A4B1-E948-E7B399A98D84}"/>
                </a:ext>
              </a:extLst>
            </p:cNvPr>
            <p:cNvSpPr/>
            <p:nvPr/>
          </p:nvSpPr>
          <p:spPr>
            <a:xfrm>
              <a:off x="1820600" y="6090597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lnTo>
                    <a:pt x="0" y="301"/>
                  </a:lnTo>
                  <a:cubicBezTo>
                    <a:pt x="167" y="301"/>
                    <a:pt x="300" y="168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2485;p47">
              <a:extLst>
                <a:ext uri="{FF2B5EF4-FFF2-40B4-BE49-F238E27FC236}">
                  <a16:creationId xmlns:a16="http://schemas.microsoft.com/office/drawing/2014/main" id="{B70267DB-82A1-DD87-26B9-FED83E6C7B09}"/>
                </a:ext>
              </a:extLst>
            </p:cNvPr>
            <p:cNvSpPr/>
            <p:nvPr/>
          </p:nvSpPr>
          <p:spPr>
            <a:xfrm>
              <a:off x="1816885" y="5345766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301" y="1"/>
                  </a:moveTo>
                  <a:cubicBezTo>
                    <a:pt x="201" y="1"/>
                    <a:pt x="68" y="67"/>
                    <a:pt x="34" y="201"/>
                  </a:cubicBezTo>
                  <a:cubicBezTo>
                    <a:pt x="1" y="234"/>
                    <a:pt x="1" y="268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2486;p47">
              <a:extLst>
                <a:ext uri="{FF2B5EF4-FFF2-40B4-BE49-F238E27FC236}">
                  <a16:creationId xmlns:a16="http://schemas.microsoft.com/office/drawing/2014/main" id="{4DB755FA-5F1F-9465-6076-D3E158D634F2}"/>
                </a:ext>
              </a:extLst>
            </p:cNvPr>
            <p:cNvSpPr/>
            <p:nvPr/>
          </p:nvSpPr>
          <p:spPr>
            <a:xfrm>
              <a:off x="1742775" y="5345766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1"/>
                  </a:moveTo>
                  <a:cubicBezTo>
                    <a:pt x="201" y="1"/>
                    <a:pt x="67" y="67"/>
                    <a:pt x="34" y="201"/>
                  </a:cubicBezTo>
                  <a:cubicBezTo>
                    <a:pt x="34" y="234"/>
                    <a:pt x="1" y="268"/>
                    <a:pt x="1" y="301"/>
                  </a:cubicBezTo>
                  <a:lnTo>
                    <a:pt x="601" y="301"/>
                  </a:lnTo>
                  <a:cubicBezTo>
                    <a:pt x="601" y="268"/>
                    <a:pt x="601" y="234"/>
                    <a:pt x="601" y="201"/>
                  </a:cubicBezTo>
                  <a:cubicBezTo>
                    <a:pt x="534" y="67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2487;p47">
              <a:extLst>
                <a:ext uri="{FF2B5EF4-FFF2-40B4-BE49-F238E27FC236}">
                  <a16:creationId xmlns:a16="http://schemas.microsoft.com/office/drawing/2014/main" id="{CA03531C-8F2B-8B7E-4586-B45CA6C49C35}"/>
                </a:ext>
              </a:extLst>
            </p:cNvPr>
            <p:cNvSpPr/>
            <p:nvPr/>
          </p:nvSpPr>
          <p:spPr>
            <a:xfrm>
              <a:off x="1672369" y="534576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8"/>
                    <a:pt x="301" y="234"/>
                    <a:pt x="301" y="201"/>
                  </a:cubicBezTo>
                  <a:cubicBezTo>
                    <a:pt x="234" y="67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2488;p47">
              <a:extLst>
                <a:ext uri="{FF2B5EF4-FFF2-40B4-BE49-F238E27FC236}">
                  <a16:creationId xmlns:a16="http://schemas.microsoft.com/office/drawing/2014/main" id="{927851DD-07A7-E268-163B-A5303D69AD54}"/>
                </a:ext>
              </a:extLst>
            </p:cNvPr>
            <p:cNvSpPr/>
            <p:nvPr/>
          </p:nvSpPr>
          <p:spPr>
            <a:xfrm>
              <a:off x="1816885" y="5493996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301" y="0"/>
                  </a:moveTo>
                  <a:cubicBezTo>
                    <a:pt x="201" y="0"/>
                    <a:pt x="68" y="67"/>
                    <a:pt x="34" y="200"/>
                  </a:cubicBezTo>
                  <a:cubicBezTo>
                    <a:pt x="1" y="234"/>
                    <a:pt x="1" y="267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2489;p47">
              <a:extLst>
                <a:ext uri="{FF2B5EF4-FFF2-40B4-BE49-F238E27FC236}">
                  <a16:creationId xmlns:a16="http://schemas.microsoft.com/office/drawing/2014/main" id="{7C75CB52-1622-1708-783D-48019D7A815C}"/>
                </a:ext>
              </a:extLst>
            </p:cNvPr>
            <p:cNvSpPr/>
            <p:nvPr/>
          </p:nvSpPr>
          <p:spPr>
            <a:xfrm>
              <a:off x="1742775" y="5493996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201" y="0"/>
                    <a:pt x="67" y="67"/>
                    <a:pt x="34" y="200"/>
                  </a:cubicBezTo>
                  <a:cubicBezTo>
                    <a:pt x="34" y="234"/>
                    <a:pt x="1" y="267"/>
                    <a:pt x="1" y="300"/>
                  </a:cubicBezTo>
                  <a:lnTo>
                    <a:pt x="601" y="300"/>
                  </a:lnTo>
                  <a:cubicBezTo>
                    <a:pt x="601" y="267"/>
                    <a:pt x="601" y="234"/>
                    <a:pt x="601" y="200"/>
                  </a:cubicBezTo>
                  <a:cubicBezTo>
                    <a:pt x="534" y="67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2490;p47">
              <a:extLst>
                <a:ext uri="{FF2B5EF4-FFF2-40B4-BE49-F238E27FC236}">
                  <a16:creationId xmlns:a16="http://schemas.microsoft.com/office/drawing/2014/main" id="{A45DE859-BAF2-D9E3-6F69-51F61799E904}"/>
                </a:ext>
              </a:extLst>
            </p:cNvPr>
            <p:cNvSpPr/>
            <p:nvPr/>
          </p:nvSpPr>
          <p:spPr>
            <a:xfrm>
              <a:off x="1816885" y="5419875"/>
              <a:ext cx="3728" cy="7431"/>
            </a:xfrm>
            <a:custGeom>
              <a:avLst/>
              <a:gdLst/>
              <a:ahLst/>
              <a:cxnLst/>
              <a:rect l="l" t="t" r="r" b="b"/>
              <a:pathLst>
                <a:path w="3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2491;p47">
              <a:extLst>
                <a:ext uri="{FF2B5EF4-FFF2-40B4-BE49-F238E27FC236}">
                  <a16:creationId xmlns:a16="http://schemas.microsoft.com/office/drawing/2014/main" id="{46CC33CB-ED37-6000-13C1-2B2086D75094}"/>
                </a:ext>
              </a:extLst>
            </p:cNvPr>
            <p:cNvSpPr/>
            <p:nvPr/>
          </p:nvSpPr>
          <p:spPr>
            <a:xfrm>
              <a:off x="1742775" y="5419875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2492;p47">
              <a:extLst>
                <a:ext uri="{FF2B5EF4-FFF2-40B4-BE49-F238E27FC236}">
                  <a16:creationId xmlns:a16="http://schemas.microsoft.com/office/drawing/2014/main" id="{DFCA8B9E-69FD-D555-DBD3-2B9EC8B5A864}"/>
                </a:ext>
              </a:extLst>
            </p:cNvPr>
            <p:cNvSpPr/>
            <p:nvPr/>
          </p:nvSpPr>
          <p:spPr>
            <a:xfrm>
              <a:off x="1705721" y="545694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2493;p47">
              <a:extLst>
                <a:ext uri="{FF2B5EF4-FFF2-40B4-BE49-F238E27FC236}">
                  <a16:creationId xmlns:a16="http://schemas.microsoft.com/office/drawing/2014/main" id="{5956277B-BB5B-22F9-7B2D-7460E487C855}"/>
                </a:ext>
              </a:extLst>
            </p:cNvPr>
            <p:cNvSpPr/>
            <p:nvPr/>
          </p:nvSpPr>
          <p:spPr>
            <a:xfrm>
              <a:off x="1779830" y="545694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2494;p47">
              <a:extLst>
                <a:ext uri="{FF2B5EF4-FFF2-40B4-BE49-F238E27FC236}">
                  <a16:creationId xmlns:a16="http://schemas.microsoft.com/office/drawing/2014/main" id="{1E8260B1-8934-62F5-DB08-EAC98CA13348}"/>
                </a:ext>
              </a:extLst>
            </p:cNvPr>
            <p:cNvSpPr/>
            <p:nvPr/>
          </p:nvSpPr>
          <p:spPr>
            <a:xfrm>
              <a:off x="1705721" y="538282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2495;p47">
              <a:extLst>
                <a:ext uri="{FF2B5EF4-FFF2-40B4-BE49-F238E27FC236}">
                  <a16:creationId xmlns:a16="http://schemas.microsoft.com/office/drawing/2014/main" id="{7E49C776-7107-D9AC-D855-04E8EE18F186}"/>
                </a:ext>
              </a:extLst>
            </p:cNvPr>
            <p:cNvSpPr/>
            <p:nvPr/>
          </p:nvSpPr>
          <p:spPr>
            <a:xfrm>
              <a:off x="1779830" y="538282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2496;p47">
              <a:extLst>
                <a:ext uri="{FF2B5EF4-FFF2-40B4-BE49-F238E27FC236}">
                  <a16:creationId xmlns:a16="http://schemas.microsoft.com/office/drawing/2014/main" id="{3883B22D-D359-3B60-1F60-52331C31C2AD}"/>
                </a:ext>
              </a:extLst>
            </p:cNvPr>
            <p:cNvSpPr/>
            <p:nvPr/>
          </p:nvSpPr>
          <p:spPr>
            <a:xfrm>
              <a:off x="1672369" y="549399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67"/>
                    <a:pt x="301" y="234"/>
                    <a:pt x="301" y="200"/>
                  </a:cubicBezTo>
                  <a:cubicBezTo>
                    <a:pt x="234" y="67"/>
                    <a:pt x="134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2497;p47">
              <a:extLst>
                <a:ext uri="{FF2B5EF4-FFF2-40B4-BE49-F238E27FC236}">
                  <a16:creationId xmlns:a16="http://schemas.microsoft.com/office/drawing/2014/main" id="{8CA2F2F7-537C-97B4-A325-52E3B8545C70}"/>
                </a:ext>
              </a:extLst>
            </p:cNvPr>
            <p:cNvSpPr/>
            <p:nvPr/>
          </p:nvSpPr>
          <p:spPr>
            <a:xfrm>
              <a:off x="1672369" y="5419875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67" y="601"/>
                    <a:pt x="301" y="468"/>
                    <a:pt x="301" y="301"/>
                  </a:cubicBezTo>
                  <a:cubicBezTo>
                    <a:pt x="301" y="134"/>
                    <a:pt x="16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2498;p47">
              <a:extLst>
                <a:ext uri="{FF2B5EF4-FFF2-40B4-BE49-F238E27FC236}">
                  <a16:creationId xmlns:a16="http://schemas.microsoft.com/office/drawing/2014/main" id="{88ACB2EC-6010-F13E-64F0-3D7988C7615E}"/>
                </a:ext>
              </a:extLst>
            </p:cNvPr>
            <p:cNvSpPr/>
            <p:nvPr/>
          </p:nvSpPr>
          <p:spPr>
            <a:xfrm>
              <a:off x="1816885" y="5349469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cubicBezTo>
                    <a:pt x="1" y="34"/>
                    <a:pt x="1" y="101"/>
                    <a:pt x="34" y="134"/>
                  </a:cubicBezTo>
                  <a:cubicBezTo>
                    <a:pt x="68" y="234"/>
                    <a:pt x="201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2499;p47">
              <a:extLst>
                <a:ext uri="{FF2B5EF4-FFF2-40B4-BE49-F238E27FC236}">
                  <a16:creationId xmlns:a16="http://schemas.microsoft.com/office/drawing/2014/main" id="{4136504C-FF6F-9D8C-B2D6-273B3E0F6A23}"/>
                </a:ext>
              </a:extLst>
            </p:cNvPr>
            <p:cNvSpPr/>
            <p:nvPr/>
          </p:nvSpPr>
          <p:spPr>
            <a:xfrm>
              <a:off x="1742775" y="5349469"/>
              <a:ext cx="7431" cy="3728"/>
            </a:xfrm>
            <a:custGeom>
              <a:avLst/>
              <a:gdLst/>
              <a:ahLst/>
              <a:cxnLst/>
              <a:rect l="l" t="t" r="r" b="b"/>
              <a:pathLst>
                <a:path w="602" h="302" extrusionOk="0">
                  <a:moveTo>
                    <a:pt x="1" y="1"/>
                  </a:moveTo>
                  <a:cubicBezTo>
                    <a:pt x="1" y="34"/>
                    <a:pt x="34" y="101"/>
                    <a:pt x="34" y="134"/>
                  </a:cubicBezTo>
                  <a:cubicBezTo>
                    <a:pt x="67" y="234"/>
                    <a:pt x="201" y="301"/>
                    <a:pt x="301" y="301"/>
                  </a:cubicBezTo>
                  <a:cubicBezTo>
                    <a:pt x="434" y="301"/>
                    <a:pt x="534" y="234"/>
                    <a:pt x="601" y="134"/>
                  </a:cubicBezTo>
                  <a:cubicBezTo>
                    <a:pt x="601" y="101"/>
                    <a:pt x="601" y="34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2500;p47">
              <a:extLst>
                <a:ext uri="{FF2B5EF4-FFF2-40B4-BE49-F238E27FC236}">
                  <a16:creationId xmlns:a16="http://schemas.microsoft.com/office/drawing/2014/main" id="{95044107-489E-AC97-9BF4-DB07CB6C1850}"/>
                </a:ext>
              </a:extLst>
            </p:cNvPr>
            <p:cNvSpPr/>
            <p:nvPr/>
          </p:nvSpPr>
          <p:spPr>
            <a:xfrm>
              <a:off x="1672369" y="5349469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lnTo>
                    <a:pt x="1" y="301"/>
                  </a:lnTo>
                  <a:cubicBezTo>
                    <a:pt x="134" y="301"/>
                    <a:pt x="234" y="234"/>
                    <a:pt x="301" y="134"/>
                  </a:cubicBezTo>
                  <a:cubicBezTo>
                    <a:pt x="301" y="101"/>
                    <a:pt x="301" y="34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2501;p47">
              <a:extLst>
                <a:ext uri="{FF2B5EF4-FFF2-40B4-BE49-F238E27FC236}">
                  <a16:creationId xmlns:a16="http://schemas.microsoft.com/office/drawing/2014/main" id="{8C899A67-BDDF-3983-3774-18B15F96F698}"/>
                </a:ext>
              </a:extLst>
            </p:cNvPr>
            <p:cNvSpPr/>
            <p:nvPr/>
          </p:nvSpPr>
          <p:spPr>
            <a:xfrm>
              <a:off x="1816885" y="5642214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2502;p47">
              <a:extLst>
                <a:ext uri="{FF2B5EF4-FFF2-40B4-BE49-F238E27FC236}">
                  <a16:creationId xmlns:a16="http://schemas.microsoft.com/office/drawing/2014/main" id="{BBEBD5E6-8BED-2A7C-FD74-2E941F35B612}"/>
                </a:ext>
              </a:extLst>
            </p:cNvPr>
            <p:cNvSpPr/>
            <p:nvPr/>
          </p:nvSpPr>
          <p:spPr>
            <a:xfrm>
              <a:off x="1742775" y="5642214"/>
              <a:ext cx="7431" cy="3728"/>
            </a:xfrm>
            <a:custGeom>
              <a:avLst/>
              <a:gdLst/>
              <a:ahLst/>
              <a:cxnLst/>
              <a:rect l="l" t="t" r="r" b="b"/>
              <a:pathLst>
                <a:path w="602" h="3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601" y="301"/>
                  </a:ln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2503;p47">
              <a:extLst>
                <a:ext uri="{FF2B5EF4-FFF2-40B4-BE49-F238E27FC236}">
                  <a16:creationId xmlns:a16="http://schemas.microsoft.com/office/drawing/2014/main" id="{2DD4E2AA-8DCF-7C16-CD90-72B6AFF238DB}"/>
                </a:ext>
              </a:extLst>
            </p:cNvPr>
            <p:cNvSpPr/>
            <p:nvPr/>
          </p:nvSpPr>
          <p:spPr>
            <a:xfrm>
              <a:off x="1816885" y="5568106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2504;p47">
              <a:extLst>
                <a:ext uri="{FF2B5EF4-FFF2-40B4-BE49-F238E27FC236}">
                  <a16:creationId xmlns:a16="http://schemas.microsoft.com/office/drawing/2014/main" id="{A0CC0909-2208-4AE6-0F5D-427D5CAEF0B3}"/>
                </a:ext>
              </a:extLst>
            </p:cNvPr>
            <p:cNvSpPr/>
            <p:nvPr/>
          </p:nvSpPr>
          <p:spPr>
            <a:xfrm>
              <a:off x="1742775" y="556810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2505;p47">
              <a:extLst>
                <a:ext uri="{FF2B5EF4-FFF2-40B4-BE49-F238E27FC236}">
                  <a16:creationId xmlns:a16="http://schemas.microsoft.com/office/drawing/2014/main" id="{C93A6F94-F358-99F7-0532-3A4825D20B8A}"/>
                </a:ext>
              </a:extLst>
            </p:cNvPr>
            <p:cNvSpPr/>
            <p:nvPr/>
          </p:nvSpPr>
          <p:spPr>
            <a:xfrm>
              <a:off x="1705721" y="560516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2506;p47">
              <a:extLst>
                <a:ext uri="{FF2B5EF4-FFF2-40B4-BE49-F238E27FC236}">
                  <a16:creationId xmlns:a16="http://schemas.microsoft.com/office/drawing/2014/main" id="{E16285FC-7EE0-8777-0972-4EC50BAF7C10}"/>
                </a:ext>
              </a:extLst>
            </p:cNvPr>
            <p:cNvSpPr/>
            <p:nvPr/>
          </p:nvSpPr>
          <p:spPr>
            <a:xfrm>
              <a:off x="1779830" y="560516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2507;p47">
              <a:extLst>
                <a:ext uri="{FF2B5EF4-FFF2-40B4-BE49-F238E27FC236}">
                  <a16:creationId xmlns:a16="http://schemas.microsoft.com/office/drawing/2014/main" id="{DF110B51-0670-4F3E-3D0B-901FF9F4583E}"/>
                </a:ext>
              </a:extLst>
            </p:cNvPr>
            <p:cNvSpPr/>
            <p:nvPr/>
          </p:nvSpPr>
          <p:spPr>
            <a:xfrm>
              <a:off x="1705721" y="5531051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2508;p47">
              <a:extLst>
                <a:ext uri="{FF2B5EF4-FFF2-40B4-BE49-F238E27FC236}">
                  <a16:creationId xmlns:a16="http://schemas.microsoft.com/office/drawing/2014/main" id="{DDA4CE84-E19C-F1EA-8A12-E0B1E974C52E}"/>
                </a:ext>
              </a:extLst>
            </p:cNvPr>
            <p:cNvSpPr/>
            <p:nvPr/>
          </p:nvSpPr>
          <p:spPr>
            <a:xfrm>
              <a:off x="1779830" y="5531051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2509;p47">
              <a:extLst>
                <a:ext uri="{FF2B5EF4-FFF2-40B4-BE49-F238E27FC236}">
                  <a16:creationId xmlns:a16="http://schemas.microsoft.com/office/drawing/2014/main" id="{34366511-26BD-F1E5-0926-127A4C5697EA}"/>
                </a:ext>
              </a:extLst>
            </p:cNvPr>
            <p:cNvSpPr/>
            <p:nvPr/>
          </p:nvSpPr>
          <p:spPr>
            <a:xfrm>
              <a:off x="1672369" y="5642214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134"/>
                    <a:pt x="16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2510;p47">
              <a:extLst>
                <a:ext uri="{FF2B5EF4-FFF2-40B4-BE49-F238E27FC236}">
                  <a16:creationId xmlns:a16="http://schemas.microsoft.com/office/drawing/2014/main" id="{7087A8F8-95B0-E23D-7E3A-52FC61E8B4A9}"/>
                </a:ext>
              </a:extLst>
            </p:cNvPr>
            <p:cNvSpPr/>
            <p:nvPr/>
          </p:nvSpPr>
          <p:spPr>
            <a:xfrm>
              <a:off x="1672369" y="556810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1"/>
                  </a:moveTo>
                  <a:lnTo>
                    <a:pt x="1" y="601"/>
                  </a:lnTo>
                  <a:cubicBezTo>
                    <a:pt x="167" y="601"/>
                    <a:pt x="301" y="468"/>
                    <a:pt x="301" y="301"/>
                  </a:cubicBezTo>
                  <a:cubicBezTo>
                    <a:pt x="301" y="134"/>
                    <a:pt x="16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2511;p47">
              <a:extLst>
                <a:ext uri="{FF2B5EF4-FFF2-40B4-BE49-F238E27FC236}">
                  <a16:creationId xmlns:a16="http://schemas.microsoft.com/office/drawing/2014/main" id="{43C42DEE-3AB3-964D-55B2-8C21FCFFDF2E}"/>
                </a:ext>
              </a:extLst>
            </p:cNvPr>
            <p:cNvSpPr/>
            <p:nvPr/>
          </p:nvSpPr>
          <p:spPr>
            <a:xfrm>
              <a:off x="1816885" y="5497700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2512;p47">
              <a:extLst>
                <a:ext uri="{FF2B5EF4-FFF2-40B4-BE49-F238E27FC236}">
                  <a16:creationId xmlns:a16="http://schemas.microsoft.com/office/drawing/2014/main" id="{1BD4BB62-65AF-963B-D187-2E49B3DB5442}"/>
                </a:ext>
              </a:extLst>
            </p:cNvPr>
            <p:cNvSpPr/>
            <p:nvPr/>
          </p:nvSpPr>
          <p:spPr>
            <a:xfrm>
              <a:off x="1742775" y="5497700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68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2513;p47">
              <a:extLst>
                <a:ext uri="{FF2B5EF4-FFF2-40B4-BE49-F238E27FC236}">
                  <a16:creationId xmlns:a16="http://schemas.microsoft.com/office/drawing/2014/main" id="{2FE68183-24CF-73C7-3A45-B063628B9FE6}"/>
                </a:ext>
              </a:extLst>
            </p:cNvPr>
            <p:cNvSpPr/>
            <p:nvPr/>
          </p:nvSpPr>
          <p:spPr>
            <a:xfrm>
              <a:off x="1672369" y="54977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cubicBezTo>
                    <a:pt x="167" y="301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2514;p47">
              <a:extLst>
                <a:ext uri="{FF2B5EF4-FFF2-40B4-BE49-F238E27FC236}">
                  <a16:creationId xmlns:a16="http://schemas.microsoft.com/office/drawing/2014/main" id="{709D1EE2-AC1C-6AC2-DF7A-F5B6055A498F}"/>
                </a:ext>
              </a:extLst>
            </p:cNvPr>
            <p:cNvSpPr/>
            <p:nvPr/>
          </p:nvSpPr>
          <p:spPr>
            <a:xfrm>
              <a:off x="1816885" y="5790445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301" y="0"/>
                  </a:moveTo>
                  <a:cubicBezTo>
                    <a:pt x="201" y="0"/>
                    <a:pt x="68" y="67"/>
                    <a:pt x="34" y="201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2515;p47">
              <a:extLst>
                <a:ext uri="{FF2B5EF4-FFF2-40B4-BE49-F238E27FC236}">
                  <a16:creationId xmlns:a16="http://schemas.microsoft.com/office/drawing/2014/main" id="{6ADC19F1-46D9-1228-8179-016E449C897B}"/>
                </a:ext>
              </a:extLst>
            </p:cNvPr>
            <p:cNvSpPr/>
            <p:nvPr/>
          </p:nvSpPr>
          <p:spPr>
            <a:xfrm>
              <a:off x="1742775" y="5790445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201" y="0"/>
                    <a:pt x="101" y="67"/>
                    <a:pt x="34" y="201"/>
                  </a:cubicBezTo>
                  <a:cubicBezTo>
                    <a:pt x="34" y="234"/>
                    <a:pt x="1" y="267"/>
                    <a:pt x="1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601" y="201"/>
                  </a:cubicBezTo>
                  <a:cubicBezTo>
                    <a:pt x="534" y="67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2516;p47">
              <a:extLst>
                <a:ext uri="{FF2B5EF4-FFF2-40B4-BE49-F238E27FC236}">
                  <a16:creationId xmlns:a16="http://schemas.microsoft.com/office/drawing/2014/main" id="{28E5BCB0-C770-FABC-26CC-D6DF910C48E3}"/>
                </a:ext>
              </a:extLst>
            </p:cNvPr>
            <p:cNvSpPr/>
            <p:nvPr/>
          </p:nvSpPr>
          <p:spPr>
            <a:xfrm>
              <a:off x="1816885" y="5716336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2517;p47">
              <a:extLst>
                <a:ext uri="{FF2B5EF4-FFF2-40B4-BE49-F238E27FC236}">
                  <a16:creationId xmlns:a16="http://schemas.microsoft.com/office/drawing/2014/main" id="{5CC31857-81BE-3D4B-DAD4-13D655302AC9}"/>
                </a:ext>
              </a:extLst>
            </p:cNvPr>
            <p:cNvSpPr/>
            <p:nvPr/>
          </p:nvSpPr>
          <p:spPr>
            <a:xfrm>
              <a:off x="1742775" y="571633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2518;p47">
              <a:extLst>
                <a:ext uri="{FF2B5EF4-FFF2-40B4-BE49-F238E27FC236}">
                  <a16:creationId xmlns:a16="http://schemas.microsoft.com/office/drawing/2014/main" id="{6975C916-ECE7-6285-D13B-9CA7F6B66D47}"/>
                </a:ext>
              </a:extLst>
            </p:cNvPr>
            <p:cNvSpPr/>
            <p:nvPr/>
          </p:nvSpPr>
          <p:spPr>
            <a:xfrm>
              <a:off x="1705721" y="575339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2519;p47">
              <a:extLst>
                <a:ext uri="{FF2B5EF4-FFF2-40B4-BE49-F238E27FC236}">
                  <a16:creationId xmlns:a16="http://schemas.microsoft.com/office/drawing/2014/main" id="{5F29C61B-314E-7A24-0802-CCED7F832332}"/>
                </a:ext>
              </a:extLst>
            </p:cNvPr>
            <p:cNvSpPr/>
            <p:nvPr/>
          </p:nvSpPr>
          <p:spPr>
            <a:xfrm>
              <a:off x="1779830" y="575339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2520;p47">
              <a:extLst>
                <a:ext uri="{FF2B5EF4-FFF2-40B4-BE49-F238E27FC236}">
                  <a16:creationId xmlns:a16="http://schemas.microsoft.com/office/drawing/2014/main" id="{0C4130F9-20F5-E59C-2594-574FF19AE403}"/>
                </a:ext>
              </a:extLst>
            </p:cNvPr>
            <p:cNvSpPr/>
            <p:nvPr/>
          </p:nvSpPr>
          <p:spPr>
            <a:xfrm>
              <a:off x="1705721" y="567928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3"/>
                    <a:pt x="0" y="300"/>
                  </a:cubicBezTo>
                  <a:cubicBezTo>
                    <a:pt x="0" y="467"/>
                    <a:pt x="134" y="600"/>
                    <a:pt x="301" y="600"/>
                  </a:cubicBezTo>
                  <a:cubicBezTo>
                    <a:pt x="467" y="600"/>
                    <a:pt x="601" y="467"/>
                    <a:pt x="601" y="300"/>
                  </a:cubicBezTo>
                  <a:cubicBezTo>
                    <a:pt x="601" y="133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2521;p47">
              <a:extLst>
                <a:ext uri="{FF2B5EF4-FFF2-40B4-BE49-F238E27FC236}">
                  <a16:creationId xmlns:a16="http://schemas.microsoft.com/office/drawing/2014/main" id="{AEE2D09E-1D0F-F9F9-902B-DEA508210E97}"/>
                </a:ext>
              </a:extLst>
            </p:cNvPr>
            <p:cNvSpPr/>
            <p:nvPr/>
          </p:nvSpPr>
          <p:spPr>
            <a:xfrm>
              <a:off x="1779830" y="567928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600"/>
                    <a:pt x="601" y="467"/>
                    <a:pt x="601" y="300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2522;p47">
              <a:extLst>
                <a:ext uri="{FF2B5EF4-FFF2-40B4-BE49-F238E27FC236}">
                  <a16:creationId xmlns:a16="http://schemas.microsoft.com/office/drawing/2014/main" id="{227FBC02-0D8A-EE08-D7F8-69CCB31AAF8C}"/>
                </a:ext>
              </a:extLst>
            </p:cNvPr>
            <p:cNvSpPr/>
            <p:nvPr/>
          </p:nvSpPr>
          <p:spPr>
            <a:xfrm>
              <a:off x="1672369" y="57904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301" y="201"/>
                  </a:cubicBezTo>
                  <a:cubicBezTo>
                    <a:pt x="234" y="67"/>
                    <a:pt x="134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2523;p47">
              <a:extLst>
                <a:ext uri="{FF2B5EF4-FFF2-40B4-BE49-F238E27FC236}">
                  <a16:creationId xmlns:a16="http://schemas.microsoft.com/office/drawing/2014/main" id="{6F0B451B-9E7C-B676-4CB1-1F6EC1EBB4BF}"/>
                </a:ext>
              </a:extLst>
            </p:cNvPr>
            <p:cNvSpPr/>
            <p:nvPr/>
          </p:nvSpPr>
          <p:spPr>
            <a:xfrm>
              <a:off x="1672369" y="571633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0"/>
                  </a:moveTo>
                  <a:lnTo>
                    <a:pt x="1" y="601"/>
                  </a:lnTo>
                  <a:cubicBezTo>
                    <a:pt x="167" y="601"/>
                    <a:pt x="301" y="467"/>
                    <a:pt x="301" y="300"/>
                  </a:cubicBezTo>
                  <a:cubicBezTo>
                    <a:pt x="301" y="134"/>
                    <a:pt x="1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2524;p47">
              <a:extLst>
                <a:ext uri="{FF2B5EF4-FFF2-40B4-BE49-F238E27FC236}">
                  <a16:creationId xmlns:a16="http://schemas.microsoft.com/office/drawing/2014/main" id="{D0689BD5-42B1-B5EF-6F9F-6000CDAACA04}"/>
                </a:ext>
              </a:extLst>
            </p:cNvPr>
            <p:cNvSpPr/>
            <p:nvPr/>
          </p:nvSpPr>
          <p:spPr>
            <a:xfrm>
              <a:off x="1816885" y="5645930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cubicBezTo>
                    <a:pt x="1" y="33"/>
                    <a:pt x="1" y="67"/>
                    <a:pt x="34" y="134"/>
                  </a:cubicBezTo>
                  <a:cubicBezTo>
                    <a:pt x="68" y="234"/>
                    <a:pt x="201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2525;p47">
              <a:extLst>
                <a:ext uri="{FF2B5EF4-FFF2-40B4-BE49-F238E27FC236}">
                  <a16:creationId xmlns:a16="http://schemas.microsoft.com/office/drawing/2014/main" id="{0B0BD79B-DB2E-28C5-0149-8263F0DD76CC}"/>
                </a:ext>
              </a:extLst>
            </p:cNvPr>
            <p:cNvSpPr/>
            <p:nvPr/>
          </p:nvSpPr>
          <p:spPr>
            <a:xfrm>
              <a:off x="1742775" y="5645930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33"/>
                    <a:pt x="34" y="100"/>
                    <a:pt x="34" y="134"/>
                  </a:cubicBezTo>
                  <a:cubicBezTo>
                    <a:pt x="67" y="234"/>
                    <a:pt x="201" y="300"/>
                    <a:pt x="301" y="300"/>
                  </a:cubicBezTo>
                  <a:cubicBezTo>
                    <a:pt x="434" y="300"/>
                    <a:pt x="534" y="234"/>
                    <a:pt x="601" y="134"/>
                  </a:cubicBezTo>
                  <a:cubicBezTo>
                    <a:pt x="601" y="100"/>
                    <a:pt x="601" y="33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2526;p47">
              <a:extLst>
                <a:ext uri="{FF2B5EF4-FFF2-40B4-BE49-F238E27FC236}">
                  <a16:creationId xmlns:a16="http://schemas.microsoft.com/office/drawing/2014/main" id="{E4CFACB8-8548-4A8D-3F48-E4C4EC30E85B}"/>
                </a:ext>
              </a:extLst>
            </p:cNvPr>
            <p:cNvSpPr/>
            <p:nvPr/>
          </p:nvSpPr>
          <p:spPr>
            <a:xfrm>
              <a:off x="1672369" y="56459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cubicBezTo>
                    <a:pt x="134" y="300"/>
                    <a:pt x="234" y="234"/>
                    <a:pt x="301" y="134"/>
                  </a:cubicBezTo>
                  <a:cubicBezTo>
                    <a:pt x="301" y="100"/>
                    <a:pt x="301" y="33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2527;p47">
              <a:extLst>
                <a:ext uri="{FF2B5EF4-FFF2-40B4-BE49-F238E27FC236}">
                  <a16:creationId xmlns:a16="http://schemas.microsoft.com/office/drawing/2014/main" id="{D3BBA0A8-7BAF-6167-2F4C-E898D35CB4D6}"/>
                </a:ext>
              </a:extLst>
            </p:cNvPr>
            <p:cNvSpPr/>
            <p:nvPr/>
          </p:nvSpPr>
          <p:spPr>
            <a:xfrm>
              <a:off x="1816885" y="5938676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2528;p47">
              <a:extLst>
                <a:ext uri="{FF2B5EF4-FFF2-40B4-BE49-F238E27FC236}">
                  <a16:creationId xmlns:a16="http://schemas.microsoft.com/office/drawing/2014/main" id="{20347B62-0D02-2560-73A2-526A62C93ECA}"/>
                </a:ext>
              </a:extLst>
            </p:cNvPr>
            <p:cNvSpPr/>
            <p:nvPr/>
          </p:nvSpPr>
          <p:spPr>
            <a:xfrm>
              <a:off x="1742775" y="5938676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lnTo>
                    <a:pt x="601" y="300"/>
                  </a:ln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2529;p47">
              <a:extLst>
                <a:ext uri="{FF2B5EF4-FFF2-40B4-BE49-F238E27FC236}">
                  <a16:creationId xmlns:a16="http://schemas.microsoft.com/office/drawing/2014/main" id="{4F437A4B-BD01-83E0-D3A2-BC4058E2135E}"/>
                </a:ext>
              </a:extLst>
            </p:cNvPr>
            <p:cNvSpPr/>
            <p:nvPr/>
          </p:nvSpPr>
          <p:spPr>
            <a:xfrm>
              <a:off x="1816885" y="5864554"/>
              <a:ext cx="3728" cy="7431"/>
            </a:xfrm>
            <a:custGeom>
              <a:avLst/>
              <a:gdLst/>
              <a:ahLst/>
              <a:cxnLst/>
              <a:rect l="l" t="t" r="r" b="b"/>
              <a:pathLst>
                <a:path w="3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2530;p47">
              <a:extLst>
                <a:ext uri="{FF2B5EF4-FFF2-40B4-BE49-F238E27FC236}">
                  <a16:creationId xmlns:a16="http://schemas.microsoft.com/office/drawing/2014/main" id="{BF3E9908-BA0C-A109-91DB-E1641C8B01CF}"/>
                </a:ext>
              </a:extLst>
            </p:cNvPr>
            <p:cNvSpPr/>
            <p:nvPr/>
          </p:nvSpPr>
          <p:spPr>
            <a:xfrm>
              <a:off x="1742775" y="5864554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2531;p47">
              <a:extLst>
                <a:ext uri="{FF2B5EF4-FFF2-40B4-BE49-F238E27FC236}">
                  <a16:creationId xmlns:a16="http://schemas.microsoft.com/office/drawing/2014/main" id="{474CA210-DADC-8BED-ECF2-FE4AAF85A651}"/>
                </a:ext>
              </a:extLst>
            </p:cNvPr>
            <p:cNvSpPr/>
            <p:nvPr/>
          </p:nvSpPr>
          <p:spPr>
            <a:xfrm>
              <a:off x="1705721" y="5901609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2532;p47">
              <a:extLst>
                <a:ext uri="{FF2B5EF4-FFF2-40B4-BE49-F238E27FC236}">
                  <a16:creationId xmlns:a16="http://schemas.microsoft.com/office/drawing/2014/main" id="{46196EE7-A3B9-BCF6-624A-4D14246255E9}"/>
                </a:ext>
              </a:extLst>
            </p:cNvPr>
            <p:cNvSpPr/>
            <p:nvPr/>
          </p:nvSpPr>
          <p:spPr>
            <a:xfrm>
              <a:off x="1779830" y="5901609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2533;p47">
              <a:extLst>
                <a:ext uri="{FF2B5EF4-FFF2-40B4-BE49-F238E27FC236}">
                  <a16:creationId xmlns:a16="http://schemas.microsoft.com/office/drawing/2014/main" id="{D5A11F51-6D03-6B82-72D3-800A549B1A2E}"/>
                </a:ext>
              </a:extLst>
            </p:cNvPr>
            <p:cNvSpPr/>
            <p:nvPr/>
          </p:nvSpPr>
          <p:spPr>
            <a:xfrm>
              <a:off x="1705721" y="582750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2534;p47">
              <a:extLst>
                <a:ext uri="{FF2B5EF4-FFF2-40B4-BE49-F238E27FC236}">
                  <a16:creationId xmlns:a16="http://schemas.microsoft.com/office/drawing/2014/main" id="{E59544DE-3C74-E55F-A25A-E682F03B36BC}"/>
                </a:ext>
              </a:extLst>
            </p:cNvPr>
            <p:cNvSpPr/>
            <p:nvPr/>
          </p:nvSpPr>
          <p:spPr>
            <a:xfrm>
              <a:off x="1779830" y="582750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2535;p47">
              <a:extLst>
                <a:ext uri="{FF2B5EF4-FFF2-40B4-BE49-F238E27FC236}">
                  <a16:creationId xmlns:a16="http://schemas.microsoft.com/office/drawing/2014/main" id="{4DA5097C-79F3-74F9-BF59-0EA9974795EC}"/>
                </a:ext>
              </a:extLst>
            </p:cNvPr>
            <p:cNvSpPr/>
            <p:nvPr/>
          </p:nvSpPr>
          <p:spPr>
            <a:xfrm>
              <a:off x="1672369" y="593867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133"/>
                    <a:pt x="1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2536;p47">
              <a:extLst>
                <a:ext uri="{FF2B5EF4-FFF2-40B4-BE49-F238E27FC236}">
                  <a16:creationId xmlns:a16="http://schemas.microsoft.com/office/drawing/2014/main" id="{29D58375-0E9B-96D4-EA1B-142B9EBA787C}"/>
                </a:ext>
              </a:extLst>
            </p:cNvPr>
            <p:cNvSpPr/>
            <p:nvPr/>
          </p:nvSpPr>
          <p:spPr>
            <a:xfrm>
              <a:off x="1672369" y="586455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67" y="601"/>
                    <a:pt x="301" y="468"/>
                    <a:pt x="301" y="301"/>
                  </a:cubicBezTo>
                  <a:cubicBezTo>
                    <a:pt x="301" y="134"/>
                    <a:pt x="16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2537;p47">
              <a:extLst>
                <a:ext uri="{FF2B5EF4-FFF2-40B4-BE49-F238E27FC236}">
                  <a16:creationId xmlns:a16="http://schemas.microsoft.com/office/drawing/2014/main" id="{5ED821C9-CE32-F584-6BB2-701DD95CED93}"/>
                </a:ext>
              </a:extLst>
            </p:cNvPr>
            <p:cNvSpPr/>
            <p:nvPr/>
          </p:nvSpPr>
          <p:spPr>
            <a:xfrm>
              <a:off x="1816885" y="5794148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2538;p47">
              <a:extLst>
                <a:ext uri="{FF2B5EF4-FFF2-40B4-BE49-F238E27FC236}">
                  <a16:creationId xmlns:a16="http://schemas.microsoft.com/office/drawing/2014/main" id="{6876D1A1-EC1D-641A-69B2-E255B37F851D}"/>
                </a:ext>
              </a:extLst>
            </p:cNvPr>
            <p:cNvSpPr/>
            <p:nvPr/>
          </p:nvSpPr>
          <p:spPr>
            <a:xfrm>
              <a:off x="1742775" y="5794148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1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68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2539;p47">
              <a:extLst>
                <a:ext uri="{FF2B5EF4-FFF2-40B4-BE49-F238E27FC236}">
                  <a16:creationId xmlns:a16="http://schemas.microsoft.com/office/drawing/2014/main" id="{DE357539-8598-258A-A3FC-9B00D88CD3D5}"/>
                </a:ext>
              </a:extLst>
            </p:cNvPr>
            <p:cNvSpPr/>
            <p:nvPr/>
          </p:nvSpPr>
          <p:spPr>
            <a:xfrm>
              <a:off x="1672369" y="579414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167" y="301"/>
                    <a:pt x="301" y="167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2540;p47">
              <a:extLst>
                <a:ext uri="{FF2B5EF4-FFF2-40B4-BE49-F238E27FC236}">
                  <a16:creationId xmlns:a16="http://schemas.microsoft.com/office/drawing/2014/main" id="{2E5AF8DD-8168-830C-6CA0-642A0A395BCD}"/>
                </a:ext>
              </a:extLst>
            </p:cNvPr>
            <p:cNvSpPr/>
            <p:nvPr/>
          </p:nvSpPr>
          <p:spPr>
            <a:xfrm>
              <a:off x="1816885" y="6086894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301" y="1"/>
                  </a:moveTo>
                  <a:cubicBezTo>
                    <a:pt x="201" y="1"/>
                    <a:pt x="68" y="67"/>
                    <a:pt x="34" y="201"/>
                  </a:cubicBezTo>
                  <a:cubicBezTo>
                    <a:pt x="1" y="234"/>
                    <a:pt x="1" y="268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2541;p47">
              <a:extLst>
                <a:ext uri="{FF2B5EF4-FFF2-40B4-BE49-F238E27FC236}">
                  <a16:creationId xmlns:a16="http://schemas.microsoft.com/office/drawing/2014/main" id="{4DD60974-8444-BA03-5CE0-A915CF7E027E}"/>
                </a:ext>
              </a:extLst>
            </p:cNvPr>
            <p:cNvSpPr/>
            <p:nvPr/>
          </p:nvSpPr>
          <p:spPr>
            <a:xfrm>
              <a:off x="1742775" y="6086894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1"/>
                  </a:moveTo>
                  <a:cubicBezTo>
                    <a:pt x="201" y="1"/>
                    <a:pt x="101" y="67"/>
                    <a:pt x="34" y="201"/>
                  </a:cubicBezTo>
                  <a:cubicBezTo>
                    <a:pt x="34" y="234"/>
                    <a:pt x="1" y="268"/>
                    <a:pt x="1" y="301"/>
                  </a:cubicBezTo>
                  <a:lnTo>
                    <a:pt x="601" y="301"/>
                  </a:lnTo>
                  <a:cubicBezTo>
                    <a:pt x="601" y="268"/>
                    <a:pt x="601" y="234"/>
                    <a:pt x="601" y="201"/>
                  </a:cubicBezTo>
                  <a:cubicBezTo>
                    <a:pt x="534" y="67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2542;p47">
              <a:extLst>
                <a:ext uri="{FF2B5EF4-FFF2-40B4-BE49-F238E27FC236}">
                  <a16:creationId xmlns:a16="http://schemas.microsoft.com/office/drawing/2014/main" id="{D56975FC-C136-1CCB-31CA-01AB8F50ABA1}"/>
                </a:ext>
              </a:extLst>
            </p:cNvPr>
            <p:cNvSpPr/>
            <p:nvPr/>
          </p:nvSpPr>
          <p:spPr>
            <a:xfrm>
              <a:off x="1816885" y="6012785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2543;p47">
              <a:extLst>
                <a:ext uri="{FF2B5EF4-FFF2-40B4-BE49-F238E27FC236}">
                  <a16:creationId xmlns:a16="http://schemas.microsoft.com/office/drawing/2014/main" id="{DC0BEC46-4EB5-FC19-E464-D4764BEAFC6F}"/>
                </a:ext>
              </a:extLst>
            </p:cNvPr>
            <p:cNvSpPr/>
            <p:nvPr/>
          </p:nvSpPr>
          <p:spPr>
            <a:xfrm>
              <a:off x="1742775" y="6012785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2544;p47">
              <a:extLst>
                <a:ext uri="{FF2B5EF4-FFF2-40B4-BE49-F238E27FC236}">
                  <a16:creationId xmlns:a16="http://schemas.microsoft.com/office/drawing/2014/main" id="{D16127D6-1557-1730-FFC1-A4B45278B542}"/>
                </a:ext>
              </a:extLst>
            </p:cNvPr>
            <p:cNvSpPr/>
            <p:nvPr/>
          </p:nvSpPr>
          <p:spPr>
            <a:xfrm>
              <a:off x="1705721" y="604984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2545;p47">
              <a:extLst>
                <a:ext uri="{FF2B5EF4-FFF2-40B4-BE49-F238E27FC236}">
                  <a16:creationId xmlns:a16="http://schemas.microsoft.com/office/drawing/2014/main" id="{A1709F99-FDFF-F466-EC9E-DA2B7985461D}"/>
                </a:ext>
              </a:extLst>
            </p:cNvPr>
            <p:cNvSpPr/>
            <p:nvPr/>
          </p:nvSpPr>
          <p:spPr>
            <a:xfrm>
              <a:off x="1779830" y="604984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2546;p47">
              <a:extLst>
                <a:ext uri="{FF2B5EF4-FFF2-40B4-BE49-F238E27FC236}">
                  <a16:creationId xmlns:a16="http://schemas.microsoft.com/office/drawing/2014/main" id="{E4A30086-C29B-E3FF-0476-DB873796EBFC}"/>
                </a:ext>
              </a:extLst>
            </p:cNvPr>
            <p:cNvSpPr/>
            <p:nvPr/>
          </p:nvSpPr>
          <p:spPr>
            <a:xfrm>
              <a:off x="1705721" y="597573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2547;p47">
              <a:extLst>
                <a:ext uri="{FF2B5EF4-FFF2-40B4-BE49-F238E27FC236}">
                  <a16:creationId xmlns:a16="http://schemas.microsoft.com/office/drawing/2014/main" id="{557136C9-97F6-F793-4B67-335B4B9C40AE}"/>
                </a:ext>
              </a:extLst>
            </p:cNvPr>
            <p:cNvSpPr/>
            <p:nvPr/>
          </p:nvSpPr>
          <p:spPr>
            <a:xfrm>
              <a:off x="1779830" y="597573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2548;p47">
              <a:extLst>
                <a:ext uri="{FF2B5EF4-FFF2-40B4-BE49-F238E27FC236}">
                  <a16:creationId xmlns:a16="http://schemas.microsoft.com/office/drawing/2014/main" id="{15B91C32-22F5-1994-8792-4D50DC312E1F}"/>
                </a:ext>
              </a:extLst>
            </p:cNvPr>
            <p:cNvSpPr/>
            <p:nvPr/>
          </p:nvSpPr>
          <p:spPr>
            <a:xfrm>
              <a:off x="1672369" y="608689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8"/>
                    <a:pt x="301" y="234"/>
                    <a:pt x="301" y="201"/>
                  </a:cubicBezTo>
                  <a:cubicBezTo>
                    <a:pt x="234" y="67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2549;p47">
              <a:extLst>
                <a:ext uri="{FF2B5EF4-FFF2-40B4-BE49-F238E27FC236}">
                  <a16:creationId xmlns:a16="http://schemas.microsoft.com/office/drawing/2014/main" id="{2C5E72FC-558F-3C10-858C-6201027D2BE0}"/>
                </a:ext>
              </a:extLst>
            </p:cNvPr>
            <p:cNvSpPr/>
            <p:nvPr/>
          </p:nvSpPr>
          <p:spPr>
            <a:xfrm>
              <a:off x="1672369" y="6012785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0"/>
                  </a:moveTo>
                  <a:lnTo>
                    <a:pt x="1" y="601"/>
                  </a:lnTo>
                  <a:cubicBezTo>
                    <a:pt x="167" y="601"/>
                    <a:pt x="301" y="467"/>
                    <a:pt x="301" y="301"/>
                  </a:cubicBezTo>
                  <a:cubicBezTo>
                    <a:pt x="301" y="134"/>
                    <a:pt x="1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2550;p47">
              <a:extLst>
                <a:ext uri="{FF2B5EF4-FFF2-40B4-BE49-F238E27FC236}">
                  <a16:creationId xmlns:a16="http://schemas.microsoft.com/office/drawing/2014/main" id="{656A2EE3-F88A-4F8C-5CFE-80E93620BAA8}"/>
                </a:ext>
              </a:extLst>
            </p:cNvPr>
            <p:cNvSpPr/>
            <p:nvPr/>
          </p:nvSpPr>
          <p:spPr>
            <a:xfrm>
              <a:off x="1816885" y="5942379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cubicBezTo>
                    <a:pt x="1" y="167"/>
                    <a:pt x="134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2551;p47">
              <a:extLst>
                <a:ext uri="{FF2B5EF4-FFF2-40B4-BE49-F238E27FC236}">
                  <a16:creationId xmlns:a16="http://schemas.microsoft.com/office/drawing/2014/main" id="{1340B2B5-ECA2-8685-2831-D5CFB627F7C1}"/>
                </a:ext>
              </a:extLst>
            </p:cNvPr>
            <p:cNvSpPr/>
            <p:nvPr/>
          </p:nvSpPr>
          <p:spPr>
            <a:xfrm>
              <a:off x="1742775" y="5942379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167"/>
                    <a:pt x="134" y="300"/>
                    <a:pt x="301" y="300"/>
                  </a:cubicBezTo>
                  <a:cubicBezTo>
                    <a:pt x="468" y="300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2552;p47">
              <a:extLst>
                <a:ext uri="{FF2B5EF4-FFF2-40B4-BE49-F238E27FC236}">
                  <a16:creationId xmlns:a16="http://schemas.microsoft.com/office/drawing/2014/main" id="{252A9B00-67DC-0A4D-86A1-830960274D35}"/>
                </a:ext>
              </a:extLst>
            </p:cNvPr>
            <p:cNvSpPr/>
            <p:nvPr/>
          </p:nvSpPr>
          <p:spPr>
            <a:xfrm>
              <a:off x="1672369" y="5942379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cubicBezTo>
                    <a:pt x="167" y="300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2553;p47">
              <a:extLst>
                <a:ext uri="{FF2B5EF4-FFF2-40B4-BE49-F238E27FC236}">
                  <a16:creationId xmlns:a16="http://schemas.microsoft.com/office/drawing/2014/main" id="{C9A41732-C83B-0E44-18A2-078E5E56819B}"/>
                </a:ext>
              </a:extLst>
            </p:cNvPr>
            <p:cNvSpPr/>
            <p:nvPr/>
          </p:nvSpPr>
          <p:spPr>
            <a:xfrm>
              <a:off x="1744010" y="6161003"/>
              <a:ext cx="4950" cy="1259"/>
            </a:xfrm>
            <a:custGeom>
              <a:avLst/>
              <a:gdLst/>
              <a:ahLst/>
              <a:cxnLst/>
              <a:rect l="l" t="t" r="r" b="b"/>
              <a:pathLst>
                <a:path w="401" h="102" extrusionOk="0">
                  <a:moveTo>
                    <a:pt x="201" y="1"/>
                  </a:moveTo>
                  <a:cubicBezTo>
                    <a:pt x="134" y="1"/>
                    <a:pt x="67" y="34"/>
                    <a:pt x="1" y="101"/>
                  </a:cubicBezTo>
                  <a:cubicBezTo>
                    <a:pt x="134" y="101"/>
                    <a:pt x="268" y="101"/>
                    <a:pt x="401" y="68"/>
                  </a:cubicBezTo>
                  <a:cubicBezTo>
                    <a:pt x="368" y="34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2554;p47">
              <a:extLst>
                <a:ext uri="{FF2B5EF4-FFF2-40B4-BE49-F238E27FC236}">
                  <a16:creationId xmlns:a16="http://schemas.microsoft.com/office/drawing/2014/main" id="{4A341058-EC2E-57FB-6734-CC7193099CE2}"/>
                </a:ext>
              </a:extLst>
            </p:cNvPr>
            <p:cNvSpPr/>
            <p:nvPr/>
          </p:nvSpPr>
          <p:spPr>
            <a:xfrm>
              <a:off x="1705721" y="6123948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2555;p47">
              <a:extLst>
                <a:ext uri="{FF2B5EF4-FFF2-40B4-BE49-F238E27FC236}">
                  <a16:creationId xmlns:a16="http://schemas.microsoft.com/office/drawing/2014/main" id="{A902E2FC-A688-FDC0-5340-9596D0AEB5FF}"/>
                </a:ext>
              </a:extLst>
            </p:cNvPr>
            <p:cNvSpPr/>
            <p:nvPr/>
          </p:nvSpPr>
          <p:spPr>
            <a:xfrm>
              <a:off x="1779830" y="6123948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2556;p47">
              <a:extLst>
                <a:ext uri="{FF2B5EF4-FFF2-40B4-BE49-F238E27FC236}">
                  <a16:creationId xmlns:a16="http://schemas.microsoft.com/office/drawing/2014/main" id="{EC1A905F-6D6C-1958-BE4F-2498B9351771}"/>
                </a:ext>
              </a:extLst>
            </p:cNvPr>
            <p:cNvSpPr/>
            <p:nvPr/>
          </p:nvSpPr>
          <p:spPr>
            <a:xfrm>
              <a:off x="1816885" y="6090597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cubicBezTo>
                    <a:pt x="1" y="168"/>
                    <a:pt x="134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2557;p47">
              <a:extLst>
                <a:ext uri="{FF2B5EF4-FFF2-40B4-BE49-F238E27FC236}">
                  <a16:creationId xmlns:a16="http://schemas.microsoft.com/office/drawing/2014/main" id="{3F02B3CE-21CA-4E84-E1E2-9633FFAD9D1E}"/>
                </a:ext>
              </a:extLst>
            </p:cNvPr>
            <p:cNvSpPr/>
            <p:nvPr/>
          </p:nvSpPr>
          <p:spPr>
            <a:xfrm>
              <a:off x="1742775" y="6090597"/>
              <a:ext cx="7431" cy="3728"/>
            </a:xfrm>
            <a:custGeom>
              <a:avLst/>
              <a:gdLst/>
              <a:ahLst/>
              <a:cxnLst/>
              <a:rect l="l" t="t" r="r" b="b"/>
              <a:pathLst>
                <a:path w="602" h="302" extrusionOk="0">
                  <a:moveTo>
                    <a:pt x="1" y="1"/>
                  </a:moveTo>
                  <a:cubicBezTo>
                    <a:pt x="1" y="168"/>
                    <a:pt x="134" y="301"/>
                    <a:pt x="301" y="301"/>
                  </a:cubicBezTo>
                  <a:cubicBezTo>
                    <a:pt x="468" y="301"/>
                    <a:pt x="601" y="168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2558;p47">
              <a:extLst>
                <a:ext uri="{FF2B5EF4-FFF2-40B4-BE49-F238E27FC236}">
                  <a16:creationId xmlns:a16="http://schemas.microsoft.com/office/drawing/2014/main" id="{CF1D3067-1A4A-B02A-8A5D-B882F2D17FF5}"/>
                </a:ext>
              </a:extLst>
            </p:cNvPr>
            <p:cNvSpPr/>
            <p:nvPr/>
          </p:nvSpPr>
          <p:spPr>
            <a:xfrm>
              <a:off x="1672369" y="6090597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lnTo>
                    <a:pt x="1" y="301"/>
                  </a:lnTo>
                  <a:cubicBezTo>
                    <a:pt x="167" y="301"/>
                    <a:pt x="301" y="168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2559;p47">
              <a:extLst>
                <a:ext uri="{FF2B5EF4-FFF2-40B4-BE49-F238E27FC236}">
                  <a16:creationId xmlns:a16="http://schemas.microsoft.com/office/drawing/2014/main" id="{A8143C9E-D4EA-58B2-0574-05A4C384F66C}"/>
                </a:ext>
              </a:extLst>
            </p:cNvPr>
            <p:cNvSpPr/>
            <p:nvPr/>
          </p:nvSpPr>
          <p:spPr>
            <a:xfrm>
              <a:off x="1668666" y="534576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1"/>
                  </a:moveTo>
                  <a:cubicBezTo>
                    <a:pt x="267" y="1"/>
                    <a:pt x="234" y="1"/>
                    <a:pt x="200" y="34"/>
                  </a:cubicBezTo>
                  <a:cubicBezTo>
                    <a:pt x="134" y="67"/>
                    <a:pt x="67" y="101"/>
                    <a:pt x="34" y="201"/>
                  </a:cubicBezTo>
                  <a:cubicBezTo>
                    <a:pt x="34" y="234"/>
                    <a:pt x="0" y="268"/>
                    <a:pt x="0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2560;p47">
              <a:extLst>
                <a:ext uri="{FF2B5EF4-FFF2-40B4-BE49-F238E27FC236}">
                  <a16:creationId xmlns:a16="http://schemas.microsoft.com/office/drawing/2014/main" id="{44749D53-74F0-7000-AF54-0FBC672E778F}"/>
                </a:ext>
              </a:extLst>
            </p:cNvPr>
            <p:cNvSpPr/>
            <p:nvPr/>
          </p:nvSpPr>
          <p:spPr>
            <a:xfrm>
              <a:off x="1594557" y="5345766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1"/>
                  </a:moveTo>
                  <a:cubicBezTo>
                    <a:pt x="167" y="1"/>
                    <a:pt x="67" y="67"/>
                    <a:pt x="33" y="201"/>
                  </a:cubicBezTo>
                  <a:cubicBezTo>
                    <a:pt x="33" y="234"/>
                    <a:pt x="0" y="268"/>
                    <a:pt x="0" y="301"/>
                  </a:cubicBezTo>
                  <a:lnTo>
                    <a:pt x="600" y="301"/>
                  </a:lnTo>
                  <a:cubicBezTo>
                    <a:pt x="600" y="268"/>
                    <a:pt x="600" y="234"/>
                    <a:pt x="600" y="201"/>
                  </a:cubicBezTo>
                  <a:cubicBezTo>
                    <a:pt x="534" y="67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2561;p47">
              <a:extLst>
                <a:ext uri="{FF2B5EF4-FFF2-40B4-BE49-F238E27FC236}">
                  <a16:creationId xmlns:a16="http://schemas.microsoft.com/office/drawing/2014/main" id="{E6A5C7C5-668D-01D2-8447-83B7E52811D6}"/>
                </a:ext>
              </a:extLst>
            </p:cNvPr>
            <p:cNvSpPr/>
            <p:nvPr/>
          </p:nvSpPr>
          <p:spPr>
            <a:xfrm>
              <a:off x="1524138" y="5345766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8"/>
                    <a:pt x="301" y="234"/>
                    <a:pt x="301" y="201"/>
                  </a:cubicBezTo>
                  <a:cubicBezTo>
                    <a:pt x="268" y="167"/>
                    <a:pt x="234" y="134"/>
                    <a:pt x="234" y="101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2562;p47">
              <a:extLst>
                <a:ext uri="{FF2B5EF4-FFF2-40B4-BE49-F238E27FC236}">
                  <a16:creationId xmlns:a16="http://schemas.microsoft.com/office/drawing/2014/main" id="{8D7E23A7-37FB-ECEE-CB0E-4F62F48DE32F}"/>
                </a:ext>
              </a:extLst>
            </p:cNvPr>
            <p:cNvSpPr/>
            <p:nvPr/>
          </p:nvSpPr>
          <p:spPr>
            <a:xfrm>
              <a:off x="1668666" y="549399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267" y="0"/>
                    <a:pt x="234" y="0"/>
                    <a:pt x="200" y="34"/>
                  </a:cubicBezTo>
                  <a:cubicBezTo>
                    <a:pt x="134" y="67"/>
                    <a:pt x="67" y="100"/>
                    <a:pt x="34" y="200"/>
                  </a:cubicBezTo>
                  <a:cubicBezTo>
                    <a:pt x="34" y="234"/>
                    <a:pt x="0" y="267"/>
                    <a:pt x="0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2563;p47">
              <a:extLst>
                <a:ext uri="{FF2B5EF4-FFF2-40B4-BE49-F238E27FC236}">
                  <a16:creationId xmlns:a16="http://schemas.microsoft.com/office/drawing/2014/main" id="{1BAA9E87-E16C-9E8B-8A3E-DFCDEA53A5CD}"/>
                </a:ext>
              </a:extLst>
            </p:cNvPr>
            <p:cNvSpPr/>
            <p:nvPr/>
          </p:nvSpPr>
          <p:spPr>
            <a:xfrm>
              <a:off x="1594557" y="5493996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67" y="0"/>
                    <a:pt x="67" y="67"/>
                    <a:pt x="33" y="200"/>
                  </a:cubicBezTo>
                  <a:cubicBezTo>
                    <a:pt x="33" y="234"/>
                    <a:pt x="0" y="267"/>
                    <a:pt x="0" y="300"/>
                  </a:cubicBezTo>
                  <a:lnTo>
                    <a:pt x="600" y="300"/>
                  </a:lnTo>
                  <a:cubicBezTo>
                    <a:pt x="600" y="267"/>
                    <a:pt x="600" y="234"/>
                    <a:pt x="600" y="200"/>
                  </a:cubicBezTo>
                  <a:cubicBezTo>
                    <a:pt x="534" y="67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2564;p47">
              <a:extLst>
                <a:ext uri="{FF2B5EF4-FFF2-40B4-BE49-F238E27FC236}">
                  <a16:creationId xmlns:a16="http://schemas.microsoft.com/office/drawing/2014/main" id="{1256538D-1F52-D21F-74B9-587DE2772345}"/>
                </a:ext>
              </a:extLst>
            </p:cNvPr>
            <p:cNvSpPr/>
            <p:nvPr/>
          </p:nvSpPr>
          <p:spPr>
            <a:xfrm>
              <a:off x="1668666" y="5419875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267" y="1"/>
                    <a:pt x="234" y="1"/>
                    <a:pt x="200" y="34"/>
                  </a:cubicBezTo>
                  <a:cubicBezTo>
                    <a:pt x="100" y="68"/>
                    <a:pt x="0" y="168"/>
                    <a:pt x="0" y="301"/>
                  </a:cubicBezTo>
                  <a:cubicBezTo>
                    <a:pt x="0" y="435"/>
                    <a:pt x="100" y="535"/>
                    <a:pt x="200" y="568"/>
                  </a:cubicBezTo>
                  <a:cubicBezTo>
                    <a:pt x="234" y="601"/>
                    <a:pt x="267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2565;p47">
              <a:extLst>
                <a:ext uri="{FF2B5EF4-FFF2-40B4-BE49-F238E27FC236}">
                  <a16:creationId xmlns:a16="http://schemas.microsoft.com/office/drawing/2014/main" id="{B1A4EBD9-7F3C-35BC-A87B-A477858DA43A}"/>
                </a:ext>
              </a:extLst>
            </p:cNvPr>
            <p:cNvSpPr/>
            <p:nvPr/>
          </p:nvSpPr>
          <p:spPr>
            <a:xfrm>
              <a:off x="1594557" y="5419875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cubicBezTo>
                    <a:pt x="0" y="468"/>
                    <a:pt x="133" y="601"/>
                    <a:pt x="300" y="601"/>
                  </a:cubicBezTo>
                  <a:cubicBezTo>
                    <a:pt x="467" y="601"/>
                    <a:pt x="600" y="468"/>
                    <a:pt x="600" y="301"/>
                  </a:cubicBezTo>
                  <a:cubicBezTo>
                    <a:pt x="600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2566;p47">
              <a:extLst>
                <a:ext uri="{FF2B5EF4-FFF2-40B4-BE49-F238E27FC236}">
                  <a16:creationId xmlns:a16="http://schemas.microsoft.com/office/drawing/2014/main" id="{7AF87CC2-7F6F-143C-4A02-D311C91AA9DC}"/>
                </a:ext>
              </a:extLst>
            </p:cNvPr>
            <p:cNvSpPr/>
            <p:nvPr/>
          </p:nvSpPr>
          <p:spPr>
            <a:xfrm>
              <a:off x="1557489" y="545694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2567;p47">
              <a:extLst>
                <a:ext uri="{FF2B5EF4-FFF2-40B4-BE49-F238E27FC236}">
                  <a16:creationId xmlns:a16="http://schemas.microsoft.com/office/drawing/2014/main" id="{8049407A-F8C1-EE8F-87BB-BD42EF7EB780}"/>
                </a:ext>
              </a:extLst>
            </p:cNvPr>
            <p:cNvSpPr/>
            <p:nvPr/>
          </p:nvSpPr>
          <p:spPr>
            <a:xfrm>
              <a:off x="1631611" y="545694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2568;p47">
              <a:extLst>
                <a:ext uri="{FF2B5EF4-FFF2-40B4-BE49-F238E27FC236}">
                  <a16:creationId xmlns:a16="http://schemas.microsoft.com/office/drawing/2014/main" id="{B5EB742F-CD77-4727-D672-DE2B4B148A31}"/>
                </a:ext>
              </a:extLst>
            </p:cNvPr>
            <p:cNvSpPr/>
            <p:nvPr/>
          </p:nvSpPr>
          <p:spPr>
            <a:xfrm>
              <a:off x="1557489" y="538282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2569;p47">
              <a:extLst>
                <a:ext uri="{FF2B5EF4-FFF2-40B4-BE49-F238E27FC236}">
                  <a16:creationId xmlns:a16="http://schemas.microsoft.com/office/drawing/2014/main" id="{CBD0DE70-6B82-E7B2-D166-E7B9373C4EBA}"/>
                </a:ext>
              </a:extLst>
            </p:cNvPr>
            <p:cNvSpPr/>
            <p:nvPr/>
          </p:nvSpPr>
          <p:spPr>
            <a:xfrm>
              <a:off x="1631611" y="538282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2570;p47">
              <a:extLst>
                <a:ext uri="{FF2B5EF4-FFF2-40B4-BE49-F238E27FC236}">
                  <a16:creationId xmlns:a16="http://schemas.microsoft.com/office/drawing/2014/main" id="{AC2BD758-784F-1A1E-1590-FE75E4F37276}"/>
                </a:ext>
              </a:extLst>
            </p:cNvPr>
            <p:cNvSpPr/>
            <p:nvPr/>
          </p:nvSpPr>
          <p:spPr>
            <a:xfrm>
              <a:off x="1524138" y="5493996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67"/>
                    <a:pt x="301" y="234"/>
                    <a:pt x="301" y="200"/>
                  </a:cubicBezTo>
                  <a:cubicBezTo>
                    <a:pt x="268" y="167"/>
                    <a:pt x="234" y="134"/>
                    <a:pt x="234" y="100"/>
                  </a:cubicBezTo>
                  <a:cubicBezTo>
                    <a:pt x="168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2571;p47">
              <a:extLst>
                <a:ext uri="{FF2B5EF4-FFF2-40B4-BE49-F238E27FC236}">
                  <a16:creationId xmlns:a16="http://schemas.microsoft.com/office/drawing/2014/main" id="{E1A5F3F9-7A60-8EC8-CEB6-D2071017078A}"/>
                </a:ext>
              </a:extLst>
            </p:cNvPr>
            <p:cNvSpPr/>
            <p:nvPr/>
          </p:nvSpPr>
          <p:spPr>
            <a:xfrm>
              <a:off x="1524138" y="5419875"/>
              <a:ext cx="3728" cy="7431"/>
            </a:xfrm>
            <a:custGeom>
              <a:avLst/>
              <a:gdLst/>
              <a:ahLst/>
              <a:cxnLst/>
              <a:rect l="l" t="t" r="r" b="b"/>
              <a:pathLst>
                <a:path w="302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01" y="601"/>
                    <a:pt x="168" y="568"/>
                    <a:pt x="234" y="535"/>
                  </a:cubicBezTo>
                  <a:cubicBezTo>
                    <a:pt x="268" y="468"/>
                    <a:pt x="301" y="401"/>
                    <a:pt x="301" y="301"/>
                  </a:cubicBezTo>
                  <a:cubicBezTo>
                    <a:pt x="301" y="234"/>
                    <a:pt x="268" y="134"/>
                    <a:pt x="234" y="101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2572;p47">
              <a:extLst>
                <a:ext uri="{FF2B5EF4-FFF2-40B4-BE49-F238E27FC236}">
                  <a16:creationId xmlns:a16="http://schemas.microsoft.com/office/drawing/2014/main" id="{512BFB38-37A5-1294-0A9C-881464299AFF}"/>
                </a:ext>
              </a:extLst>
            </p:cNvPr>
            <p:cNvSpPr/>
            <p:nvPr/>
          </p:nvSpPr>
          <p:spPr>
            <a:xfrm>
              <a:off x="1668666" y="5349469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cubicBezTo>
                    <a:pt x="0" y="34"/>
                    <a:pt x="34" y="101"/>
                    <a:pt x="34" y="134"/>
                  </a:cubicBezTo>
                  <a:cubicBezTo>
                    <a:pt x="67" y="201"/>
                    <a:pt x="134" y="234"/>
                    <a:pt x="200" y="268"/>
                  </a:cubicBezTo>
                  <a:cubicBezTo>
                    <a:pt x="234" y="301"/>
                    <a:pt x="267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2573;p47">
              <a:extLst>
                <a:ext uri="{FF2B5EF4-FFF2-40B4-BE49-F238E27FC236}">
                  <a16:creationId xmlns:a16="http://schemas.microsoft.com/office/drawing/2014/main" id="{92A4F840-6D1B-9DD6-3FF1-90756D73AC37}"/>
                </a:ext>
              </a:extLst>
            </p:cNvPr>
            <p:cNvSpPr/>
            <p:nvPr/>
          </p:nvSpPr>
          <p:spPr>
            <a:xfrm>
              <a:off x="1594557" y="5349469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0" y="1"/>
                  </a:moveTo>
                  <a:cubicBezTo>
                    <a:pt x="0" y="34"/>
                    <a:pt x="33" y="101"/>
                    <a:pt x="33" y="134"/>
                  </a:cubicBezTo>
                  <a:cubicBezTo>
                    <a:pt x="67" y="234"/>
                    <a:pt x="200" y="301"/>
                    <a:pt x="300" y="301"/>
                  </a:cubicBezTo>
                  <a:cubicBezTo>
                    <a:pt x="434" y="301"/>
                    <a:pt x="534" y="234"/>
                    <a:pt x="600" y="134"/>
                  </a:cubicBezTo>
                  <a:cubicBezTo>
                    <a:pt x="600" y="101"/>
                    <a:pt x="600" y="34"/>
                    <a:pt x="6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2574;p47">
              <a:extLst>
                <a:ext uri="{FF2B5EF4-FFF2-40B4-BE49-F238E27FC236}">
                  <a16:creationId xmlns:a16="http://schemas.microsoft.com/office/drawing/2014/main" id="{CCB5449D-2600-8635-8E89-A389DFBDC478}"/>
                </a:ext>
              </a:extLst>
            </p:cNvPr>
            <p:cNvSpPr/>
            <p:nvPr/>
          </p:nvSpPr>
          <p:spPr>
            <a:xfrm>
              <a:off x="1524138" y="5349469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cubicBezTo>
                    <a:pt x="101" y="301"/>
                    <a:pt x="168" y="268"/>
                    <a:pt x="234" y="234"/>
                  </a:cubicBezTo>
                  <a:cubicBezTo>
                    <a:pt x="234" y="201"/>
                    <a:pt x="268" y="168"/>
                    <a:pt x="301" y="134"/>
                  </a:cubicBezTo>
                  <a:cubicBezTo>
                    <a:pt x="301" y="101"/>
                    <a:pt x="301" y="34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2575;p47">
              <a:extLst>
                <a:ext uri="{FF2B5EF4-FFF2-40B4-BE49-F238E27FC236}">
                  <a16:creationId xmlns:a16="http://schemas.microsoft.com/office/drawing/2014/main" id="{7F4F3372-292E-1CFC-9DFE-ABA1D42AC3D3}"/>
                </a:ext>
              </a:extLst>
            </p:cNvPr>
            <p:cNvSpPr/>
            <p:nvPr/>
          </p:nvSpPr>
          <p:spPr>
            <a:xfrm>
              <a:off x="1668666" y="5642214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301" y="1"/>
                  </a:moveTo>
                  <a:cubicBezTo>
                    <a:pt x="267" y="1"/>
                    <a:pt x="234" y="1"/>
                    <a:pt x="200" y="34"/>
                  </a:cubicBezTo>
                  <a:cubicBezTo>
                    <a:pt x="100" y="68"/>
                    <a:pt x="0" y="168"/>
                    <a:pt x="0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2576;p47">
              <a:extLst>
                <a:ext uri="{FF2B5EF4-FFF2-40B4-BE49-F238E27FC236}">
                  <a16:creationId xmlns:a16="http://schemas.microsoft.com/office/drawing/2014/main" id="{6DE7F4B5-7939-58A8-0432-978F76DFAFFC}"/>
                </a:ext>
              </a:extLst>
            </p:cNvPr>
            <p:cNvSpPr/>
            <p:nvPr/>
          </p:nvSpPr>
          <p:spPr>
            <a:xfrm>
              <a:off x="1594557" y="5642214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600" y="301"/>
                  </a:lnTo>
                  <a:cubicBezTo>
                    <a:pt x="600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2577;p47">
              <a:extLst>
                <a:ext uri="{FF2B5EF4-FFF2-40B4-BE49-F238E27FC236}">
                  <a16:creationId xmlns:a16="http://schemas.microsoft.com/office/drawing/2014/main" id="{A5F33ED2-965E-BC90-B4E9-4241A2DB5DA9}"/>
                </a:ext>
              </a:extLst>
            </p:cNvPr>
            <p:cNvSpPr/>
            <p:nvPr/>
          </p:nvSpPr>
          <p:spPr>
            <a:xfrm>
              <a:off x="1668666" y="556810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1"/>
                  </a:moveTo>
                  <a:cubicBezTo>
                    <a:pt x="267" y="1"/>
                    <a:pt x="234" y="1"/>
                    <a:pt x="200" y="34"/>
                  </a:cubicBezTo>
                  <a:cubicBezTo>
                    <a:pt x="100" y="67"/>
                    <a:pt x="0" y="167"/>
                    <a:pt x="0" y="301"/>
                  </a:cubicBezTo>
                  <a:cubicBezTo>
                    <a:pt x="0" y="434"/>
                    <a:pt x="100" y="534"/>
                    <a:pt x="200" y="568"/>
                  </a:cubicBezTo>
                  <a:cubicBezTo>
                    <a:pt x="234" y="601"/>
                    <a:pt x="267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2578;p47">
              <a:extLst>
                <a:ext uri="{FF2B5EF4-FFF2-40B4-BE49-F238E27FC236}">
                  <a16:creationId xmlns:a16="http://schemas.microsoft.com/office/drawing/2014/main" id="{24515543-A118-968C-F312-017C480093A5}"/>
                </a:ext>
              </a:extLst>
            </p:cNvPr>
            <p:cNvSpPr/>
            <p:nvPr/>
          </p:nvSpPr>
          <p:spPr>
            <a:xfrm>
              <a:off x="1594557" y="556810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cubicBezTo>
                    <a:pt x="0" y="468"/>
                    <a:pt x="133" y="601"/>
                    <a:pt x="300" y="601"/>
                  </a:cubicBezTo>
                  <a:cubicBezTo>
                    <a:pt x="467" y="601"/>
                    <a:pt x="600" y="468"/>
                    <a:pt x="600" y="301"/>
                  </a:cubicBezTo>
                  <a:cubicBezTo>
                    <a:pt x="600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2579;p47">
              <a:extLst>
                <a:ext uri="{FF2B5EF4-FFF2-40B4-BE49-F238E27FC236}">
                  <a16:creationId xmlns:a16="http://schemas.microsoft.com/office/drawing/2014/main" id="{10FB126A-9A5B-D6FC-2C6A-0BFE2131E84D}"/>
                </a:ext>
              </a:extLst>
            </p:cNvPr>
            <p:cNvSpPr/>
            <p:nvPr/>
          </p:nvSpPr>
          <p:spPr>
            <a:xfrm>
              <a:off x="1557489" y="560516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2580;p47">
              <a:extLst>
                <a:ext uri="{FF2B5EF4-FFF2-40B4-BE49-F238E27FC236}">
                  <a16:creationId xmlns:a16="http://schemas.microsoft.com/office/drawing/2014/main" id="{D683C9F8-8126-5E0B-6D0D-CAE1867304CA}"/>
                </a:ext>
              </a:extLst>
            </p:cNvPr>
            <p:cNvSpPr/>
            <p:nvPr/>
          </p:nvSpPr>
          <p:spPr>
            <a:xfrm>
              <a:off x="1631611" y="560516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2581;p47">
              <a:extLst>
                <a:ext uri="{FF2B5EF4-FFF2-40B4-BE49-F238E27FC236}">
                  <a16:creationId xmlns:a16="http://schemas.microsoft.com/office/drawing/2014/main" id="{E3E5796A-A6DC-2427-93AA-0A1B5C684BE2}"/>
                </a:ext>
              </a:extLst>
            </p:cNvPr>
            <p:cNvSpPr/>
            <p:nvPr/>
          </p:nvSpPr>
          <p:spPr>
            <a:xfrm>
              <a:off x="1557489" y="5531051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2582;p47">
              <a:extLst>
                <a:ext uri="{FF2B5EF4-FFF2-40B4-BE49-F238E27FC236}">
                  <a16:creationId xmlns:a16="http://schemas.microsoft.com/office/drawing/2014/main" id="{4A6E8C53-76A0-0671-1DF7-671ED0E38EDF}"/>
                </a:ext>
              </a:extLst>
            </p:cNvPr>
            <p:cNvSpPr/>
            <p:nvPr/>
          </p:nvSpPr>
          <p:spPr>
            <a:xfrm>
              <a:off x="1631611" y="5531051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2583;p47">
              <a:extLst>
                <a:ext uri="{FF2B5EF4-FFF2-40B4-BE49-F238E27FC236}">
                  <a16:creationId xmlns:a16="http://schemas.microsoft.com/office/drawing/2014/main" id="{CEF69BCF-7741-13C1-5AC3-1590A9B4210D}"/>
                </a:ext>
              </a:extLst>
            </p:cNvPr>
            <p:cNvSpPr/>
            <p:nvPr/>
          </p:nvSpPr>
          <p:spPr>
            <a:xfrm>
              <a:off x="1524138" y="5642214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34"/>
                    <a:pt x="268" y="134"/>
                    <a:pt x="234" y="101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2584;p47">
              <a:extLst>
                <a:ext uri="{FF2B5EF4-FFF2-40B4-BE49-F238E27FC236}">
                  <a16:creationId xmlns:a16="http://schemas.microsoft.com/office/drawing/2014/main" id="{90D655C5-BEDC-A690-5A63-9297D118B574}"/>
                </a:ext>
              </a:extLst>
            </p:cNvPr>
            <p:cNvSpPr/>
            <p:nvPr/>
          </p:nvSpPr>
          <p:spPr>
            <a:xfrm>
              <a:off x="1524138" y="5568106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1" y="1"/>
                  </a:moveTo>
                  <a:lnTo>
                    <a:pt x="1" y="601"/>
                  </a:lnTo>
                  <a:cubicBezTo>
                    <a:pt x="101" y="601"/>
                    <a:pt x="168" y="568"/>
                    <a:pt x="234" y="534"/>
                  </a:cubicBezTo>
                  <a:cubicBezTo>
                    <a:pt x="268" y="468"/>
                    <a:pt x="301" y="401"/>
                    <a:pt x="301" y="301"/>
                  </a:cubicBezTo>
                  <a:cubicBezTo>
                    <a:pt x="301" y="234"/>
                    <a:pt x="268" y="134"/>
                    <a:pt x="234" y="101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2585;p47">
              <a:extLst>
                <a:ext uri="{FF2B5EF4-FFF2-40B4-BE49-F238E27FC236}">
                  <a16:creationId xmlns:a16="http://schemas.microsoft.com/office/drawing/2014/main" id="{43954B06-1F28-A3CD-540E-E321EE124710}"/>
                </a:ext>
              </a:extLst>
            </p:cNvPr>
            <p:cNvSpPr/>
            <p:nvPr/>
          </p:nvSpPr>
          <p:spPr>
            <a:xfrm>
              <a:off x="1668666" y="54977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134"/>
                    <a:pt x="100" y="234"/>
                    <a:pt x="200" y="267"/>
                  </a:cubicBezTo>
                  <a:cubicBezTo>
                    <a:pt x="234" y="301"/>
                    <a:pt x="267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2586;p47">
              <a:extLst>
                <a:ext uri="{FF2B5EF4-FFF2-40B4-BE49-F238E27FC236}">
                  <a16:creationId xmlns:a16="http://schemas.microsoft.com/office/drawing/2014/main" id="{39714305-455B-FF2D-6612-E8992649FAAE}"/>
                </a:ext>
              </a:extLst>
            </p:cNvPr>
            <p:cNvSpPr/>
            <p:nvPr/>
          </p:nvSpPr>
          <p:spPr>
            <a:xfrm>
              <a:off x="1594557" y="5497700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3" y="301"/>
                    <a:pt x="300" y="301"/>
                  </a:cubicBezTo>
                  <a:cubicBezTo>
                    <a:pt x="467" y="301"/>
                    <a:pt x="600" y="167"/>
                    <a:pt x="6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2587;p47">
              <a:extLst>
                <a:ext uri="{FF2B5EF4-FFF2-40B4-BE49-F238E27FC236}">
                  <a16:creationId xmlns:a16="http://schemas.microsoft.com/office/drawing/2014/main" id="{DAE53460-956A-98BB-E667-251B75CBF7B3}"/>
                </a:ext>
              </a:extLst>
            </p:cNvPr>
            <p:cNvSpPr/>
            <p:nvPr/>
          </p:nvSpPr>
          <p:spPr>
            <a:xfrm>
              <a:off x="1524138" y="5497700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1"/>
                  </a:lnTo>
                  <a:cubicBezTo>
                    <a:pt x="101" y="301"/>
                    <a:pt x="168" y="267"/>
                    <a:pt x="234" y="234"/>
                  </a:cubicBezTo>
                  <a:cubicBezTo>
                    <a:pt x="268" y="167"/>
                    <a:pt x="301" y="101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2588;p47">
              <a:extLst>
                <a:ext uri="{FF2B5EF4-FFF2-40B4-BE49-F238E27FC236}">
                  <a16:creationId xmlns:a16="http://schemas.microsoft.com/office/drawing/2014/main" id="{02A6F18F-8BB7-6D00-B935-C182157B758C}"/>
                </a:ext>
              </a:extLst>
            </p:cNvPr>
            <p:cNvSpPr/>
            <p:nvPr/>
          </p:nvSpPr>
          <p:spPr>
            <a:xfrm>
              <a:off x="1668666" y="57904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267" y="0"/>
                    <a:pt x="234" y="0"/>
                    <a:pt x="200" y="34"/>
                  </a:cubicBezTo>
                  <a:cubicBezTo>
                    <a:pt x="134" y="67"/>
                    <a:pt x="67" y="134"/>
                    <a:pt x="34" y="201"/>
                  </a:cubicBezTo>
                  <a:cubicBezTo>
                    <a:pt x="34" y="234"/>
                    <a:pt x="0" y="267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2589;p47">
              <a:extLst>
                <a:ext uri="{FF2B5EF4-FFF2-40B4-BE49-F238E27FC236}">
                  <a16:creationId xmlns:a16="http://schemas.microsoft.com/office/drawing/2014/main" id="{CAC5FFC2-1F75-1B47-90B9-15153884F14B}"/>
                </a:ext>
              </a:extLst>
            </p:cNvPr>
            <p:cNvSpPr/>
            <p:nvPr/>
          </p:nvSpPr>
          <p:spPr>
            <a:xfrm>
              <a:off x="1594557" y="5790445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67" y="0"/>
                    <a:pt x="67" y="67"/>
                    <a:pt x="33" y="201"/>
                  </a:cubicBezTo>
                  <a:cubicBezTo>
                    <a:pt x="33" y="234"/>
                    <a:pt x="0" y="267"/>
                    <a:pt x="0" y="301"/>
                  </a:cubicBezTo>
                  <a:lnTo>
                    <a:pt x="600" y="301"/>
                  </a:lnTo>
                  <a:cubicBezTo>
                    <a:pt x="600" y="267"/>
                    <a:pt x="600" y="234"/>
                    <a:pt x="600" y="201"/>
                  </a:cubicBezTo>
                  <a:cubicBezTo>
                    <a:pt x="534" y="67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2590;p47">
              <a:extLst>
                <a:ext uri="{FF2B5EF4-FFF2-40B4-BE49-F238E27FC236}">
                  <a16:creationId xmlns:a16="http://schemas.microsoft.com/office/drawing/2014/main" id="{5937780F-485D-72C2-88CB-6D695ECFBDED}"/>
                </a:ext>
              </a:extLst>
            </p:cNvPr>
            <p:cNvSpPr/>
            <p:nvPr/>
          </p:nvSpPr>
          <p:spPr>
            <a:xfrm>
              <a:off x="1668666" y="571633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267" y="0"/>
                    <a:pt x="234" y="0"/>
                    <a:pt x="200" y="34"/>
                  </a:cubicBezTo>
                  <a:cubicBezTo>
                    <a:pt x="100" y="67"/>
                    <a:pt x="0" y="167"/>
                    <a:pt x="0" y="300"/>
                  </a:cubicBezTo>
                  <a:cubicBezTo>
                    <a:pt x="0" y="434"/>
                    <a:pt x="100" y="534"/>
                    <a:pt x="200" y="567"/>
                  </a:cubicBezTo>
                  <a:cubicBezTo>
                    <a:pt x="234" y="601"/>
                    <a:pt x="267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2591;p47">
              <a:extLst>
                <a:ext uri="{FF2B5EF4-FFF2-40B4-BE49-F238E27FC236}">
                  <a16:creationId xmlns:a16="http://schemas.microsoft.com/office/drawing/2014/main" id="{372D405C-2D7F-3AFC-204C-69634D0AEC09}"/>
                </a:ext>
              </a:extLst>
            </p:cNvPr>
            <p:cNvSpPr/>
            <p:nvPr/>
          </p:nvSpPr>
          <p:spPr>
            <a:xfrm>
              <a:off x="1594557" y="571633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3" y="0"/>
                    <a:pt x="0" y="134"/>
                    <a:pt x="0" y="300"/>
                  </a:cubicBezTo>
                  <a:cubicBezTo>
                    <a:pt x="0" y="467"/>
                    <a:pt x="133" y="601"/>
                    <a:pt x="300" y="601"/>
                  </a:cubicBezTo>
                  <a:cubicBezTo>
                    <a:pt x="467" y="601"/>
                    <a:pt x="600" y="467"/>
                    <a:pt x="600" y="300"/>
                  </a:cubicBezTo>
                  <a:cubicBezTo>
                    <a:pt x="600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2592;p47">
              <a:extLst>
                <a:ext uri="{FF2B5EF4-FFF2-40B4-BE49-F238E27FC236}">
                  <a16:creationId xmlns:a16="http://schemas.microsoft.com/office/drawing/2014/main" id="{4AC030FE-57D9-56B1-13DE-DE916F611A41}"/>
                </a:ext>
              </a:extLst>
            </p:cNvPr>
            <p:cNvSpPr/>
            <p:nvPr/>
          </p:nvSpPr>
          <p:spPr>
            <a:xfrm>
              <a:off x="1557489" y="575339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2593;p47">
              <a:extLst>
                <a:ext uri="{FF2B5EF4-FFF2-40B4-BE49-F238E27FC236}">
                  <a16:creationId xmlns:a16="http://schemas.microsoft.com/office/drawing/2014/main" id="{1E18ED50-A346-381F-7907-798181F5855A}"/>
                </a:ext>
              </a:extLst>
            </p:cNvPr>
            <p:cNvSpPr/>
            <p:nvPr/>
          </p:nvSpPr>
          <p:spPr>
            <a:xfrm>
              <a:off x="1631611" y="575339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2594;p47">
              <a:extLst>
                <a:ext uri="{FF2B5EF4-FFF2-40B4-BE49-F238E27FC236}">
                  <a16:creationId xmlns:a16="http://schemas.microsoft.com/office/drawing/2014/main" id="{230F4580-8E72-AA16-E154-7BF6F8774348}"/>
                </a:ext>
              </a:extLst>
            </p:cNvPr>
            <p:cNvSpPr/>
            <p:nvPr/>
          </p:nvSpPr>
          <p:spPr>
            <a:xfrm>
              <a:off x="1557489" y="567928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600"/>
                    <a:pt x="601" y="467"/>
                    <a:pt x="601" y="300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2595;p47">
              <a:extLst>
                <a:ext uri="{FF2B5EF4-FFF2-40B4-BE49-F238E27FC236}">
                  <a16:creationId xmlns:a16="http://schemas.microsoft.com/office/drawing/2014/main" id="{73202A48-A1AB-7C36-C88E-DD4D5BC78384}"/>
                </a:ext>
              </a:extLst>
            </p:cNvPr>
            <p:cNvSpPr/>
            <p:nvPr/>
          </p:nvSpPr>
          <p:spPr>
            <a:xfrm>
              <a:off x="1631611" y="567928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3"/>
                    <a:pt x="0" y="300"/>
                  </a:cubicBezTo>
                  <a:cubicBezTo>
                    <a:pt x="0" y="467"/>
                    <a:pt x="134" y="600"/>
                    <a:pt x="300" y="600"/>
                  </a:cubicBezTo>
                  <a:cubicBezTo>
                    <a:pt x="467" y="600"/>
                    <a:pt x="601" y="467"/>
                    <a:pt x="601" y="300"/>
                  </a:cubicBezTo>
                  <a:cubicBezTo>
                    <a:pt x="601" y="133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2596;p47">
              <a:extLst>
                <a:ext uri="{FF2B5EF4-FFF2-40B4-BE49-F238E27FC236}">
                  <a16:creationId xmlns:a16="http://schemas.microsoft.com/office/drawing/2014/main" id="{564DE48C-4A69-0FA4-450F-C46192AEC874}"/>
                </a:ext>
              </a:extLst>
            </p:cNvPr>
            <p:cNvSpPr/>
            <p:nvPr/>
          </p:nvSpPr>
          <p:spPr>
            <a:xfrm>
              <a:off x="1524138" y="5790445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301" y="201"/>
                  </a:cubicBezTo>
                  <a:cubicBezTo>
                    <a:pt x="268" y="167"/>
                    <a:pt x="234" y="134"/>
                    <a:pt x="234" y="101"/>
                  </a:cubicBezTo>
                  <a:cubicBezTo>
                    <a:pt x="168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2597;p47">
              <a:extLst>
                <a:ext uri="{FF2B5EF4-FFF2-40B4-BE49-F238E27FC236}">
                  <a16:creationId xmlns:a16="http://schemas.microsoft.com/office/drawing/2014/main" id="{334D8CCE-5C0F-9891-955C-717CF448766F}"/>
                </a:ext>
              </a:extLst>
            </p:cNvPr>
            <p:cNvSpPr/>
            <p:nvPr/>
          </p:nvSpPr>
          <p:spPr>
            <a:xfrm>
              <a:off x="1524138" y="5716336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1" y="0"/>
                  </a:moveTo>
                  <a:lnTo>
                    <a:pt x="1" y="601"/>
                  </a:lnTo>
                  <a:cubicBezTo>
                    <a:pt x="101" y="601"/>
                    <a:pt x="168" y="567"/>
                    <a:pt x="234" y="501"/>
                  </a:cubicBezTo>
                  <a:cubicBezTo>
                    <a:pt x="268" y="467"/>
                    <a:pt x="301" y="400"/>
                    <a:pt x="301" y="300"/>
                  </a:cubicBezTo>
                  <a:cubicBezTo>
                    <a:pt x="301" y="234"/>
                    <a:pt x="268" y="134"/>
                    <a:pt x="234" y="100"/>
                  </a:cubicBezTo>
                  <a:cubicBezTo>
                    <a:pt x="168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2598;p47">
              <a:extLst>
                <a:ext uri="{FF2B5EF4-FFF2-40B4-BE49-F238E27FC236}">
                  <a16:creationId xmlns:a16="http://schemas.microsoft.com/office/drawing/2014/main" id="{55A72B0C-8085-8879-0FC6-440B221AF29A}"/>
                </a:ext>
              </a:extLst>
            </p:cNvPr>
            <p:cNvSpPr/>
            <p:nvPr/>
          </p:nvSpPr>
          <p:spPr>
            <a:xfrm>
              <a:off x="1668666" y="56459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33"/>
                    <a:pt x="34" y="100"/>
                    <a:pt x="34" y="134"/>
                  </a:cubicBezTo>
                  <a:cubicBezTo>
                    <a:pt x="67" y="200"/>
                    <a:pt x="134" y="267"/>
                    <a:pt x="200" y="267"/>
                  </a:cubicBezTo>
                  <a:cubicBezTo>
                    <a:pt x="234" y="300"/>
                    <a:pt x="267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2599;p47">
              <a:extLst>
                <a:ext uri="{FF2B5EF4-FFF2-40B4-BE49-F238E27FC236}">
                  <a16:creationId xmlns:a16="http://schemas.microsoft.com/office/drawing/2014/main" id="{A0A36C60-7B38-1301-977F-CBBBF3FB8F6D}"/>
                </a:ext>
              </a:extLst>
            </p:cNvPr>
            <p:cNvSpPr/>
            <p:nvPr/>
          </p:nvSpPr>
          <p:spPr>
            <a:xfrm>
              <a:off x="1594557" y="5645930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33"/>
                    <a:pt x="33" y="100"/>
                    <a:pt x="33" y="134"/>
                  </a:cubicBezTo>
                  <a:cubicBezTo>
                    <a:pt x="67" y="234"/>
                    <a:pt x="200" y="300"/>
                    <a:pt x="300" y="300"/>
                  </a:cubicBezTo>
                  <a:cubicBezTo>
                    <a:pt x="434" y="300"/>
                    <a:pt x="534" y="234"/>
                    <a:pt x="600" y="134"/>
                  </a:cubicBezTo>
                  <a:cubicBezTo>
                    <a:pt x="600" y="100"/>
                    <a:pt x="600" y="33"/>
                    <a:pt x="6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2600;p47">
              <a:extLst>
                <a:ext uri="{FF2B5EF4-FFF2-40B4-BE49-F238E27FC236}">
                  <a16:creationId xmlns:a16="http://schemas.microsoft.com/office/drawing/2014/main" id="{E8F28FAB-EC57-06B4-6683-9737EAD9DDF2}"/>
                </a:ext>
              </a:extLst>
            </p:cNvPr>
            <p:cNvSpPr/>
            <p:nvPr/>
          </p:nvSpPr>
          <p:spPr>
            <a:xfrm>
              <a:off x="1524138" y="5645930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cubicBezTo>
                    <a:pt x="101" y="300"/>
                    <a:pt x="168" y="267"/>
                    <a:pt x="234" y="234"/>
                  </a:cubicBezTo>
                  <a:cubicBezTo>
                    <a:pt x="234" y="200"/>
                    <a:pt x="268" y="167"/>
                    <a:pt x="301" y="134"/>
                  </a:cubicBezTo>
                  <a:cubicBezTo>
                    <a:pt x="301" y="100"/>
                    <a:pt x="301" y="33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2601;p47">
              <a:extLst>
                <a:ext uri="{FF2B5EF4-FFF2-40B4-BE49-F238E27FC236}">
                  <a16:creationId xmlns:a16="http://schemas.microsoft.com/office/drawing/2014/main" id="{4E3A2BE6-ACD4-CA02-0C8A-4A907A6BCA31}"/>
                </a:ext>
              </a:extLst>
            </p:cNvPr>
            <p:cNvSpPr/>
            <p:nvPr/>
          </p:nvSpPr>
          <p:spPr>
            <a:xfrm>
              <a:off x="1668666" y="593867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267" y="0"/>
                    <a:pt x="234" y="0"/>
                    <a:pt x="200" y="33"/>
                  </a:cubicBezTo>
                  <a:cubicBezTo>
                    <a:pt x="100" y="67"/>
                    <a:pt x="0" y="167"/>
                    <a:pt x="0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2602;p47">
              <a:extLst>
                <a:ext uri="{FF2B5EF4-FFF2-40B4-BE49-F238E27FC236}">
                  <a16:creationId xmlns:a16="http://schemas.microsoft.com/office/drawing/2014/main" id="{EB8470C2-EB20-9857-3171-F8049F458773}"/>
                </a:ext>
              </a:extLst>
            </p:cNvPr>
            <p:cNvSpPr/>
            <p:nvPr/>
          </p:nvSpPr>
          <p:spPr>
            <a:xfrm>
              <a:off x="1594557" y="5938676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33" y="0"/>
                    <a:pt x="0" y="133"/>
                    <a:pt x="0" y="300"/>
                  </a:cubicBezTo>
                  <a:lnTo>
                    <a:pt x="600" y="300"/>
                  </a:lnTo>
                  <a:cubicBezTo>
                    <a:pt x="600" y="133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2603;p47">
              <a:extLst>
                <a:ext uri="{FF2B5EF4-FFF2-40B4-BE49-F238E27FC236}">
                  <a16:creationId xmlns:a16="http://schemas.microsoft.com/office/drawing/2014/main" id="{FA3BCE9F-D191-4230-5CB6-A498DC814185}"/>
                </a:ext>
              </a:extLst>
            </p:cNvPr>
            <p:cNvSpPr/>
            <p:nvPr/>
          </p:nvSpPr>
          <p:spPr>
            <a:xfrm>
              <a:off x="1668666" y="586455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267" y="1"/>
                    <a:pt x="234" y="1"/>
                    <a:pt x="200" y="34"/>
                  </a:cubicBezTo>
                  <a:cubicBezTo>
                    <a:pt x="100" y="67"/>
                    <a:pt x="0" y="168"/>
                    <a:pt x="0" y="301"/>
                  </a:cubicBezTo>
                  <a:cubicBezTo>
                    <a:pt x="0" y="434"/>
                    <a:pt x="100" y="534"/>
                    <a:pt x="200" y="568"/>
                  </a:cubicBezTo>
                  <a:cubicBezTo>
                    <a:pt x="234" y="601"/>
                    <a:pt x="267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2604;p47">
              <a:extLst>
                <a:ext uri="{FF2B5EF4-FFF2-40B4-BE49-F238E27FC236}">
                  <a16:creationId xmlns:a16="http://schemas.microsoft.com/office/drawing/2014/main" id="{CA25DE55-C07D-EC55-2FBF-16C414A567D4}"/>
                </a:ext>
              </a:extLst>
            </p:cNvPr>
            <p:cNvSpPr/>
            <p:nvPr/>
          </p:nvSpPr>
          <p:spPr>
            <a:xfrm>
              <a:off x="1594557" y="586455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cubicBezTo>
                    <a:pt x="0" y="468"/>
                    <a:pt x="133" y="601"/>
                    <a:pt x="300" y="601"/>
                  </a:cubicBezTo>
                  <a:cubicBezTo>
                    <a:pt x="467" y="601"/>
                    <a:pt x="600" y="468"/>
                    <a:pt x="600" y="301"/>
                  </a:cubicBezTo>
                  <a:cubicBezTo>
                    <a:pt x="600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2605;p47">
              <a:extLst>
                <a:ext uri="{FF2B5EF4-FFF2-40B4-BE49-F238E27FC236}">
                  <a16:creationId xmlns:a16="http://schemas.microsoft.com/office/drawing/2014/main" id="{931D23D3-7AEA-4A8F-5626-37A64D3D3551}"/>
                </a:ext>
              </a:extLst>
            </p:cNvPr>
            <p:cNvSpPr/>
            <p:nvPr/>
          </p:nvSpPr>
          <p:spPr>
            <a:xfrm>
              <a:off x="1557489" y="5901609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2606;p47">
              <a:extLst>
                <a:ext uri="{FF2B5EF4-FFF2-40B4-BE49-F238E27FC236}">
                  <a16:creationId xmlns:a16="http://schemas.microsoft.com/office/drawing/2014/main" id="{9D172843-D10A-998D-7A99-471D2CFF4C19}"/>
                </a:ext>
              </a:extLst>
            </p:cNvPr>
            <p:cNvSpPr/>
            <p:nvPr/>
          </p:nvSpPr>
          <p:spPr>
            <a:xfrm>
              <a:off x="1631611" y="5901609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2607;p47">
              <a:extLst>
                <a:ext uri="{FF2B5EF4-FFF2-40B4-BE49-F238E27FC236}">
                  <a16:creationId xmlns:a16="http://schemas.microsoft.com/office/drawing/2014/main" id="{F4E7CBCF-7495-0816-66E7-6C578B67254A}"/>
                </a:ext>
              </a:extLst>
            </p:cNvPr>
            <p:cNvSpPr/>
            <p:nvPr/>
          </p:nvSpPr>
          <p:spPr>
            <a:xfrm>
              <a:off x="1557489" y="582750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2608;p47">
              <a:extLst>
                <a:ext uri="{FF2B5EF4-FFF2-40B4-BE49-F238E27FC236}">
                  <a16:creationId xmlns:a16="http://schemas.microsoft.com/office/drawing/2014/main" id="{7B6DB56C-1A68-7623-A2E0-64FDE0AA3CE6}"/>
                </a:ext>
              </a:extLst>
            </p:cNvPr>
            <p:cNvSpPr/>
            <p:nvPr/>
          </p:nvSpPr>
          <p:spPr>
            <a:xfrm>
              <a:off x="1631611" y="582750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2609;p47">
              <a:extLst>
                <a:ext uri="{FF2B5EF4-FFF2-40B4-BE49-F238E27FC236}">
                  <a16:creationId xmlns:a16="http://schemas.microsoft.com/office/drawing/2014/main" id="{C462B290-1225-6C41-177E-FAA214BAEEA3}"/>
                </a:ext>
              </a:extLst>
            </p:cNvPr>
            <p:cNvSpPr/>
            <p:nvPr/>
          </p:nvSpPr>
          <p:spPr>
            <a:xfrm>
              <a:off x="1524138" y="5938676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34"/>
                    <a:pt x="268" y="133"/>
                    <a:pt x="234" y="100"/>
                  </a:cubicBezTo>
                  <a:cubicBezTo>
                    <a:pt x="168" y="33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2610;p47">
              <a:extLst>
                <a:ext uri="{FF2B5EF4-FFF2-40B4-BE49-F238E27FC236}">
                  <a16:creationId xmlns:a16="http://schemas.microsoft.com/office/drawing/2014/main" id="{8F491B9C-848A-D3E5-9E63-9FDE16F255F3}"/>
                </a:ext>
              </a:extLst>
            </p:cNvPr>
            <p:cNvSpPr/>
            <p:nvPr/>
          </p:nvSpPr>
          <p:spPr>
            <a:xfrm>
              <a:off x="1524138" y="5864554"/>
              <a:ext cx="3728" cy="7431"/>
            </a:xfrm>
            <a:custGeom>
              <a:avLst/>
              <a:gdLst/>
              <a:ahLst/>
              <a:cxnLst/>
              <a:rect l="l" t="t" r="r" b="b"/>
              <a:pathLst>
                <a:path w="302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01" y="601"/>
                    <a:pt x="168" y="568"/>
                    <a:pt x="234" y="534"/>
                  </a:cubicBezTo>
                  <a:cubicBezTo>
                    <a:pt x="268" y="468"/>
                    <a:pt x="301" y="401"/>
                    <a:pt x="301" y="301"/>
                  </a:cubicBezTo>
                  <a:cubicBezTo>
                    <a:pt x="301" y="234"/>
                    <a:pt x="268" y="134"/>
                    <a:pt x="234" y="101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2611;p47">
              <a:extLst>
                <a:ext uri="{FF2B5EF4-FFF2-40B4-BE49-F238E27FC236}">
                  <a16:creationId xmlns:a16="http://schemas.microsoft.com/office/drawing/2014/main" id="{F7160492-5E4B-5B8F-B810-7209F85A2B7B}"/>
                </a:ext>
              </a:extLst>
            </p:cNvPr>
            <p:cNvSpPr/>
            <p:nvPr/>
          </p:nvSpPr>
          <p:spPr>
            <a:xfrm>
              <a:off x="1668666" y="579414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cubicBezTo>
                    <a:pt x="0" y="134"/>
                    <a:pt x="100" y="234"/>
                    <a:pt x="200" y="268"/>
                  </a:cubicBezTo>
                  <a:cubicBezTo>
                    <a:pt x="234" y="301"/>
                    <a:pt x="267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2612;p47">
              <a:extLst>
                <a:ext uri="{FF2B5EF4-FFF2-40B4-BE49-F238E27FC236}">
                  <a16:creationId xmlns:a16="http://schemas.microsoft.com/office/drawing/2014/main" id="{AB0E0AE6-1246-1ED5-350E-C361ED16A67B}"/>
                </a:ext>
              </a:extLst>
            </p:cNvPr>
            <p:cNvSpPr/>
            <p:nvPr/>
          </p:nvSpPr>
          <p:spPr>
            <a:xfrm>
              <a:off x="1594557" y="5794148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1"/>
                  </a:moveTo>
                  <a:cubicBezTo>
                    <a:pt x="0" y="167"/>
                    <a:pt x="133" y="301"/>
                    <a:pt x="300" y="301"/>
                  </a:cubicBezTo>
                  <a:cubicBezTo>
                    <a:pt x="467" y="301"/>
                    <a:pt x="600" y="167"/>
                    <a:pt x="6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2613;p47">
              <a:extLst>
                <a:ext uri="{FF2B5EF4-FFF2-40B4-BE49-F238E27FC236}">
                  <a16:creationId xmlns:a16="http://schemas.microsoft.com/office/drawing/2014/main" id="{2C507829-1E78-E22B-0B91-8120F40D7438}"/>
                </a:ext>
              </a:extLst>
            </p:cNvPr>
            <p:cNvSpPr/>
            <p:nvPr/>
          </p:nvSpPr>
          <p:spPr>
            <a:xfrm>
              <a:off x="1524138" y="5794148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101" y="301"/>
                    <a:pt x="168" y="268"/>
                    <a:pt x="234" y="234"/>
                  </a:cubicBezTo>
                  <a:cubicBezTo>
                    <a:pt x="268" y="167"/>
                    <a:pt x="301" y="10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2614;p47">
              <a:extLst>
                <a:ext uri="{FF2B5EF4-FFF2-40B4-BE49-F238E27FC236}">
                  <a16:creationId xmlns:a16="http://schemas.microsoft.com/office/drawing/2014/main" id="{F205ADDA-5393-85D1-8E9C-36AF13DF3EB4}"/>
                </a:ext>
              </a:extLst>
            </p:cNvPr>
            <p:cNvSpPr/>
            <p:nvPr/>
          </p:nvSpPr>
          <p:spPr>
            <a:xfrm>
              <a:off x="1668666" y="608689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1"/>
                  </a:moveTo>
                  <a:cubicBezTo>
                    <a:pt x="267" y="1"/>
                    <a:pt x="234" y="1"/>
                    <a:pt x="200" y="34"/>
                  </a:cubicBezTo>
                  <a:cubicBezTo>
                    <a:pt x="134" y="67"/>
                    <a:pt x="67" y="134"/>
                    <a:pt x="34" y="201"/>
                  </a:cubicBezTo>
                  <a:cubicBezTo>
                    <a:pt x="34" y="234"/>
                    <a:pt x="0" y="268"/>
                    <a:pt x="0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2615;p47">
              <a:extLst>
                <a:ext uri="{FF2B5EF4-FFF2-40B4-BE49-F238E27FC236}">
                  <a16:creationId xmlns:a16="http://schemas.microsoft.com/office/drawing/2014/main" id="{F5F24784-3E92-2F8F-6E9E-ACFA6069BF99}"/>
                </a:ext>
              </a:extLst>
            </p:cNvPr>
            <p:cNvSpPr/>
            <p:nvPr/>
          </p:nvSpPr>
          <p:spPr>
            <a:xfrm>
              <a:off x="1594557" y="6086894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1"/>
                  </a:moveTo>
                  <a:cubicBezTo>
                    <a:pt x="167" y="1"/>
                    <a:pt x="67" y="67"/>
                    <a:pt x="33" y="201"/>
                  </a:cubicBezTo>
                  <a:cubicBezTo>
                    <a:pt x="33" y="234"/>
                    <a:pt x="0" y="268"/>
                    <a:pt x="0" y="301"/>
                  </a:cubicBezTo>
                  <a:lnTo>
                    <a:pt x="600" y="301"/>
                  </a:lnTo>
                  <a:cubicBezTo>
                    <a:pt x="600" y="268"/>
                    <a:pt x="600" y="234"/>
                    <a:pt x="600" y="201"/>
                  </a:cubicBezTo>
                  <a:cubicBezTo>
                    <a:pt x="534" y="67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2616;p47">
              <a:extLst>
                <a:ext uri="{FF2B5EF4-FFF2-40B4-BE49-F238E27FC236}">
                  <a16:creationId xmlns:a16="http://schemas.microsoft.com/office/drawing/2014/main" id="{B984215E-9600-009B-C0BF-A5F8A95DC27E}"/>
                </a:ext>
              </a:extLst>
            </p:cNvPr>
            <p:cNvSpPr/>
            <p:nvPr/>
          </p:nvSpPr>
          <p:spPr>
            <a:xfrm>
              <a:off x="1668666" y="6012785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267" y="0"/>
                    <a:pt x="234" y="0"/>
                    <a:pt x="200" y="34"/>
                  </a:cubicBezTo>
                  <a:cubicBezTo>
                    <a:pt x="100" y="67"/>
                    <a:pt x="0" y="167"/>
                    <a:pt x="0" y="301"/>
                  </a:cubicBezTo>
                  <a:cubicBezTo>
                    <a:pt x="0" y="434"/>
                    <a:pt x="100" y="534"/>
                    <a:pt x="200" y="567"/>
                  </a:cubicBezTo>
                  <a:cubicBezTo>
                    <a:pt x="234" y="601"/>
                    <a:pt x="267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2617;p47">
              <a:extLst>
                <a:ext uri="{FF2B5EF4-FFF2-40B4-BE49-F238E27FC236}">
                  <a16:creationId xmlns:a16="http://schemas.microsoft.com/office/drawing/2014/main" id="{A95C9D72-7F36-7534-0FE0-43B896F7DE13}"/>
                </a:ext>
              </a:extLst>
            </p:cNvPr>
            <p:cNvSpPr/>
            <p:nvPr/>
          </p:nvSpPr>
          <p:spPr>
            <a:xfrm>
              <a:off x="1594557" y="601278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3" y="0"/>
                    <a:pt x="0" y="134"/>
                    <a:pt x="0" y="301"/>
                  </a:cubicBezTo>
                  <a:cubicBezTo>
                    <a:pt x="0" y="467"/>
                    <a:pt x="133" y="601"/>
                    <a:pt x="300" y="601"/>
                  </a:cubicBezTo>
                  <a:cubicBezTo>
                    <a:pt x="467" y="601"/>
                    <a:pt x="600" y="467"/>
                    <a:pt x="600" y="301"/>
                  </a:cubicBezTo>
                  <a:cubicBezTo>
                    <a:pt x="600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2618;p47">
              <a:extLst>
                <a:ext uri="{FF2B5EF4-FFF2-40B4-BE49-F238E27FC236}">
                  <a16:creationId xmlns:a16="http://schemas.microsoft.com/office/drawing/2014/main" id="{C5BEE7B1-D553-0B14-D611-4E61B8B418B6}"/>
                </a:ext>
              </a:extLst>
            </p:cNvPr>
            <p:cNvSpPr/>
            <p:nvPr/>
          </p:nvSpPr>
          <p:spPr>
            <a:xfrm>
              <a:off x="1557489" y="604984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2619;p47">
              <a:extLst>
                <a:ext uri="{FF2B5EF4-FFF2-40B4-BE49-F238E27FC236}">
                  <a16:creationId xmlns:a16="http://schemas.microsoft.com/office/drawing/2014/main" id="{3B9F6902-E51B-4BCB-D9B4-5527DB1B1B9E}"/>
                </a:ext>
              </a:extLst>
            </p:cNvPr>
            <p:cNvSpPr/>
            <p:nvPr/>
          </p:nvSpPr>
          <p:spPr>
            <a:xfrm>
              <a:off x="1631611" y="604984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2620;p47">
              <a:extLst>
                <a:ext uri="{FF2B5EF4-FFF2-40B4-BE49-F238E27FC236}">
                  <a16:creationId xmlns:a16="http://schemas.microsoft.com/office/drawing/2014/main" id="{BFC19ACD-B865-921E-B681-9B4EEA609CF9}"/>
                </a:ext>
              </a:extLst>
            </p:cNvPr>
            <p:cNvSpPr/>
            <p:nvPr/>
          </p:nvSpPr>
          <p:spPr>
            <a:xfrm>
              <a:off x="1557489" y="597573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2621;p47">
              <a:extLst>
                <a:ext uri="{FF2B5EF4-FFF2-40B4-BE49-F238E27FC236}">
                  <a16:creationId xmlns:a16="http://schemas.microsoft.com/office/drawing/2014/main" id="{2481E248-EC91-5448-3E97-4E9CEDB1CDD1}"/>
                </a:ext>
              </a:extLst>
            </p:cNvPr>
            <p:cNvSpPr/>
            <p:nvPr/>
          </p:nvSpPr>
          <p:spPr>
            <a:xfrm>
              <a:off x="1631611" y="597573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2622;p47">
              <a:extLst>
                <a:ext uri="{FF2B5EF4-FFF2-40B4-BE49-F238E27FC236}">
                  <a16:creationId xmlns:a16="http://schemas.microsoft.com/office/drawing/2014/main" id="{A6503770-183F-B6BB-9EE8-2F160C0AF714}"/>
                </a:ext>
              </a:extLst>
            </p:cNvPr>
            <p:cNvSpPr/>
            <p:nvPr/>
          </p:nvSpPr>
          <p:spPr>
            <a:xfrm>
              <a:off x="1524138" y="6086894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8"/>
                    <a:pt x="301" y="234"/>
                    <a:pt x="301" y="201"/>
                  </a:cubicBezTo>
                  <a:cubicBezTo>
                    <a:pt x="268" y="167"/>
                    <a:pt x="234" y="134"/>
                    <a:pt x="234" y="101"/>
                  </a:cubicBezTo>
                  <a:cubicBezTo>
                    <a:pt x="168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2623;p47">
              <a:extLst>
                <a:ext uri="{FF2B5EF4-FFF2-40B4-BE49-F238E27FC236}">
                  <a16:creationId xmlns:a16="http://schemas.microsoft.com/office/drawing/2014/main" id="{11DBE17A-07CB-AD4B-B585-651CA3867359}"/>
                </a:ext>
              </a:extLst>
            </p:cNvPr>
            <p:cNvSpPr/>
            <p:nvPr/>
          </p:nvSpPr>
          <p:spPr>
            <a:xfrm>
              <a:off x="1524138" y="6012785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1" y="0"/>
                  </a:moveTo>
                  <a:lnTo>
                    <a:pt x="1" y="601"/>
                  </a:lnTo>
                  <a:cubicBezTo>
                    <a:pt x="101" y="601"/>
                    <a:pt x="168" y="567"/>
                    <a:pt x="234" y="534"/>
                  </a:cubicBezTo>
                  <a:cubicBezTo>
                    <a:pt x="268" y="467"/>
                    <a:pt x="301" y="401"/>
                    <a:pt x="301" y="301"/>
                  </a:cubicBezTo>
                  <a:cubicBezTo>
                    <a:pt x="301" y="234"/>
                    <a:pt x="268" y="134"/>
                    <a:pt x="234" y="100"/>
                  </a:cubicBezTo>
                  <a:cubicBezTo>
                    <a:pt x="168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624;p47">
              <a:extLst>
                <a:ext uri="{FF2B5EF4-FFF2-40B4-BE49-F238E27FC236}">
                  <a16:creationId xmlns:a16="http://schemas.microsoft.com/office/drawing/2014/main" id="{FB01DC6D-04E7-E58E-BC50-11CC4685242D}"/>
                </a:ext>
              </a:extLst>
            </p:cNvPr>
            <p:cNvSpPr/>
            <p:nvPr/>
          </p:nvSpPr>
          <p:spPr>
            <a:xfrm>
              <a:off x="1668666" y="5942379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134"/>
                    <a:pt x="100" y="234"/>
                    <a:pt x="200" y="267"/>
                  </a:cubicBezTo>
                  <a:cubicBezTo>
                    <a:pt x="234" y="300"/>
                    <a:pt x="267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625;p47">
              <a:extLst>
                <a:ext uri="{FF2B5EF4-FFF2-40B4-BE49-F238E27FC236}">
                  <a16:creationId xmlns:a16="http://schemas.microsoft.com/office/drawing/2014/main" id="{10EB0535-3D30-31EB-BA18-41C088799CB4}"/>
                </a:ext>
              </a:extLst>
            </p:cNvPr>
            <p:cNvSpPr/>
            <p:nvPr/>
          </p:nvSpPr>
          <p:spPr>
            <a:xfrm>
              <a:off x="1594557" y="5942379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3" y="300"/>
                    <a:pt x="300" y="300"/>
                  </a:cubicBezTo>
                  <a:cubicBezTo>
                    <a:pt x="467" y="300"/>
                    <a:pt x="600" y="167"/>
                    <a:pt x="6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2626;p47">
              <a:extLst>
                <a:ext uri="{FF2B5EF4-FFF2-40B4-BE49-F238E27FC236}">
                  <a16:creationId xmlns:a16="http://schemas.microsoft.com/office/drawing/2014/main" id="{833B2746-3C40-8096-6021-002E553CDBBE}"/>
                </a:ext>
              </a:extLst>
            </p:cNvPr>
            <p:cNvSpPr/>
            <p:nvPr/>
          </p:nvSpPr>
          <p:spPr>
            <a:xfrm>
              <a:off x="1524138" y="5942379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cubicBezTo>
                    <a:pt x="101" y="300"/>
                    <a:pt x="168" y="267"/>
                    <a:pt x="234" y="234"/>
                  </a:cubicBezTo>
                  <a:cubicBezTo>
                    <a:pt x="268" y="167"/>
                    <a:pt x="301" y="10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2627;p47">
              <a:extLst>
                <a:ext uri="{FF2B5EF4-FFF2-40B4-BE49-F238E27FC236}">
                  <a16:creationId xmlns:a16="http://schemas.microsoft.com/office/drawing/2014/main" id="{86176B60-A5FE-DDF3-0CF9-CFBF65967199}"/>
                </a:ext>
              </a:extLst>
            </p:cNvPr>
            <p:cNvSpPr/>
            <p:nvPr/>
          </p:nvSpPr>
          <p:spPr>
            <a:xfrm>
              <a:off x="1557489" y="6123948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628;p47">
              <a:extLst>
                <a:ext uri="{FF2B5EF4-FFF2-40B4-BE49-F238E27FC236}">
                  <a16:creationId xmlns:a16="http://schemas.microsoft.com/office/drawing/2014/main" id="{FFE7CAFE-C93E-4D29-AAC8-9EBB422A690A}"/>
                </a:ext>
              </a:extLst>
            </p:cNvPr>
            <p:cNvSpPr/>
            <p:nvPr/>
          </p:nvSpPr>
          <p:spPr>
            <a:xfrm>
              <a:off x="1631611" y="6123948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629;p47">
              <a:extLst>
                <a:ext uri="{FF2B5EF4-FFF2-40B4-BE49-F238E27FC236}">
                  <a16:creationId xmlns:a16="http://schemas.microsoft.com/office/drawing/2014/main" id="{DA0650D3-B461-2F9F-1E1B-F4EB759DE4EE}"/>
                </a:ext>
              </a:extLst>
            </p:cNvPr>
            <p:cNvSpPr/>
            <p:nvPr/>
          </p:nvSpPr>
          <p:spPr>
            <a:xfrm>
              <a:off x="1668666" y="6090597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cubicBezTo>
                    <a:pt x="0" y="134"/>
                    <a:pt x="100" y="234"/>
                    <a:pt x="200" y="268"/>
                  </a:cubicBezTo>
                  <a:cubicBezTo>
                    <a:pt x="234" y="301"/>
                    <a:pt x="267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630;p47">
              <a:extLst>
                <a:ext uri="{FF2B5EF4-FFF2-40B4-BE49-F238E27FC236}">
                  <a16:creationId xmlns:a16="http://schemas.microsoft.com/office/drawing/2014/main" id="{2C200BB6-1E1A-0A33-EA07-20A0640489DB}"/>
                </a:ext>
              </a:extLst>
            </p:cNvPr>
            <p:cNvSpPr/>
            <p:nvPr/>
          </p:nvSpPr>
          <p:spPr>
            <a:xfrm>
              <a:off x="1594557" y="6090597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0" y="1"/>
                  </a:moveTo>
                  <a:cubicBezTo>
                    <a:pt x="0" y="168"/>
                    <a:pt x="133" y="301"/>
                    <a:pt x="300" y="301"/>
                  </a:cubicBezTo>
                  <a:cubicBezTo>
                    <a:pt x="467" y="301"/>
                    <a:pt x="600" y="168"/>
                    <a:pt x="6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631;p47">
              <a:extLst>
                <a:ext uri="{FF2B5EF4-FFF2-40B4-BE49-F238E27FC236}">
                  <a16:creationId xmlns:a16="http://schemas.microsoft.com/office/drawing/2014/main" id="{5595EFD1-E719-6D30-1110-D43778B632E6}"/>
                </a:ext>
              </a:extLst>
            </p:cNvPr>
            <p:cNvSpPr/>
            <p:nvPr/>
          </p:nvSpPr>
          <p:spPr>
            <a:xfrm>
              <a:off x="1524138" y="6090597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cubicBezTo>
                    <a:pt x="101" y="301"/>
                    <a:pt x="168" y="268"/>
                    <a:pt x="234" y="234"/>
                  </a:cubicBezTo>
                  <a:cubicBezTo>
                    <a:pt x="268" y="168"/>
                    <a:pt x="301" y="10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632;p47">
              <a:extLst>
                <a:ext uri="{FF2B5EF4-FFF2-40B4-BE49-F238E27FC236}">
                  <a16:creationId xmlns:a16="http://schemas.microsoft.com/office/drawing/2014/main" id="{D46BC683-CDDD-DACC-DBB6-34F5B7D9783F}"/>
                </a:ext>
              </a:extLst>
            </p:cNvPr>
            <p:cNvSpPr/>
            <p:nvPr/>
          </p:nvSpPr>
          <p:spPr>
            <a:xfrm>
              <a:off x="1520435" y="534576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1"/>
                  </a:moveTo>
                  <a:cubicBezTo>
                    <a:pt x="168" y="1"/>
                    <a:pt x="67" y="67"/>
                    <a:pt x="34" y="201"/>
                  </a:cubicBezTo>
                  <a:cubicBezTo>
                    <a:pt x="34" y="234"/>
                    <a:pt x="1" y="268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633;p47">
              <a:extLst>
                <a:ext uri="{FF2B5EF4-FFF2-40B4-BE49-F238E27FC236}">
                  <a16:creationId xmlns:a16="http://schemas.microsoft.com/office/drawing/2014/main" id="{5406FA49-B331-FD50-58B0-FE1024E12A90}"/>
                </a:ext>
              </a:extLst>
            </p:cNvPr>
            <p:cNvSpPr/>
            <p:nvPr/>
          </p:nvSpPr>
          <p:spPr>
            <a:xfrm>
              <a:off x="1520435" y="549399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68" y="0"/>
                    <a:pt x="67" y="67"/>
                    <a:pt x="34" y="200"/>
                  </a:cubicBezTo>
                  <a:cubicBezTo>
                    <a:pt x="34" y="234"/>
                    <a:pt x="1" y="267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634;p47">
              <a:extLst>
                <a:ext uri="{FF2B5EF4-FFF2-40B4-BE49-F238E27FC236}">
                  <a16:creationId xmlns:a16="http://schemas.microsoft.com/office/drawing/2014/main" id="{03CAC07C-C8FA-2C07-EBAE-F108F3DC9165}"/>
                </a:ext>
              </a:extLst>
            </p:cNvPr>
            <p:cNvSpPr/>
            <p:nvPr/>
          </p:nvSpPr>
          <p:spPr>
            <a:xfrm>
              <a:off x="1446325" y="5493996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1" y="0"/>
                  </a:moveTo>
                  <a:cubicBezTo>
                    <a:pt x="201" y="0"/>
                    <a:pt x="67" y="67"/>
                    <a:pt x="34" y="200"/>
                  </a:cubicBezTo>
                  <a:cubicBezTo>
                    <a:pt x="34" y="234"/>
                    <a:pt x="0" y="267"/>
                    <a:pt x="0" y="300"/>
                  </a:cubicBezTo>
                  <a:lnTo>
                    <a:pt x="601" y="300"/>
                  </a:lnTo>
                  <a:cubicBezTo>
                    <a:pt x="601" y="267"/>
                    <a:pt x="601" y="234"/>
                    <a:pt x="601" y="200"/>
                  </a:cubicBezTo>
                  <a:cubicBezTo>
                    <a:pt x="534" y="67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635;p47">
              <a:extLst>
                <a:ext uri="{FF2B5EF4-FFF2-40B4-BE49-F238E27FC236}">
                  <a16:creationId xmlns:a16="http://schemas.microsoft.com/office/drawing/2014/main" id="{EA41F421-C732-F81C-1235-1315F4073738}"/>
                </a:ext>
              </a:extLst>
            </p:cNvPr>
            <p:cNvSpPr/>
            <p:nvPr/>
          </p:nvSpPr>
          <p:spPr>
            <a:xfrm>
              <a:off x="1520435" y="5419875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636;p47">
              <a:extLst>
                <a:ext uri="{FF2B5EF4-FFF2-40B4-BE49-F238E27FC236}">
                  <a16:creationId xmlns:a16="http://schemas.microsoft.com/office/drawing/2014/main" id="{78588101-C2E5-7EEA-F45E-2329E00052E6}"/>
                </a:ext>
              </a:extLst>
            </p:cNvPr>
            <p:cNvSpPr/>
            <p:nvPr/>
          </p:nvSpPr>
          <p:spPr>
            <a:xfrm>
              <a:off x="1446325" y="5419875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637;p47">
              <a:extLst>
                <a:ext uri="{FF2B5EF4-FFF2-40B4-BE49-F238E27FC236}">
                  <a16:creationId xmlns:a16="http://schemas.microsoft.com/office/drawing/2014/main" id="{E0E43D96-696A-0148-5F1B-308180C071D8}"/>
                </a:ext>
              </a:extLst>
            </p:cNvPr>
            <p:cNvSpPr/>
            <p:nvPr/>
          </p:nvSpPr>
          <p:spPr>
            <a:xfrm>
              <a:off x="1409271" y="545694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638;p47">
              <a:extLst>
                <a:ext uri="{FF2B5EF4-FFF2-40B4-BE49-F238E27FC236}">
                  <a16:creationId xmlns:a16="http://schemas.microsoft.com/office/drawing/2014/main" id="{E1252A13-AE81-4666-E0E4-E48C70945341}"/>
                </a:ext>
              </a:extLst>
            </p:cNvPr>
            <p:cNvSpPr/>
            <p:nvPr/>
          </p:nvSpPr>
          <p:spPr>
            <a:xfrm>
              <a:off x="1483380" y="545694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639;p47">
              <a:extLst>
                <a:ext uri="{FF2B5EF4-FFF2-40B4-BE49-F238E27FC236}">
                  <a16:creationId xmlns:a16="http://schemas.microsoft.com/office/drawing/2014/main" id="{AB09D668-86C1-282F-93FE-5A65290EF00B}"/>
                </a:ext>
              </a:extLst>
            </p:cNvPr>
            <p:cNvSpPr/>
            <p:nvPr/>
          </p:nvSpPr>
          <p:spPr>
            <a:xfrm>
              <a:off x="1409271" y="538282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640;p47">
              <a:extLst>
                <a:ext uri="{FF2B5EF4-FFF2-40B4-BE49-F238E27FC236}">
                  <a16:creationId xmlns:a16="http://schemas.microsoft.com/office/drawing/2014/main" id="{AF9F8C0E-5704-8BC9-457D-47E0F22EE040}"/>
                </a:ext>
              </a:extLst>
            </p:cNvPr>
            <p:cNvSpPr/>
            <p:nvPr/>
          </p:nvSpPr>
          <p:spPr>
            <a:xfrm>
              <a:off x="1483380" y="538282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641;p47">
              <a:extLst>
                <a:ext uri="{FF2B5EF4-FFF2-40B4-BE49-F238E27FC236}">
                  <a16:creationId xmlns:a16="http://schemas.microsoft.com/office/drawing/2014/main" id="{8E23D0C4-23A4-2619-C296-34F5AADD8468}"/>
                </a:ext>
              </a:extLst>
            </p:cNvPr>
            <p:cNvSpPr/>
            <p:nvPr/>
          </p:nvSpPr>
          <p:spPr>
            <a:xfrm>
              <a:off x="1375919" y="549399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cubicBezTo>
                    <a:pt x="301" y="267"/>
                    <a:pt x="301" y="234"/>
                    <a:pt x="301" y="200"/>
                  </a:cubicBezTo>
                  <a:cubicBezTo>
                    <a:pt x="234" y="67"/>
                    <a:pt x="134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642;p47">
              <a:extLst>
                <a:ext uri="{FF2B5EF4-FFF2-40B4-BE49-F238E27FC236}">
                  <a16:creationId xmlns:a16="http://schemas.microsoft.com/office/drawing/2014/main" id="{46C4C24C-6D57-BFDA-3FF7-8CDD47A80184}"/>
                </a:ext>
              </a:extLst>
            </p:cNvPr>
            <p:cNvSpPr/>
            <p:nvPr/>
          </p:nvSpPr>
          <p:spPr>
            <a:xfrm>
              <a:off x="1375919" y="5419875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1" y="468"/>
                    <a:pt x="301" y="301"/>
                  </a:cubicBezTo>
                  <a:cubicBezTo>
                    <a:pt x="301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2643;p47">
              <a:extLst>
                <a:ext uri="{FF2B5EF4-FFF2-40B4-BE49-F238E27FC236}">
                  <a16:creationId xmlns:a16="http://schemas.microsoft.com/office/drawing/2014/main" id="{09F520C8-BB08-1761-6C2A-4D3A3DFF6AAA}"/>
                </a:ext>
              </a:extLst>
            </p:cNvPr>
            <p:cNvSpPr/>
            <p:nvPr/>
          </p:nvSpPr>
          <p:spPr>
            <a:xfrm>
              <a:off x="1520435" y="5349469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cubicBezTo>
                    <a:pt x="1" y="34"/>
                    <a:pt x="34" y="101"/>
                    <a:pt x="34" y="134"/>
                  </a:cubicBezTo>
                  <a:cubicBezTo>
                    <a:pt x="67" y="234"/>
                    <a:pt x="201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2644;p47">
              <a:extLst>
                <a:ext uri="{FF2B5EF4-FFF2-40B4-BE49-F238E27FC236}">
                  <a16:creationId xmlns:a16="http://schemas.microsoft.com/office/drawing/2014/main" id="{12EC30F8-5634-B85D-C5CC-0FAC07032D90}"/>
                </a:ext>
              </a:extLst>
            </p:cNvPr>
            <p:cNvSpPr/>
            <p:nvPr/>
          </p:nvSpPr>
          <p:spPr>
            <a:xfrm>
              <a:off x="1520435" y="5642214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2645;p47">
              <a:extLst>
                <a:ext uri="{FF2B5EF4-FFF2-40B4-BE49-F238E27FC236}">
                  <a16:creationId xmlns:a16="http://schemas.microsoft.com/office/drawing/2014/main" id="{A77A69FE-DC8B-7F61-6EFB-20F515002DF3}"/>
                </a:ext>
              </a:extLst>
            </p:cNvPr>
            <p:cNvSpPr/>
            <p:nvPr/>
          </p:nvSpPr>
          <p:spPr>
            <a:xfrm>
              <a:off x="1446325" y="5642214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lnTo>
                    <a:pt x="601" y="301"/>
                  </a:ln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2646;p47">
              <a:extLst>
                <a:ext uri="{FF2B5EF4-FFF2-40B4-BE49-F238E27FC236}">
                  <a16:creationId xmlns:a16="http://schemas.microsoft.com/office/drawing/2014/main" id="{D40C107B-9E77-6254-2AD0-3A45EFA086CF}"/>
                </a:ext>
              </a:extLst>
            </p:cNvPr>
            <p:cNvSpPr/>
            <p:nvPr/>
          </p:nvSpPr>
          <p:spPr>
            <a:xfrm>
              <a:off x="1520435" y="556810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647;p47">
              <a:extLst>
                <a:ext uri="{FF2B5EF4-FFF2-40B4-BE49-F238E27FC236}">
                  <a16:creationId xmlns:a16="http://schemas.microsoft.com/office/drawing/2014/main" id="{97D0E2B5-ABDE-2598-71EF-2D83EFEE3D19}"/>
                </a:ext>
              </a:extLst>
            </p:cNvPr>
            <p:cNvSpPr/>
            <p:nvPr/>
          </p:nvSpPr>
          <p:spPr>
            <a:xfrm>
              <a:off x="1446325" y="556810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648;p47">
              <a:extLst>
                <a:ext uri="{FF2B5EF4-FFF2-40B4-BE49-F238E27FC236}">
                  <a16:creationId xmlns:a16="http://schemas.microsoft.com/office/drawing/2014/main" id="{8306A554-DDC0-40AE-3E0F-8345C06C5E7A}"/>
                </a:ext>
              </a:extLst>
            </p:cNvPr>
            <p:cNvSpPr/>
            <p:nvPr/>
          </p:nvSpPr>
          <p:spPr>
            <a:xfrm>
              <a:off x="1409271" y="560516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649;p47">
              <a:extLst>
                <a:ext uri="{FF2B5EF4-FFF2-40B4-BE49-F238E27FC236}">
                  <a16:creationId xmlns:a16="http://schemas.microsoft.com/office/drawing/2014/main" id="{5B97F15D-F7E1-051E-E82E-030E129B27DF}"/>
                </a:ext>
              </a:extLst>
            </p:cNvPr>
            <p:cNvSpPr/>
            <p:nvPr/>
          </p:nvSpPr>
          <p:spPr>
            <a:xfrm>
              <a:off x="1483380" y="560516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2650;p47">
              <a:extLst>
                <a:ext uri="{FF2B5EF4-FFF2-40B4-BE49-F238E27FC236}">
                  <a16:creationId xmlns:a16="http://schemas.microsoft.com/office/drawing/2014/main" id="{A251C0B5-42E3-F570-039C-530090D3002F}"/>
                </a:ext>
              </a:extLst>
            </p:cNvPr>
            <p:cNvSpPr/>
            <p:nvPr/>
          </p:nvSpPr>
          <p:spPr>
            <a:xfrm>
              <a:off x="1409271" y="5531051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651;p47">
              <a:extLst>
                <a:ext uri="{FF2B5EF4-FFF2-40B4-BE49-F238E27FC236}">
                  <a16:creationId xmlns:a16="http://schemas.microsoft.com/office/drawing/2014/main" id="{2684F1DA-76EA-AAE1-68F7-34B5012A01BF}"/>
                </a:ext>
              </a:extLst>
            </p:cNvPr>
            <p:cNvSpPr/>
            <p:nvPr/>
          </p:nvSpPr>
          <p:spPr>
            <a:xfrm>
              <a:off x="1483380" y="5531051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2652;p47">
              <a:extLst>
                <a:ext uri="{FF2B5EF4-FFF2-40B4-BE49-F238E27FC236}">
                  <a16:creationId xmlns:a16="http://schemas.microsoft.com/office/drawing/2014/main" id="{D3D3CAEA-6C90-779E-296C-EB6074B5E87A}"/>
                </a:ext>
              </a:extLst>
            </p:cNvPr>
            <p:cNvSpPr/>
            <p:nvPr/>
          </p:nvSpPr>
          <p:spPr>
            <a:xfrm>
              <a:off x="1375919" y="5642214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cubicBezTo>
                    <a:pt x="301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2653;p47">
              <a:extLst>
                <a:ext uri="{FF2B5EF4-FFF2-40B4-BE49-F238E27FC236}">
                  <a16:creationId xmlns:a16="http://schemas.microsoft.com/office/drawing/2014/main" id="{3498795D-FAAE-0DF2-5996-B98BD9C08656}"/>
                </a:ext>
              </a:extLst>
            </p:cNvPr>
            <p:cNvSpPr/>
            <p:nvPr/>
          </p:nvSpPr>
          <p:spPr>
            <a:xfrm>
              <a:off x="1375919" y="556810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1" y="468"/>
                    <a:pt x="301" y="301"/>
                  </a:cubicBezTo>
                  <a:cubicBezTo>
                    <a:pt x="301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2654;p47">
              <a:extLst>
                <a:ext uri="{FF2B5EF4-FFF2-40B4-BE49-F238E27FC236}">
                  <a16:creationId xmlns:a16="http://schemas.microsoft.com/office/drawing/2014/main" id="{0E09F632-70E4-0D50-8BD7-FFA94043495F}"/>
                </a:ext>
              </a:extLst>
            </p:cNvPr>
            <p:cNvSpPr/>
            <p:nvPr/>
          </p:nvSpPr>
          <p:spPr>
            <a:xfrm>
              <a:off x="1520435" y="54977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2655;p47">
              <a:extLst>
                <a:ext uri="{FF2B5EF4-FFF2-40B4-BE49-F238E27FC236}">
                  <a16:creationId xmlns:a16="http://schemas.microsoft.com/office/drawing/2014/main" id="{C75F249E-B751-DBC7-0569-4360A503C578}"/>
                </a:ext>
              </a:extLst>
            </p:cNvPr>
            <p:cNvSpPr/>
            <p:nvPr/>
          </p:nvSpPr>
          <p:spPr>
            <a:xfrm>
              <a:off x="1446325" y="5497700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4" y="301"/>
                    <a:pt x="301" y="301"/>
                  </a:cubicBezTo>
                  <a:cubicBezTo>
                    <a:pt x="467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2656;p47">
              <a:extLst>
                <a:ext uri="{FF2B5EF4-FFF2-40B4-BE49-F238E27FC236}">
                  <a16:creationId xmlns:a16="http://schemas.microsoft.com/office/drawing/2014/main" id="{5C3AEBF6-6EEC-3E90-CD5C-F595F3E77585}"/>
                </a:ext>
              </a:extLst>
            </p:cNvPr>
            <p:cNvSpPr/>
            <p:nvPr/>
          </p:nvSpPr>
          <p:spPr>
            <a:xfrm>
              <a:off x="1375919" y="54977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cubicBezTo>
                    <a:pt x="167" y="301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2657;p47">
              <a:extLst>
                <a:ext uri="{FF2B5EF4-FFF2-40B4-BE49-F238E27FC236}">
                  <a16:creationId xmlns:a16="http://schemas.microsoft.com/office/drawing/2014/main" id="{EF0DA2E7-CADC-81F7-6F01-CFDD8D792B42}"/>
                </a:ext>
              </a:extLst>
            </p:cNvPr>
            <p:cNvSpPr/>
            <p:nvPr/>
          </p:nvSpPr>
          <p:spPr>
            <a:xfrm>
              <a:off x="1520435" y="57904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68" y="0"/>
                    <a:pt x="67" y="67"/>
                    <a:pt x="34" y="201"/>
                  </a:cubicBezTo>
                  <a:cubicBezTo>
                    <a:pt x="34" y="234"/>
                    <a:pt x="1" y="267"/>
                    <a:pt x="1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2658;p47">
              <a:extLst>
                <a:ext uri="{FF2B5EF4-FFF2-40B4-BE49-F238E27FC236}">
                  <a16:creationId xmlns:a16="http://schemas.microsoft.com/office/drawing/2014/main" id="{7820E7E2-CC86-9328-53FA-37FFA8FEB16C}"/>
                </a:ext>
              </a:extLst>
            </p:cNvPr>
            <p:cNvSpPr/>
            <p:nvPr/>
          </p:nvSpPr>
          <p:spPr>
            <a:xfrm>
              <a:off x="1446325" y="5790445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1" y="0"/>
                  </a:moveTo>
                  <a:cubicBezTo>
                    <a:pt x="201" y="0"/>
                    <a:pt x="67" y="67"/>
                    <a:pt x="34" y="201"/>
                  </a:cubicBezTo>
                  <a:cubicBezTo>
                    <a:pt x="34" y="234"/>
                    <a:pt x="0" y="267"/>
                    <a:pt x="0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601" y="201"/>
                  </a:cubicBezTo>
                  <a:cubicBezTo>
                    <a:pt x="534" y="67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2659;p47">
              <a:extLst>
                <a:ext uri="{FF2B5EF4-FFF2-40B4-BE49-F238E27FC236}">
                  <a16:creationId xmlns:a16="http://schemas.microsoft.com/office/drawing/2014/main" id="{E7BB7DBA-6DAE-F574-9632-BF39F3C4856F}"/>
                </a:ext>
              </a:extLst>
            </p:cNvPr>
            <p:cNvSpPr/>
            <p:nvPr/>
          </p:nvSpPr>
          <p:spPr>
            <a:xfrm>
              <a:off x="1520435" y="571633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2660;p47">
              <a:extLst>
                <a:ext uri="{FF2B5EF4-FFF2-40B4-BE49-F238E27FC236}">
                  <a16:creationId xmlns:a16="http://schemas.microsoft.com/office/drawing/2014/main" id="{9C1E23A6-97BF-D2B7-BBB3-1D1C14C3F22A}"/>
                </a:ext>
              </a:extLst>
            </p:cNvPr>
            <p:cNvSpPr/>
            <p:nvPr/>
          </p:nvSpPr>
          <p:spPr>
            <a:xfrm>
              <a:off x="1446325" y="571633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2661;p47">
              <a:extLst>
                <a:ext uri="{FF2B5EF4-FFF2-40B4-BE49-F238E27FC236}">
                  <a16:creationId xmlns:a16="http://schemas.microsoft.com/office/drawing/2014/main" id="{8488A143-F1CE-4948-4C8D-A186B81C0ACF}"/>
                </a:ext>
              </a:extLst>
            </p:cNvPr>
            <p:cNvSpPr/>
            <p:nvPr/>
          </p:nvSpPr>
          <p:spPr>
            <a:xfrm>
              <a:off x="1409271" y="575339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2662;p47">
              <a:extLst>
                <a:ext uri="{FF2B5EF4-FFF2-40B4-BE49-F238E27FC236}">
                  <a16:creationId xmlns:a16="http://schemas.microsoft.com/office/drawing/2014/main" id="{A4A08AA1-A12E-FDD5-E8AF-AF4C4C1F2B46}"/>
                </a:ext>
              </a:extLst>
            </p:cNvPr>
            <p:cNvSpPr/>
            <p:nvPr/>
          </p:nvSpPr>
          <p:spPr>
            <a:xfrm>
              <a:off x="1483380" y="575339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2663;p47">
              <a:extLst>
                <a:ext uri="{FF2B5EF4-FFF2-40B4-BE49-F238E27FC236}">
                  <a16:creationId xmlns:a16="http://schemas.microsoft.com/office/drawing/2014/main" id="{BED9F646-C12D-1495-84F2-019B3B6FCED6}"/>
                </a:ext>
              </a:extLst>
            </p:cNvPr>
            <p:cNvSpPr/>
            <p:nvPr/>
          </p:nvSpPr>
          <p:spPr>
            <a:xfrm>
              <a:off x="1409271" y="567928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3"/>
                    <a:pt x="0" y="300"/>
                  </a:cubicBezTo>
                  <a:cubicBezTo>
                    <a:pt x="0" y="467"/>
                    <a:pt x="134" y="600"/>
                    <a:pt x="301" y="600"/>
                  </a:cubicBezTo>
                  <a:cubicBezTo>
                    <a:pt x="467" y="600"/>
                    <a:pt x="601" y="467"/>
                    <a:pt x="601" y="300"/>
                  </a:cubicBezTo>
                  <a:cubicBezTo>
                    <a:pt x="601" y="133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2664;p47">
              <a:extLst>
                <a:ext uri="{FF2B5EF4-FFF2-40B4-BE49-F238E27FC236}">
                  <a16:creationId xmlns:a16="http://schemas.microsoft.com/office/drawing/2014/main" id="{89D9968A-4C14-423E-987C-E480206B0A90}"/>
                </a:ext>
              </a:extLst>
            </p:cNvPr>
            <p:cNvSpPr/>
            <p:nvPr/>
          </p:nvSpPr>
          <p:spPr>
            <a:xfrm>
              <a:off x="1483380" y="567928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600"/>
                    <a:pt x="601" y="467"/>
                    <a:pt x="601" y="300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2665;p47">
              <a:extLst>
                <a:ext uri="{FF2B5EF4-FFF2-40B4-BE49-F238E27FC236}">
                  <a16:creationId xmlns:a16="http://schemas.microsoft.com/office/drawing/2014/main" id="{8F135F8C-DA1F-2317-8382-D95CAC2108F6}"/>
                </a:ext>
              </a:extLst>
            </p:cNvPr>
            <p:cNvSpPr/>
            <p:nvPr/>
          </p:nvSpPr>
          <p:spPr>
            <a:xfrm>
              <a:off x="1375919" y="57904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134"/>
                  </a:lnTo>
                  <a:cubicBezTo>
                    <a:pt x="34" y="201"/>
                    <a:pt x="67" y="267"/>
                    <a:pt x="100" y="301"/>
                  </a:cubicBezTo>
                  <a:lnTo>
                    <a:pt x="301" y="301"/>
                  </a:lnTo>
                  <a:cubicBezTo>
                    <a:pt x="301" y="267"/>
                    <a:pt x="301" y="234"/>
                    <a:pt x="301" y="201"/>
                  </a:cubicBezTo>
                  <a:cubicBezTo>
                    <a:pt x="234" y="67"/>
                    <a:pt x="134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2666;p47">
              <a:extLst>
                <a:ext uri="{FF2B5EF4-FFF2-40B4-BE49-F238E27FC236}">
                  <a16:creationId xmlns:a16="http://schemas.microsoft.com/office/drawing/2014/main" id="{ADC2CEDE-EB05-43EA-81EC-4E60BC53751F}"/>
                </a:ext>
              </a:extLst>
            </p:cNvPr>
            <p:cNvSpPr/>
            <p:nvPr/>
          </p:nvSpPr>
          <p:spPr>
            <a:xfrm>
              <a:off x="1375919" y="571633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0"/>
                  </a:moveTo>
                  <a:lnTo>
                    <a:pt x="0" y="601"/>
                  </a:lnTo>
                  <a:cubicBezTo>
                    <a:pt x="167" y="601"/>
                    <a:pt x="301" y="467"/>
                    <a:pt x="301" y="300"/>
                  </a:cubicBezTo>
                  <a:cubicBezTo>
                    <a:pt x="301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2667;p47">
              <a:extLst>
                <a:ext uri="{FF2B5EF4-FFF2-40B4-BE49-F238E27FC236}">
                  <a16:creationId xmlns:a16="http://schemas.microsoft.com/office/drawing/2014/main" id="{7F548F2A-55C1-CC63-18DA-A7AF54320807}"/>
                </a:ext>
              </a:extLst>
            </p:cNvPr>
            <p:cNvSpPr/>
            <p:nvPr/>
          </p:nvSpPr>
          <p:spPr>
            <a:xfrm>
              <a:off x="1520435" y="56459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33"/>
                    <a:pt x="34" y="67"/>
                    <a:pt x="34" y="134"/>
                  </a:cubicBezTo>
                  <a:cubicBezTo>
                    <a:pt x="67" y="234"/>
                    <a:pt x="201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2668;p47">
              <a:extLst>
                <a:ext uri="{FF2B5EF4-FFF2-40B4-BE49-F238E27FC236}">
                  <a16:creationId xmlns:a16="http://schemas.microsoft.com/office/drawing/2014/main" id="{1249EA56-04A8-29F9-8E2C-5469388818A0}"/>
                </a:ext>
              </a:extLst>
            </p:cNvPr>
            <p:cNvSpPr/>
            <p:nvPr/>
          </p:nvSpPr>
          <p:spPr>
            <a:xfrm>
              <a:off x="1446325" y="5645930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33"/>
                    <a:pt x="34" y="100"/>
                    <a:pt x="34" y="134"/>
                  </a:cubicBezTo>
                  <a:cubicBezTo>
                    <a:pt x="67" y="234"/>
                    <a:pt x="201" y="300"/>
                    <a:pt x="301" y="300"/>
                  </a:cubicBezTo>
                  <a:cubicBezTo>
                    <a:pt x="434" y="300"/>
                    <a:pt x="534" y="234"/>
                    <a:pt x="601" y="134"/>
                  </a:cubicBezTo>
                  <a:cubicBezTo>
                    <a:pt x="601" y="100"/>
                    <a:pt x="601" y="33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2669;p47">
              <a:extLst>
                <a:ext uri="{FF2B5EF4-FFF2-40B4-BE49-F238E27FC236}">
                  <a16:creationId xmlns:a16="http://schemas.microsoft.com/office/drawing/2014/main" id="{5472D6C2-1E88-33F1-54BF-5FFCC782CC7C}"/>
                </a:ext>
              </a:extLst>
            </p:cNvPr>
            <p:cNvSpPr/>
            <p:nvPr/>
          </p:nvSpPr>
          <p:spPr>
            <a:xfrm>
              <a:off x="1375919" y="56459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134" y="300"/>
                    <a:pt x="234" y="234"/>
                    <a:pt x="301" y="134"/>
                  </a:cubicBezTo>
                  <a:cubicBezTo>
                    <a:pt x="301" y="100"/>
                    <a:pt x="301" y="33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2670;p47">
              <a:extLst>
                <a:ext uri="{FF2B5EF4-FFF2-40B4-BE49-F238E27FC236}">
                  <a16:creationId xmlns:a16="http://schemas.microsoft.com/office/drawing/2014/main" id="{CE507D76-B549-B3D5-7C7F-D6583099075C}"/>
                </a:ext>
              </a:extLst>
            </p:cNvPr>
            <p:cNvSpPr/>
            <p:nvPr/>
          </p:nvSpPr>
          <p:spPr>
            <a:xfrm>
              <a:off x="1520435" y="593867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2671;p47">
              <a:extLst>
                <a:ext uri="{FF2B5EF4-FFF2-40B4-BE49-F238E27FC236}">
                  <a16:creationId xmlns:a16="http://schemas.microsoft.com/office/drawing/2014/main" id="{0F5C3E39-CCF8-1E0B-1C5E-153F4C68974B}"/>
                </a:ext>
              </a:extLst>
            </p:cNvPr>
            <p:cNvSpPr/>
            <p:nvPr/>
          </p:nvSpPr>
          <p:spPr>
            <a:xfrm>
              <a:off x="1446325" y="5938676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1" y="0"/>
                  </a:moveTo>
                  <a:cubicBezTo>
                    <a:pt x="134" y="0"/>
                    <a:pt x="0" y="133"/>
                    <a:pt x="0" y="300"/>
                  </a:cubicBezTo>
                  <a:lnTo>
                    <a:pt x="601" y="300"/>
                  </a:lnTo>
                  <a:cubicBezTo>
                    <a:pt x="601" y="133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2672;p47">
              <a:extLst>
                <a:ext uri="{FF2B5EF4-FFF2-40B4-BE49-F238E27FC236}">
                  <a16:creationId xmlns:a16="http://schemas.microsoft.com/office/drawing/2014/main" id="{5824D464-084B-A485-A503-F969640818D2}"/>
                </a:ext>
              </a:extLst>
            </p:cNvPr>
            <p:cNvSpPr/>
            <p:nvPr/>
          </p:nvSpPr>
          <p:spPr>
            <a:xfrm>
              <a:off x="1520435" y="586455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2673;p47">
              <a:extLst>
                <a:ext uri="{FF2B5EF4-FFF2-40B4-BE49-F238E27FC236}">
                  <a16:creationId xmlns:a16="http://schemas.microsoft.com/office/drawing/2014/main" id="{9054B17B-5D63-2A6F-08FF-E861C42FD956}"/>
                </a:ext>
              </a:extLst>
            </p:cNvPr>
            <p:cNvSpPr/>
            <p:nvPr/>
          </p:nvSpPr>
          <p:spPr>
            <a:xfrm>
              <a:off x="1446325" y="586455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2674;p47">
              <a:extLst>
                <a:ext uri="{FF2B5EF4-FFF2-40B4-BE49-F238E27FC236}">
                  <a16:creationId xmlns:a16="http://schemas.microsoft.com/office/drawing/2014/main" id="{77D7ED53-F7AD-57F2-8ABC-2FE47D661B12}"/>
                </a:ext>
              </a:extLst>
            </p:cNvPr>
            <p:cNvSpPr/>
            <p:nvPr/>
          </p:nvSpPr>
          <p:spPr>
            <a:xfrm>
              <a:off x="1483380" y="5901609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2675;p47">
              <a:extLst>
                <a:ext uri="{FF2B5EF4-FFF2-40B4-BE49-F238E27FC236}">
                  <a16:creationId xmlns:a16="http://schemas.microsoft.com/office/drawing/2014/main" id="{81168492-22BD-23CA-FCED-885ADE47E733}"/>
                </a:ext>
              </a:extLst>
            </p:cNvPr>
            <p:cNvSpPr/>
            <p:nvPr/>
          </p:nvSpPr>
          <p:spPr>
            <a:xfrm>
              <a:off x="1409271" y="582750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2676;p47">
              <a:extLst>
                <a:ext uri="{FF2B5EF4-FFF2-40B4-BE49-F238E27FC236}">
                  <a16:creationId xmlns:a16="http://schemas.microsoft.com/office/drawing/2014/main" id="{4D36E9BC-0474-A918-5F14-A7EB9BB3D3D0}"/>
                </a:ext>
              </a:extLst>
            </p:cNvPr>
            <p:cNvSpPr/>
            <p:nvPr/>
          </p:nvSpPr>
          <p:spPr>
            <a:xfrm>
              <a:off x="1483380" y="582750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2677;p47">
              <a:extLst>
                <a:ext uri="{FF2B5EF4-FFF2-40B4-BE49-F238E27FC236}">
                  <a16:creationId xmlns:a16="http://schemas.microsoft.com/office/drawing/2014/main" id="{F122FC9F-F2EF-C998-3D02-70A80D77A68B}"/>
                </a:ext>
              </a:extLst>
            </p:cNvPr>
            <p:cNvSpPr/>
            <p:nvPr/>
          </p:nvSpPr>
          <p:spPr>
            <a:xfrm>
              <a:off x="1520435" y="579414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cubicBezTo>
                    <a:pt x="1" y="167"/>
                    <a:pt x="134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2678;p47">
              <a:extLst>
                <a:ext uri="{FF2B5EF4-FFF2-40B4-BE49-F238E27FC236}">
                  <a16:creationId xmlns:a16="http://schemas.microsoft.com/office/drawing/2014/main" id="{B7000C89-E9D8-7106-A0DF-4AEFF66AE73C}"/>
                </a:ext>
              </a:extLst>
            </p:cNvPr>
            <p:cNvSpPr/>
            <p:nvPr/>
          </p:nvSpPr>
          <p:spPr>
            <a:xfrm>
              <a:off x="1446325" y="5794148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1"/>
                  </a:moveTo>
                  <a:cubicBezTo>
                    <a:pt x="0" y="167"/>
                    <a:pt x="134" y="301"/>
                    <a:pt x="301" y="301"/>
                  </a:cubicBezTo>
                  <a:cubicBezTo>
                    <a:pt x="467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2679;p47">
              <a:extLst>
                <a:ext uri="{FF2B5EF4-FFF2-40B4-BE49-F238E27FC236}">
                  <a16:creationId xmlns:a16="http://schemas.microsoft.com/office/drawing/2014/main" id="{FB2D1C1B-E6BF-9EEA-8CFD-A1A8A872A7FB}"/>
                </a:ext>
              </a:extLst>
            </p:cNvPr>
            <p:cNvSpPr/>
            <p:nvPr/>
          </p:nvSpPr>
          <p:spPr>
            <a:xfrm>
              <a:off x="1377153" y="5794148"/>
              <a:ext cx="2481" cy="2901"/>
            </a:xfrm>
            <a:custGeom>
              <a:avLst/>
              <a:gdLst/>
              <a:ahLst/>
              <a:cxnLst/>
              <a:rect l="l" t="t" r="r" b="b"/>
              <a:pathLst>
                <a:path w="201" h="235" extrusionOk="0">
                  <a:moveTo>
                    <a:pt x="0" y="1"/>
                  </a:moveTo>
                  <a:cubicBezTo>
                    <a:pt x="34" y="67"/>
                    <a:pt x="67" y="167"/>
                    <a:pt x="101" y="234"/>
                  </a:cubicBezTo>
                  <a:cubicBezTo>
                    <a:pt x="167" y="167"/>
                    <a:pt x="201" y="101"/>
                    <a:pt x="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2680;p47">
              <a:extLst>
                <a:ext uri="{FF2B5EF4-FFF2-40B4-BE49-F238E27FC236}">
                  <a16:creationId xmlns:a16="http://schemas.microsoft.com/office/drawing/2014/main" id="{C7EFE0A6-775B-2F46-3919-99F0BAF9E4F5}"/>
                </a:ext>
              </a:extLst>
            </p:cNvPr>
            <p:cNvSpPr/>
            <p:nvPr/>
          </p:nvSpPr>
          <p:spPr>
            <a:xfrm>
              <a:off x="1520435" y="608689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1"/>
                  </a:moveTo>
                  <a:cubicBezTo>
                    <a:pt x="168" y="1"/>
                    <a:pt x="67" y="67"/>
                    <a:pt x="34" y="201"/>
                  </a:cubicBezTo>
                  <a:cubicBezTo>
                    <a:pt x="34" y="234"/>
                    <a:pt x="1" y="268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2681;p47">
              <a:extLst>
                <a:ext uri="{FF2B5EF4-FFF2-40B4-BE49-F238E27FC236}">
                  <a16:creationId xmlns:a16="http://schemas.microsoft.com/office/drawing/2014/main" id="{7544B10D-67BF-A407-FB11-191DC30AB345}"/>
                </a:ext>
              </a:extLst>
            </p:cNvPr>
            <p:cNvSpPr/>
            <p:nvPr/>
          </p:nvSpPr>
          <p:spPr>
            <a:xfrm>
              <a:off x="1520435" y="6012785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2682;p47">
              <a:extLst>
                <a:ext uri="{FF2B5EF4-FFF2-40B4-BE49-F238E27FC236}">
                  <a16:creationId xmlns:a16="http://schemas.microsoft.com/office/drawing/2014/main" id="{A26B5A67-50B5-4F03-A8DF-00FA8CBD3491}"/>
                </a:ext>
              </a:extLst>
            </p:cNvPr>
            <p:cNvSpPr/>
            <p:nvPr/>
          </p:nvSpPr>
          <p:spPr>
            <a:xfrm>
              <a:off x="1483380" y="597573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2683;p47">
              <a:extLst>
                <a:ext uri="{FF2B5EF4-FFF2-40B4-BE49-F238E27FC236}">
                  <a16:creationId xmlns:a16="http://schemas.microsoft.com/office/drawing/2014/main" id="{97BC3AE0-5A62-FABE-B506-6F0C3E770B61}"/>
                </a:ext>
              </a:extLst>
            </p:cNvPr>
            <p:cNvSpPr/>
            <p:nvPr/>
          </p:nvSpPr>
          <p:spPr>
            <a:xfrm>
              <a:off x="1520435" y="5942379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167"/>
                    <a:pt x="134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2684;p47">
              <a:extLst>
                <a:ext uri="{FF2B5EF4-FFF2-40B4-BE49-F238E27FC236}">
                  <a16:creationId xmlns:a16="http://schemas.microsoft.com/office/drawing/2014/main" id="{B913986D-F320-4D58-973A-9ED9ADFE1AA4}"/>
                </a:ext>
              </a:extLst>
            </p:cNvPr>
            <p:cNvSpPr/>
            <p:nvPr/>
          </p:nvSpPr>
          <p:spPr>
            <a:xfrm>
              <a:off x="1446325" y="5942379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4" y="300"/>
                    <a:pt x="301" y="300"/>
                  </a:cubicBezTo>
                  <a:cubicBezTo>
                    <a:pt x="467" y="300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2685;p47">
              <a:extLst>
                <a:ext uri="{FF2B5EF4-FFF2-40B4-BE49-F238E27FC236}">
                  <a16:creationId xmlns:a16="http://schemas.microsoft.com/office/drawing/2014/main" id="{C23FB096-686D-F3D8-9AF4-6E7CA55B3D15}"/>
                </a:ext>
              </a:extLst>
            </p:cNvPr>
            <p:cNvSpPr/>
            <p:nvPr/>
          </p:nvSpPr>
          <p:spPr>
            <a:xfrm>
              <a:off x="1520435" y="6090597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cubicBezTo>
                    <a:pt x="1" y="168"/>
                    <a:pt x="134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2686;p47">
              <a:extLst>
                <a:ext uri="{FF2B5EF4-FFF2-40B4-BE49-F238E27FC236}">
                  <a16:creationId xmlns:a16="http://schemas.microsoft.com/office/drawing/2014/main" id="{EFC326EF-42E2-58E5-DF3E-2B69839EB30A}"/>
                </a:ext>
              </a:extLst>
            </p:cNvPr>
            <p:cNvSpPr/>
            <p:nvPr/>
          </p:nvSpPr>
          <p:spPr>
            <a:xfrm>
              <a:off x="1372216" y="549399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0" y="0"/>
                  </a:moveTo>
                  <a:cubicBezTo>
                    <a:pt x="200" y="0"/>
                    <a:pt x="67" y="67"/>
                    <a:pt x="34" y="200"/>
                  </a:cubicBezTo>
                  <a:cubicBezTo>
                    <a:pt x="34" y="234"/>
                    <a:pt x="0" y="267"/>
                    <a:pt x="0" y="300"/>
                  </a:cubicBezTo>
                  <a:lnTo>
                    <a:pt x="300" y="30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2687;p47">
              <a:extLst>
                <a:ext uri="{FF2B5EF4-FFF2-40B4-BE49-F238E27FC236}">
                  <a16:creationId xmlns:a16="http://schemas.microsoft.com/office/drawing/2014/main" id="{401FF36F-BD66-682E-A0F1-149DCD9FB0B4}"/>
                </a:ext>
              </a:extLst>
            </p:cNvPr>
            <p:cNvSpPr/>
            <p:nvPr/>
          </p:nvSpPr>
          <p:spPr>
            <a:xfrm>
              <a:off x="1298094" y="5493996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201" y="0"/>
                    <a:pt x="68" y="67"/>
                    <a:pt x="34" y="200"/>
                  </a:cubicBezTo>
                  <a:cubicBezTo>
                    <a:pt x="34" y="234"/>
                    <a:pt x="1" y="267"/>
                    <a:pt x="1" y="300"/>
                  </a:cubicBezTo>
                  <a:lnTo>
                    <a:pt x="601" y="300"/>
                  </a:lnTo>
                  <a:cubicBezTo>
                    <a:pt x="601" y="267"/>
                    <a:pt x="601" y="234"/>
                    <a:pt x="601" y="200"/>
                  </a:cubicBezTo>
                  <a:cubicBezTo>
                    <a:pt x="535" y="67"/>
                    <a:pt x="435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688;p47">
              <a:extLst>
                <a:ext uri="{FF2B5EF4-FFF2-40B4-BE49-F238E27FC236}">
                  <a16:creationId xmlns:a16="http://schemas.microsoft.com/office/drawing/2014/main" id="{C5B94532-D0B2-E0C5-5D47-245993FC469E}"/>
                </a:ext>
              </a:extLst>
            </p:cNvPr>
            <p:cNvSpPr/>
            <p:nvPr/>
          </p:nvSpPr>
          <p:spPr>
            <a:xfrm>
              <a:off x="1372216" y="5419875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2689;p47">
              <a:extLst>
                <a:ext uri="{FF2B5EF4-FFF2-40B4-BE49-F238E27FC236}">
                  <a16:creationId xmlns:a16="http://schemas.microsoft.com/office/drawing/2014/main" id="{8EA3721C-B9B5-7CD4-CB81-BB8629C0BEC8}"/>
                </a:ext>
              </a:extLst>
            </p:cNvPr>
            <p:cNvSpPr/>
            <p:nvPr/>
          </p:nvSpPr>
          <p:spPr>
            <a:xfrm>
              <a:off x="1335161" y="545694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3" y="0"/>
                    <a:pt x="0" y="134"/>
                    <a:pt x="0" y="300"/>
                  </a:cubicBezTo>
                  <a:cubicBezTo>
                    <a:pt x="0" y="467"/>
                    <a:pt x="133" y="601"/>
                    <a:pt x="300" y="601"/>
                  </a:cubicBezTo>
                  <a:cubicBezTo>
                    <a:pt x="467" y="601"/>
                    <a:pt x="600" y="467"/>
                    <a:pt x="600" y="300"/>
                  </a:cubicBezTo>
                  <a:cubicBezTo>
                    <a:pt x="600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2690;p47">
              <a:extLst>
                <a:ext uri="{FF2B5EF4-FFF2-40B4-BE49-F238E27FC236}">
                  <a16:creationId xmlns:a16="http://schemas.microsoft.com/office/drawing/2014/main" id="{07141B14-6539-42D2-526B-45916707EC00}"/>
                </a:ext>
              </a:extLst>
            </p:cNvPr>
            <p:cNvSpPr/>
            <p:nvPr/>
          </p:nvSpPr>
          <p:spPr>
            <a:xfrm>
              <a:off x="1372216" y="5642214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2691;p47">
              <a:extLst>
                <a:ext uri="{FF2B5EF4-FFF2-40B4-BE49-F238E27FC236}">
                  <a16:creationId xmlns:a16="http://schemas.microsoft.com/office/drawing/2014/main" id="{CD55D992-434D-DDA0-1DDE-A0AB69DCCB25}"/>
                </a:ext>
              </a:extLst>
            </p:cNvPr>
            <p:cNvSpPr/>
            <p:nvPr/>
          </p:nvSpPr>
          <p:spPr>
            <a:xfrm>
              <a:off x="1298094" y="5642214"/>
              <a:ext cx="7431" cy="3728"/>
            </a:xfrm>
            <a:custGeom>
              <a:avLst/>
              <a:gdLst/>
              <a:ahLst/>
              <a:cxnLst/>
              <a:rect l="l" t="t" r="r" b="b"/>
              <a:pathLst>
                <a:path w="602" h="3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601" y="301"/>
                  </a:ln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692;p47">
              <a:extLst>
                <a:ext uri="{FF2B5EF4-FFF2-40B4-BE49-F238E27FC236}">
                  <a16:creationId xmlns:a16="http://schemas.microsoft.com/office/drawing/2014/main" id="{A142DD05-8102-93CA-2263-282A63DF4320}"/>
                </a:ext>
              </a:extLst>
            </p:cNvPr>
            <p:cNvSpPr/>
            <p:nvPr/>
          </p:nvSpPr>
          <p:spPr>
            <a:xfrm>
              <a:off x="1372216" y="556810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2693;p47">
              <a:extLst>
                <a:ext uri="{FF2B5EF4-FFF2-40B4-BE49-F238E27FC236}">
                  <a16:creationId xmlns:a16="http://schemas.microsoft.com/office/drawing/2014/main" id="{488D1CD6-8184-BD5E-5004-C3EED1744B9B}"/>
                </a:ext>
              </a:extLst>
            </p:cNvPr>
            <p:cNvSpPr/>
            <p:nvPr/>
          </p:nvSpPr>
          <p:spPr>
            <a:xfrm>
              <a:off x="1298094" y="556810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2694;p47">
              <a:extLst>
                <a:ext uri="{FF2B5EF4-FFF2-40B4-BE49-F238E27FC236}">
                  <a16:creationId xmlns:a16="http://schemas.microsoft.com/office/drawing/2014/main" id="{7CFE156D-A83B-D957-8905-C2C632A62FA8}"/>
                </a:ext>
              </a:extLst>
            </p:cNvPr>
            <p:cNvSpPr/>
            <p:nvPr/>
          </p:nvSpPr>
          <p:spPr>
            <a:xfrm>
              <a:off x="1261039" y="560516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2695;p47">
              <a:extLst>
                <a:ext uri="{FF2B5EF4-FFF2-40B4-BE49-F238E27FC236}">
                  <a16:creationId xmlns:a16="http://schemas.microsoft.com/office/drawing/2014/main" id="{E75B16AE-6F1B-BE05-7938-D6E76FA97455}"/>
                </a:ext>
              </a:extLst>
            </p:cNvPr>
            <p:cNvSpPr/>
            <p:nvPr/>
          </p:nvSpPr>
          <p:spPr>
            <a:xfrm>
              <a:off x="1335161" y="560516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cubicBezTo>
                    <a:pt x="0" y="468"/>
                    <a:pt x="133" y="601"/>
                    <a:pt x="300" y="601"/>
                  </a:cubicBezTo>
                  <a:cubicBezTo>
                    <a:pt x="467" y="601"/>
                    <a:pt x="600" y="468"/>
                    <a:pt x="600" y="301"/>
                  </a:cubicBezTo>
                  <a:cubicBezTo>
                    <a:pt x="600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2696;p47">
              <a:extLst>
                <a:ext uri="{FF2B5EF4-FFF2-40B4-BE49-F238E27FC236}">
                  <a16:creationId xmlns:a16="http://schemas.microsoft.com/office/drawing/2014/main" id="{FB45426A-04F5-CD24-7CA7-8ECD9D1C8407}"/>
                </a:ext>
              </a:extLst>
            </p:cNvPr>
            <p:cNvSpPr/>
            <p:nvPr/>
          </p:nvSpPr>
          <p:spPr>
            <a:xfrm>
              <a:off x="1261039" y="5531051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2697;p47">
              <a:extLst>
                <a:ext uri="{FF2B5EF4-FFF2-40B4-BE49-F238E27FC236}">
                  <a16:creationId xmlns:a16="http://schemas.microsoft.com/office/drawing/2014/main" id="{E17A8AB9-91FC-A94D-98D8-BA0A2DF58DC6}"/>
                </a:ext>
              </a:extLst>
            </p:cNvPr>
            <p:cNvSpPr/>
            <p:nvPr/>
          </p:nvSpPr>
          <p:spPr>
            <a:xfrm>
              <a:off x="1335161" y="5531051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3" y="0"/>
                    <a:pt x="0" y="134"/>
                    <a:pt x="0" y="301"/>
                  </a:cubicBezTo>
                  <a:cubicBezTo>
                    <a:pt x="0" y="467"/>
                    <a:pt x="133" y="601"/>
                    <a:pt x="300" y="601"/>
                  </a:cubicBezTo>
                  <a:cubicBezTo>
                    <a:pt x="467" y="601"/>
                    <a:pt x="600" y="467"/>
                    <a:pt x="600" y="301"/>
                  </a:cubicBezTo>
                  <a:cubicBezTo>
                    <a:pt x="600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2698;p47">
              <a:extLst>
                <a:ext uri="{FF2B5EF4-FFF2-40B4-BE49-F238E27FC236}">
                  <a16:creationId xmlns:a16="http://schemas.microsoft.com/office/drawing/2014/main" id="{684CFE9B-78D1-E39F-84A0-D6A77EC8F0B3}"/>
                </a:ext>
              </a:extLst>
            </p:cNvPr>
            <p:cNvSpPr/>
            <p:nvPr/>
          </p:nvSpPr>
          <p:spPr>
            <a:xfrm>
              <a:off x="1227688" y="5642214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134"/>
                    <a:pt x="168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2699;p47">
              <a:extLst>
                <a:ext uri="{FF2B5EF4-FFF2-40B4-BE49-F238E27FC236}">
                  <a16:creationId xmlns:a16="http://schemas.microsoft.com/office/drawing/2014/main" id="{2E3D29E4-9F0D-CD6D-FE35-7EFFD7974E74}"/>
                </a:ext>
              </a:extLst>
            </p:cNvPr>
            <p:cNvSpPr/>
            <p:nvPr/>
          </p:nvSpPr>
          <p:spPr>
            <a:xfrm>
              <a:off x="1227688" y="5568106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1" y="1"/>
                  </a:moveTo>
                  <a:lnTo>
                    <a:pt x="1" y="601"/>
                  </a:lnTo>
                  <a:cubicBezTo>
                    <a:pt x="168" y="601"/>
                    <a:pt x="301" y="468"/>
                    <a:pt x="301" y="301"/>
                  </a:cubicBezTo>
                  <a:cubicBezTo>
                    <a:pt x="301" y="134"/>
                    <a:pt x="168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2700;p47">
              <a:extLst>
                <a:ext uri="{FF2B5EF4-FFF2-40B4-BE49-F238E27FC236}">
                  <a16:creationId xmlns:a16="http://schemas.microsoft.com/office/drawing/2014/main" id="{F62541B0-42F8-BDC6-18F5-F0153C1D7AF5}"/>
                </a:ext>
              </a:extLst>
            </p:cNvPr>
            <p:cNvSpPr/>
            <p:nvPr/>
          </p:nvSpPr>
          <p:spPr>
            <a:xfrm>
              <a:off x="1372216" y="54977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167"/>
                    <a:pt x="134" y="301"/>
                    <a:pt x="300" y="301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2701;p47">
              <a:extLst>
                <a:ext uri="{FF2B5EF4-FFF2-40B4-BE49-F238E27FC236}">
                  <a16:creationId xmlns:a16="http://schemas.microsoft.com/office/drawing/2014/main" id="{4D7D814B-385C-88B3-D82C-B5637FBA573B}"/>
                </a:ext>
              </a:extLst>
            </p:cNvPr>
            <p:cNvSpPr/>
            <p:nvPr/>
          </p:nvSpPr>
          <p:spPr>
            <a:xfrm>
              <a:off x="1298094" y="5497700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68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2702;p47">
              <a:extLst>
                <a:ext uri="{FF2B5EF4-FFF2-40B4-BE49-F238E27FC236}">
                  <a16:creationId xmlns:a16="http://schemas.microsoft.com/office/drawing/2014/main" id="{F58B1B84-A614-120F-8CB7-ECE645FB7ED1}"/>
                </a:ext>
              </a:extLst>
            </p:cNvPr>
            <p:cNvSpPr/>
            <p:nvPr/>
          </p:nvSpPr>
          <p:spPr>
            <a:xfrm>
              <a:off x="1228515" y="5498934"/>
              <a:ext cx="2901" cy="2481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234" y="1"/>
                  </a:moveTo>
                  <a:lnTo>
                    <a:pt x="234" y="1"/>
                  </a:lnTo>
                  <a:cubicBezTo>
                    <a:pt x="134" y="67"/>
                    <a:pt x="67" y="134"/>
                    <a:pt x="1" y="201"/>
                  </a:cubicBezTo>
                  <a:cubicBezTo>
                    <a:pt x="101" y="167"/>
                    <a:pt x="201" y="101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2703;p47">
              <a:extLst>
                <a:ext uri="{FF2B5EF4-FFF2-40B4-BE49-F238E27FC236}">
                  <a16:creationId xmlns:a16="http://schemas.microsoft.com/office/drawing/2014/main" id="{8434F6AF-62AD-5164-39F0-89D74FF824AF}"/>
                </a:ext>
              </a:extLst>
            </p:cNvPr>
            <p:cNvSpPr/>
            <p:nvPr/>
          </p:nvSpPr>
          <p:spPr>
            <a:xfrm>
              <a:off x="1375511" y="5790445"/>
              <a:ext cx="420" cy="1654"/>
            </a:xfrm>
            <a:custGeom>
              <a:avLst/>
              <a:gdLst/>
              <a:ahLst/>
              <a:cxnLst/>
              <a:rect l="l" t="t" r="r" b="b"/>
              <a:pathLst>
                <a:path w="34" h="134" extrusionOk="0">
                  <a:moveTo>
                    <a:pt x="33" y="0"/>
                  </a:moveTo>
                  <a:cubicBezTo>
                    <a:pt x="33" y="0"/>
                    <a:pt x="0" y="0"/>
                    <a:pt x="0" y="34"/>
                  </a:cubicBezTo>
                  <a:cubicBezTo>
                    <a:pt x="0" y="67"/>
                    <a:pt x="33" y="101"/>
                    <a:pt x="33" y="134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2704;p47">
              <a:extLst>
                <a:ext uri="{FF2B5EF4-FFF2-40B4-BE49-F238E27FC236}">
                  <a16:creationId xmlns:a16="http://schemas.microsoft.com/office/drawing/2014/main" id="{4397113B-6357-BEB4-ABCA-5D4389549A7D}"/>
                </a:ext>
              </a:extLst>
            </p:cNvPr>
            <p:cNvSpPr/>
            <p:nvPr/>
          </p:nvSpPr>
          <p:spPr>
            <a:xfrm>
              <a:off x="1372216" y="571633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2705;p47">
              <a:extLst>
                <a:ext uri="{FF2B5EF4-FFF2-40B4-BE49-F238E27FC236}">
                  <a16:creationId xmlns:a16="http://schemas.microsoft.com/office/drawing/2014/main" id="{41EF8702-4614-71E9-8557-06AD1D700612}"/>
                </a:ext>
              </a:extLst>
            </p:cNvPr>
            <p:cNvSpPr/>
            <p:nvPr/>
          </p:nvSpPr>
          <p:spPr>
            <a:xfrm>
              <a:off x="1298094" y="571633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2706;p47">
              <a:extLst>
                <a:ext uri="{FF2B5EF4-FFF2-40B4-BE49-F238E27FC236}">
                  <a16:creationId xmlns:a16="http://schemas.microsoft.com/office/drawing/2014/main" id="{EDB3DA33-E41A-E62E-F096-F5B8F9A86773}"/>
                </a:ext>
              </a:extLst>
            </p:cNvPr>
            <p:cNvSpPr/>
            <p:nvPr/>
          </p:nvSpPr>
          <p:spPr>
            <a:xfrm>
              <a:off x="1261039" y="575339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2707;p47">
              <a:extLst>
                <a:ext uri="{FF2B5EF4-FFF2-40B4-BE49-F238E27FC236}">
                  <a16:creationId xmlns:a16="http://schemas.microsoft.com/office/drawing/2014/main" id="{08B9A2A5-5B1D-2BC9-98CB-9ADE439233FD}"/>
                </a:ext>
              </a:extLst>
            </p:cNvPr>
            <p:cNvSpPr/>
            <p:nvPr/>
          </p:nvSpPr>
          <p:spPr>
            <a:xfrm>
              <a:off x="1335161" y="575339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3" y="0"/>
                    <a:pt x="0" y="134"/>
                    <a:pt x="0" y="301"/>
                  </a:cubicBezTo>
                  <a:cubicBezTo>
                    <a:pt x="0" y="467"/>
                    <a:pt x="133" y="601"/>
                    <a:pt x="300" y="601"/>
                  </a:cubicBezTo>
                  <a:lnTo>
                    <a:pt x="334" y="601"/>
                  </a:lnTo>
                  <a:cubicBezTo>
                    <a:pt x="400" y="534"/>
                    <a:pt x="500" y="501"/>
                    <a:pt x="567" y="434"/>
                  </a:cubicBezTo>
                  <a:cubicBezTo>
                    <a:pt x="600" y="401"/>
                    <a:pt x="600" y="367"/>
                    <a:pt x="600" y="301"/>
                  </a:cubicBezTo>
                  <a:cubicBezTo>
                    <a:pt x="600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2708;p47">
              <a:extLst>
                <a:ext uri="{FF2B5EF4-FFF2-40B4-BE49-F238E27FC236}">
                  <a16:creationId xmlns:a16="http://schemas.microsoft.com/office/drawing/2014/main" id="{3FB2D806-2D27-9942-53F1-DF6018FD05E1}"/>
                </a:ext>
              </a:extLst>
            </p:cNvPr>
            <p:cNvSpPr/>
            <p:nvPr/>
          </p:nvSpPr>
          <p:spPr>
            <a:xfrm>
              <a:off x="1261039" y="567928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600"/>
                    <a:pt x="601" y="467"/>
                    <a:pt x="601" y="300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2709;p47">
              <a:extLst>
                <a:ext uri="{FF2B5EF4-FFF2-40B4-BE49-F238E27FC236}">
                  <a16:creationId xmlns:a16="http://schemas.microsoft.com/office/drawing/2014/main" id="{ECEBDF4E-EF81-2A70-BA39-A325CECC112A}"/>
                </a:ext>
              </a:extLst>
            </p:cNvPr>
            <p:cNvSpPr/>
            <p:nvPr/>
          </p:nvSpPr>
          <p:spPr>
            <a:xfrm>
              <a:off x="1335161" y="567928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3" y="0"/>
                    <a:pt x="0" y="133"/>
                    <a:pt x="0" y="300"/>
                  </a:cubicBezTo>
                  <a:cubicBezTo>
                    <a:pt x="0" y="467"/>
                    <a:pt x="133" y="600"/>
                    <a:pt x="300" y="600"/>
                  </a:cubicBezTo>
                  <a:cubicBezTo>
                    <a:pt x="467" y="600"/>
                    <a:pt x="600" y="467"/>
                    <a:pt x="600" y="300"/>
                  </a:cubicBezTo>
                  <a:cubicBezTo>
                    <a:pt x="600" y="133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2710;p47">
              <a:extLst>
                <a:ext uri="{FF2B5EF4-FFF2-40B4-BE49-F238E27FC236}">
                  <a16:creationId xmlns:a16="http://schemas.microsoft.com/office/drawing/2014/main" id="{764F59DA-9F61-1051-C958-FE957926C1A5}"/>
                </a:ext>
              </a:extLst>
            </p:cNvPr>
            <p:cNvSpPr/>
            <p:nvPr/>
          </p:nvSpPr>
          <p:spPr>
            <a:xfrm>
              <a:off x="1227688" y="5790445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268" y="201"/>
                  </a:cubicBezTo>
                  <a:cubicBezTo>
                    <a:pt x="234" y="67"/>
                    <a:pt x="134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2711;p47">
              <a:extLst>
                <a:ext uri="{FF2B5EF4-FFF2-40B4-BE49-F238E27FC236}">
                  <a16:creationId xmlns:a16="http://schemas.microsoft.com/office/drawing/2014/main" id="{491EB468-494C-5AFB-DD1D-6F518148EC13}"/>
                </a:ext>
              </a:extLst>
            </p:cNvPr>
            <p:cNvSpPr/>
            <p:nvPr/>
          </p:nvSpPr>
          <p:spPr>
            <a:xfrm>
              <a:off x="1227688" y="5716336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1" y="0"/>
                  </a:moveTo>
                  <a:lnTo>
                    <a:pt x="1" y="601"/>
                  </a:lnTo>
                  <a:cubicBezTo>
                    <a:pt x="168" y="601"/>
                    <a:pt x="301" y="467"/>
                    <a:pt x="301" y="300"/>
                  </a:cubicBezTo>
                  <a:cubicBezTo>
                    <a:pt x="301" y="134"/>
                    <a:pt x="168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2712;p47">
              <a:extLst>
                <a:ext uri="{FF2B5EF4-FFF2-40B4-BE49-F238E27FC236}">
                  <a16:creationId xmlns:a16="http://schemas.microsoft.com/office/drawing/2014/main" id="{066938A9-9A42-5481-D099-D5B9CBD192E9}"/>
                </a:ext>
              </a:extLst>
            </p:cNvPr>
            <p:cNvSpPr/>
            <p:nvPr/>
          </p:nvSpPr>
          <p:spPr>
            <a:xfrm>
              <a:off x="1372216" y="56459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33"/>
                    <a:pt x="34" y="100"/>
                    <a:pt x="34" y="134"/>
                  </a:cubicBezTo>
                  <a:cubicBezTo>
                    <a:pt x="67" y="234"/>
                    <a:pt x="200" y="300"/>
                    <a:pt x="300" y="300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2713;p47">
              <a:extLst>
                <a:ext uri="{FF2B5EF4-FFF2-40B4-BE49-F238E27FC236}">
                  <a16:creationId xmlns:a16="http://schemas.microsoft.com/office/drawing/2014/main" id="{482863AC-3896-15DD-20DD-836E566F2D1E}"/>
                </a:ext>
              </a:extLst>
            </p:cNvPr>
            <p:cNvSpPr/>
            <p:nvPr/>
          </p:nvSpPr>
          <p:spPr>
            <a:xfrm>
              <a:off x="1298094" y="5645930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33"/>
                    <a:pt x="34" y="100"/>
                    <a:pt x="34" y="134"/>
                  </a:cubicBezTo>
                  <a:cubicBezTo>
                    <a:pt x="68" y="234"/>
                    <a:pt x="168" y="300"/>
                    <a:pt x="301" y="300"/>
                  </a:cubicBezTo>
                  <a:cubicBezTo>
                    <a:pt x="435" y="300"/>
                    <a:pt x="535" y="234"/>
                    <a:pt x="601" y="134"/>
                  </a:cubicBezTo>
                  <a:cubicBezTo>
                    <a:pt x="601" y="100"/>
                    <a:pt x="601" y="33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2714;p47">
              <a:extLst>
                <a:ext uri="{FF2B5EF4-FFF2-40B4-BE49-F238E27FC236}">
                  <a16:creationId xmlns:a16="http://schemas.microsoft.com/office/drawing/2014/main" id="{418B93DD-76A1-9CD7-937D-3A0FB3C4526A}"/>
                </a:ext>
              </a:extLst>
            </p:cNvPr>
            <p:cNvSpPr/>
            <p:nvPr/>
          </p:nvSpPr>
          <p:spPr>
            <a:xfrm>
              <a:off x="1227688" y="5645930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cubicBezTo>
                    <a:pt x="134" y="300"/>
                    <a:pt x="234" y="234"/>
                    <a:pt x="268" y="134"/>
                  </a:cubicBezTo>
                  <a:cubicBezTo>
                    <a:pt x="301" y="100"/>
                    <a:pt x="301" y="33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2715;p47">
              <a:extLst>
                <a:ext uri="{FF2B5EF4-FFF2-40B4-BE49-F238E27FC236}">
                  <a16:creationId xmlns:a16="http://schemas.microsoft.com/office/drawing/2014/main" id="{678C7BE1-24E3-2695-B8FC-73B788005B4A}"/>
                </a:ext>
              </a:extLst>
            </p:cNvPr>
            <p:cNvSpPr/>
            <p:nvPr/>
          </p:nvSpPr>
          <p:spPr>
            <a:xfrm>
              <a:off x="1227688" y="5794148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168" y="301"/>
                    <a:pt x="301" y="167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2716;p47">
              <a:extLst>
                <a:ext uri="{FF2B5EF4-FFF2-40B4-BE49-F238E27FC236}">
                  <a16:creationId xmlns:a16="http://schemas.microsoft.com/office/drawing/2014/main" id="{661229D0-C5A4-3D7E-149D-C7D83A907BFC}"/>
                </a:ext>
              </a:extLst>
            </p:cNvPr>
            <p:cNvSpPr/>
            <p:nvPr/>
          </p:nvSpPr>
          <p:spPr>
            <a:xfrm>
              <a:off x="1223984" y="5642214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301" y="1"/>
                  </a:moveTo>
                  <a:cubicBezTo>
                    <a:pt x="267" y="1"/>
                    <a:pt x="234" y="1"/>
                    <a:pt x="201" y="34"/>
                  </a:cubicBezTo>
                  <a:cubicBezTo>
                    <a:pt x="101" y="68"/>
                    <a:pt x="1" y="168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2717;p47">
              <a:extLst>
                <a:ext uri="{FF2B5EF4-FFF2-40B4-BE49-F238E27FC236}">
                  <a16:creationId xmlns:a16="http://schemas.microsoft.com/office/drawing/2014/main" id="{D9C1A739-F808-5D44-6B97-333583C0028B}"/>
                </a:ext>
              </a:extLst>
            </p:cNvPr>
            <p:cNvSpPr/>
            <p:nvPr/>
          </p:nvSpPr>
          <p:spPr>
            <a:xfrm>
              <a:off x="1149875" y="5642214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lnTo>
                    <a:pt x="601" y="301"/>
                  </a:ln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2718;p47">
              <a:extLst>
                <a:ext uri="{FF2B5EF4-FFF2-40B4-BE49-F238E27FC236}">
                  <a16:creationId xmlns:a16="http://schemas.microsoft.com/office/drawing/2014/main" id="{0616530F-6692-60DD-9D37-E4899F822753}"/>
                </a:ext>
              </a:extLst>
            </p:cNvPr>
            <p:cNvSpPr/>
            <p:nvPr/>
          </p:nvSpPr>
          <p:spPr>
            <a:xfrm>
              <a:off x="1223984" y="556810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1"/>
                  </a:moveTo>
                  <a:cubicBezTo>
                    <a:pt x="267" y="1"/>
                    <a:pt x="234" y="1"/>
                    <a:pt x="201" y="34"/>
                  </a:cubicBezTo>
                  <a:cubicBezTo>
                    <a:pt x="101" y="67"/>
                    <a:pt x="1" y="167"/>
                    <a:pt x="1" y="301"/>
                  </a:cubicBezTo>
                  <a:cubicBezTo>
                    <a:pt x="1" y="434"/>
                    <a:pt x="101" y="534"/>
                    <a:pt x="201" y="568"/>
                  </a:cubicBezTo>
                  <a:cubicBezTo>
                    <a:pt x="234" y="601"/>
                    <a:pt x="267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2719;p47">
              <a:extLst>
                <a:ext uri="{FF2B5EF4-FFF2-40B4-BE49-F238E27FC236}">
                  <a16:creationId xmlns:a16="http://schemas.microsoft.com/office/drawing/2014/main" id="{B21B0455-42F7-05BB-8C1D-599740A30FA6}"/>
                </a:ext>
              </a:extLst>
            </p:cNvPr>
            <p:cNvSpPr/>
            <p:nvPr/>
          </p:nvSpPr>
          <p:spPr>
            <a:xfrm>
              <a:off x="1149875" y="556810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267" y="1"/>
                    <a:pt x="234" y="1"/>
                    <a:pt x="200" y="34"/>
                  </a:cubicBezTo>
                  <a:cubicBezTo>
                    <a:pt x="167" y="67"/>
                    <a:pt x="100" y="134"/>
                    <a:pt x="67" y="167"/>
                  </a:cubicBezTo>
                  <a:cubicBezTo>
                    <a:pt x="34" y="201"/>
                    <a:pt x="0" y="2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2720;p47">
              <a:extLst>
                <a:ext uri="{FF2B5EF4-FFF2-40B4-BE49-F238E27FC236}">
                  <a16:creationId xmlns:a16="http://schemas.microsoft.com/office/drawing/2014/main" id="{556B000C-2091-F43C-F55D-7A0CCC62D9D9}"/>
                </a:ext>
              </a:extLst>
            </p:cNvPr>
            <p:cNvSpPr/>
            <p:nvPr/>
          </p:nvSpPr>
          <p:spPr>
            <a:xfrm>
              <a:off x="1112820" y="560516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2721;p47">
              <a:extLst>
                <a:ext uri="{FF2B5EF4-FFF2-40B4-BE49-F238E27FC236}">
                  <a16:creationId xmlns:a16="http://schemas.microsoft.com/office/drawing/2014/main" id="{6D47A0C2-575A-F2E8-66C6-F2F067A04743}"/>
                </a:ext>
              </a:extLst>
            </p:cNvPr>
            <p:cNvSpPr/>
            <p:nvPr/>
          </p:nvSpPr>
          <p:spPr>
            <a:xfrm>
              <a:off x="1186930" y="560516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2722;p47">
              <a:extLst>
                <a:ext uri="{FF2B5EF4-FFF2-40B4-BE49-F238E27FC236}">
                  <a16:creationId xmlns:a16="http://schemas.microsoft.com/office/drawing/2014/main" id="{4779B534-CAB1-2694-F33B-5967DB433A70}"/>
                </a:ext>
              </a:extLst>
            </p:cNvPr>
            <p:cNvSpPr/>
            <p:nvPr/>
          </p:nvSpPr>
          <p:spPr>
            <a:xfrm>
              <a:off x="1187757" y="5532285"/>
              <a:ext cx="6592" cy="6185"/>
            </a:xfrm>
            <a:custGeom>
              <a:avLst/>
              <a:gdLst/>
              <a:ahLst/>
              <a:cxnLst/>
              <a:rect l="l" t="t" r="r" b="b"/>
              <a:pathLst>
                <a:path w="534" h="501" extrusionOk="0">
                  <a:moveTo>
                    <a:pt x="467" y="0"/>
                  </a:moveTo>
                  <a:cubicBezTo>
                    <a:pt x="300" y="134"/>
                    <a:pt x="167" y="267"/>
                    <a:pt x="0" y="367"/>
                  </a:cubicBezTo>
                  <a:cubicBezTo>
                    <a:pt x="67" y="467"/>
                    <a:pt x="134" y="501"/>
                    <a:pt x="234" y="501"/>
                  </a:cubicBezTo>
                  <a:cubicBezTo>
                    <a:pt x="400" y="501"/>
                    <a:pt x="534" y="367"/>
                    <a:pt x="534" y="201"/>
                  </a:cubicBezTo>
                  <a:cubicBezTo>
                    <a:pt x="534" y="134"/>
                    <a:pt x="501" y="34"/>
                    <a:pt x="4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2723;p47">
              <a:extLst>
                <a:ext uri="{FF2B5EF4-FFF2-40B4-BE49-F238E27FC236}">
                  <a16:creationId xmlns:a16="http://schemas.microsoft.com/office/drawing/2014/main" id="{CB27D9EC-5752-8877-DBE0-E0D84F25C1E0}"/>
                </a:ext>
              </a:extLst>
            </p:cNvPr>
            <p:cNvSpPr/>
            <p:nvPr/>
          </p:nvSpPr>
          <p:spPr>
            <a:xfrm>
              <a:off x="1079469" y="5642214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234"/>
                    <a:pt x="267" y="134"/>
                    <a:pt x="234" y="101"/>
                  </a:cubicBezTo>
                  <a:cubicBezTo>
                    <a:pt x="167" y="34"/>
                    <a:pt x="10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2724;p47">
              <a:extLst>
                <a:ext uri="{FF2B5EF4-FFF2-40B4-BE49-F238E27FC236}">
                  <a16:creationId xmlns:a16="http://schemas.microsoft.com/office/drawing/2014/main" id="{030A3128-51FC-5CA4-FD11-9BCC3502C55A}"/>
                </a:ext>
              </a:extLst>
            </p:cNvPr>
            <p:cNvSpPr/>
            <p:nvPr/>
          </p:nvSpPr>
          <p:spPr>
            <a:xfrm>
              <a:off x="1223984" y="57904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267" y="0"/>
                    <a:pt x="234" y="0"/>
                    <a:pt x="201" y="34"/>
                  </a:cubicBezTo>
                  <a:cubicBezTo>
                    <a:pt x="134" y="67"/>
                    <a:pt x="67" y="134"/>
                    <a:pt x="34" y="201"/>
                  </a:cubicBezTo>
                  <a:cubicBezTo>
                    <a:pt x="34" y="234"/>
                    <a:pt x="1" y="267"/>
                    <a:pt x="1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2725;p47">
              <a:extLst>
                <a:ext uri="{FF2B5EF4-FFF2-40B4-BE49-F238E27FC236}">
                  <a16:creationId xmlns:a16="http://schemas.microsoft.com/office/drawing/2014/main" id="{CCD0BE6B-F2CD-6FFF-429E-D8B99076BC68}"/>
                </a:ext>
              </a:extLst>
            </p:cNvPr>
            <p:cNvSpPr/>
            <p:nvPr/>
          </p:nvSpPr>
          <p:spPr>
            <a:xfrm>
              <a:off x="1149875" y="5790445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1" y="0"/>
                  </a:moveTo>
                  <a:cubicBezTo>
                    <a:pt x="200" y="0"/>
                    <a:pt x="67" y="67"/>
                    <a:pt x="34" y="201"/>
                  </a:cubicBezTo>
                  <a:cubicBezTo>
                    <a:pt x="34" y="234"/>
                    <a:pt x="0" y="267"/>
                    <a:pt x="0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601" y="201"/>
                  </a:cubicBezTo>
                  <a:cubicBezTo>
                    <a:pt x="534" y="67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2726;p47">
              <a:extLst>
                <a:ext uri="{FF2B5EF4-FFF2-40B4-BE49-F238E27FC236}">
                  <a16:creationId xmlns:a16="http://schemas.microsoft.com/office/drawing/2014/main" id="{5688E482-67FF-FD3F-88FF-6B86ACB48E0D}"/>
                </a:ext>
              </a:extLst>
            </p:cNvPr>
            <p:cNvSpPr/>
            <p:nvPr/>
          </p:nvSpPr>
          <p:spPr>
            <a:xfrm>
              <a:off x="1223984" y="571633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267" y="0"/>
                    <a:pt x="234" y="0"/>
                    <a:pt x="201" y="34"/>
                  </a:cubicBezTo>
                  <a:cubicBezTo>
                    <a:pt x="101" y="67"/>
                    <a:pt x="1" y="167"/>
                    <a:pt x="1" y="300"/>
                  </a:cubicBezTo>
                  <a:cubicBezTo>
                    <a:pt x="1" y="434"/>
                    <a:pt x="101" y="534"/>
                    <a:pt x="201" y="567"/>
                  </a:cubicBezTo>
                  <a:cubicBezTo>
                    <a:pt x="234" y="601"/>
                    <a:pt x="267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2727;p47">
              <a:extLst>
                <a:ext uri="{FF2B5EF4-FFF2-40B4-BE49-F238E27FC236}">
                  <a16:creationId xmlns:a16="http://schemas.microsoft.com/office/drawing/2014/main" id="{B1E150FD-3057-6384-2593-E8EE180286DF}"/>
                </a:ext>
              </a:extLst>
            </p:cNvPr>
            <p:cNvSpPr/>
            <p:nvPr/>
          </p:nvSpPr>
          <p:spPr>
            <a:xfrm>
              <a:off x="1149875" y="571633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2728;p47">
              <a:extLst>
                <a:ext uri="{FF2B5EF4-FFF2-40B4-BE49-F238E27FC236}">
                  <a16:creationId xmlns:a16="http://schemas.microsoft.com/office/drawing/2014/main" id="{E780F47B-64E3-4551-D3EE-125AEC59C6B7}"/>
                </a:ext>
              </a:extLst>
            </p:cNvPr>
            <p:cNvSpPr/>
            <p:nvPr/>
          </p:nvSpPr>
          <p:spPr>
            <a:xfrm>
              <a:off x="1112820" y="575339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2729;p47">
              <a:extLst>
                <a:ext uri="{FF2B5EF4-FFF2-40B4-BE49-F238E27FC236}">
                  <a16:creationId xmlns:a16="http://schemas.microsoft.com/office/drawing/2014/main" id="{266F228F-B43B-473A-3A3C-C3E0370A28ED}"/>
                </a:ext>
              </a:extLst>
            </p:cNvPr>
            <p:cNvSpPr/>
            <p:nvPr/>
          </p:nvSpPr>
          <p:spPr>
            <a:xfrm>
              <a:off x="1186930" y="575339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2730;p47">
              <a:extLst>
                <a:ext uri="{FF2B5EF4-FFF2-40B4-BE49-F238E27FC236}">
                  <a16:creationId xmlns:a16="http://schemas.microsoft.com/office/drawing/2014/main" id="{8136F5FC-D196-4CCF-998E-7F4D958927E7}"/>
                </a:ext>
              </a:extLst>
            </p:cNvPr>
            <p:cNvSpPr/>
            <p:nvPr/>
          </p:nvSpPr>
          <p:spPr>
            <a:xfrm>
              <a:off x="1112820" y="567928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3"/>
                    <a:pt x="0" y="300"/>
                  </a:cubicBezTo>
                  <a:cubicBezTo>
                    <a:pt x="0" y="467"/>
                    <a:pt x="134" y="600"/>
                    <a:pt x="300" y="600"/>
                  </a:cubicBezTo>
                  <a:cubicBezTo>
                    <a:pt x="467" y="600"/>
                    <a:pt x="601" y="467"/>
                    <a:pt x="601" y="300"/>
                  </a:cubicBezTo>
                  <a:cubicBezTo>
                    <a:pt x="601" y="133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2731;p47">
              <a:extLst>
                <a:ext uri="{FF2B5EF4-FFF2-40B4-BE49-F238E27FC236}">
                  <a16:creationId xmlns:a16="http://schemas.microsoft.com/office/drawing/2014/main" id="{772C11E8-C397-1935-DC49-5B2FB3C250F9}"/>
                </a:ext>
              </a:extLst>
            </p:cNvPr>
            <p:cNvSpPr/>
            <p:nvPr/>
          </p:nvSpPr>
          <p:spPr>
            <a:xfrm>
              <a:off x="1186930" y="567928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3"/>
                    <a:pt x="0" y="300"/>
                  </a:cubicBezTo>
                  <a:cubicBezTo>
                    <a:pt x="0" y="467"/>
                    <a:pt x="134" y="600"/>
                    <a:pt x="301" y="600"/>
                  </a:cubicBezTo>
                  <a:cubicBezTo>
                    <a:pt x="467" y="600"/>
                    <a:pt x="601" y="467"/>
                    <a:pt x="601" y="300"/>
                  </a:cubicBezTo>
                  <a:cubicBezTo>
                    <a:pt x="601" y="133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2732;p47">
              <a:extLst>
                <a:ext uri="{FF2B5EF4-FFF2-40B4-BE49-F238E27FC236}">
                  <a16:creationId xmlns:a16="http://schemas.microsoft.com/office/drawing/2014/main" id="{C28892B0-F60C-7558-2143-E71FCDECD360}"/>
                </a:ext>
              </a:extLst>
            </p:cNvPr>
            <p:cNvSpPr/>
            <p:nvPr/>
          </p:nvSpPr>
          <p:spPr>
            <a:xfrm>
              <a:off x="1079469" y="57904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267"/>
                    <a:pt x="300" y="234"/>
                    <a:pt x="300" y="201"/>
                  </a:cubicBezTo>
                  <a:cubicBezTo>
                    <a:pt x="267" y="167"/>
                    <a:pt x="234" y="134"/>
                    <a:pt x="234" y="101"/>
                  </a:cubicBezTo>
                  <a:cubicBezTo>
                    <a:pt x="167" y="34"/>
                    <a:pt x="10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2733;p47">
              <a:extLst>
                <a:ext uri="{FF2B5EF4-FFF2-40B4-BE49-F238E27FC236}">
                  <a16:creationId xmlns:a16="http://schemas.microsoft.com/office/drawing/2014/main" id="{FAC24406-EE12-84E9-186D-340B80834BAF}"/>
                </a:ext>
              </a:extLst>
            </p:cNvPr>
            <p:cNvSpPr/>
            <p:nvPr/>
          </p:nvSpPr>
          <p:spPr>
            <a:xfrm>
              <a:off x="1079469" y="571633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0"/>
                  </a:moveTo>
                  <a:lnTo>
                    <a:pt x="0" y="601"/>
                  </a:lnTo>
                  <a:cubicBezTo>
                    <a:pt x="100" y="601"/>
                    <a:pt x="167" y="567"/>
                    <a:pt x="234" y="534"/>
                  </a:cubicBezTo>
                  <a:cubicBezTo>
                    <a:pt x="267" y="467"/>
                    <a:pt x="300" y="400"/>
                    <a:pt x="300" y="300"/>
                  </a:cubicBezTo>
                  <a:cubicBezTo>
                    <a:pt x="300" y="234"/>
                    <a:pt x="267" y="134"/>
                    <a:pt x="234" y="100"/>
                  </a:cubicBezTo>
                  <a:cubicBezTo>
                    <a:pt x="167" y="34"/>
                    <a:pt x="10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2734;p47">
              <a:extLst>
                <a:ext uri="{FF2B5EF4-FFF2-40B4-BE49-F238E27FC236}">
                  <a16:creationId xmlns:a16="http://schemas.microsoft.com/office/drawing/2014/main" id="{8654A138-6EC6-321C-DE49-91EF678E0687}"/>
                </a:ext>
              </a:extLst>
            </p:cNvPr>
            <p:cNvSpPr/>
            <p:nvPr/>
          </p:nvSpPr>
          <p:spPr>
            <a:xfrm>
              <a:off x="1223984" y="56459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33"/>
                    <a:pt x="34" y="100"/>
                    <a:pt x="34" y="134"/>
                  </a:cubicBezTo>
                  <a:cubicBezTo>
                    <a:pt x="67" y="200"/>
                    <a:pt x="134" y="267"/>
                    <a:pt x="201" y="267"/>
                  </a:cubicBezTo>
                  <a:cubicBezTo>
                    <a:pt x="234" y="300"/>
                    <a:pt x="267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2735;p47">
              <a:extLst>
                <a:ext uri="{FF2B5EF4-FFF2-40B4-BE49-F238E27FC236}">
                  <a16:creationId xmlns:a16="http://schemas.microsoft.com/office/drawing/2014/main" id="{590D1922-6790-965D-C926-9D723590FD62}"/>
                </a:ext>
              </a:extLst>
            </p:cNvPr>
            <p:cNvSpPr/>
            <p:nvPr/>
          </p:nvSpPr>
          <p:spPr>
            <a:xfrm>
              <a:off x="1149875" y="5645930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33"/>
                    <a:pt x="34" y="100"/>
                    <a:pt x="34" y="134"/>
                  </a:cubicBezTo>
                  <a:cubicBezTo>
                    <a:pt x="67" y="234"/>
                    <a:pt x="200" y="300"/>
                    <a:pt x="301" y="300"/>
                  </a:cubicBezTo>
                  <a:cubicBezTo>
                    <a:pt x="434" y="300"/>
                    <a:pt x="534" y="234"/>
                    <a:pt x="601" y="134"/>
                  </a:cubicBezTo>
                  <a:cubicBezTo>
                    <a:pt x="601" y="100"/>
                    <a:pt x="601" y="33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2736;p47">
              <a:extLst>
                <a:ext uri="{FF2B5EF4-FFF2-40B4-BE49-F238E27FC236}">
                  <a16:creationId xmlns:a16="http://schemas.microsoft.com/office/drawing/2014/main" id="{4DFACA92-0AA1-61BD-26BC-1D296F8A2A37}"/>
                </a:ext>
              </a:extLst>
            </p:cNvPr>
            <p:cNvSpPr/>
            <p:nvPr/>
          </p:nvSpPr>
          <p:spPr>
            <a:xfrm>
              <a:off x="1079469" y="56459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100" y="300"/>
                    <a:pt x="167" y="267"/>
                    <a:pt x="234" y="234"/>
                  </a:cubicBezTo>
                  <a:cubicBezTo>
                    <a:pt x="267" y="200"/>
                    <a:pt x="267" y="167"/>
                    <a:pt x="300" y="134"/>
                  </a:cubicBezTo>
                  <a:cubicBezTo>
                    <a:pt x="300" y="100"/>
                    <a:pt x="300" y="33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2737;p47">
              <a:extLst>
                <a:ext uri="{FF2B5EF4-FFF2-40B4-BE49-F238E27FC236}">
                  <a16:creationId xmlns:a16="http://schemas.microsoft.com/office/drawing/2014/main" id="{261BB2AC-6F88-1DD7-CF8E-8F71AC3DB967}"/>
                </a:ext>
              </a:extLst>
            </p:cNvPr>
            <p:cNvSpPr/>
            <p:nvPr/>
          </p:nvSpPr>
          <p:spPr>
            <a:xfrm>
              <a:off x="1149875" y="586455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2738;p47">
              <a:extLst>
                <a:ext uri="{FF2B5EF4-FFF2-40B4-BE49-F238E27FC236}">
                  <a16:creationId xmlns:a16="http://schemas.microsoft.com/office/drawing/2014/main" id="{C3A9BB96-3C51-2BDC-B9BB-7791EA99EC9B}"/>
                </a:ext>
              </a:extLst>
            </p:cNvPr>
            <p:cNvSpPr/>
            <p:nvPr/>
          </p:nvSpPr>
          <p:spPr>
            <a:xfrm>
              <a:off x="1112820" y="582750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2739;p47">
              <a:extLst>
                <a:ext uri="{FF2B5EF4-FFF2-40B4-BE49-F238E27FC236}">
                  <a16:creationId xmlns:a16="http://schemas.microsoft.com/office/drawing/2014/main" id="{24AAD0C2-D2C9-FAE7-ED8A-0D27B034D51D}"/>
                </a:ext>
              </a:extLst>
            </p:cNvPr>
            <p:cNvSpPr/>
            <p:nvPr/>
          </p:nvSpPr>
          <p:spPr>
            <a:xfrm>
              <a:off x="1186930" y="582750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2740;p47">
              <a:extLst>
                <a:ext uri="{FF2B5EF4-FFF2-40B4-BE49-F238E27FC236}">
                  <a16:creationId xmlns:a16="http://schemas.microsoft.com/office/drawing/2014/main" id="{C7F1CBEB-C7A4-D41F-8F5C-3C366250DF85}"/>
                </a:ext>
              </a:extLst>
            </p:cNvPr>
            <p:cNvSpPr/>
            <p:nvPr/>
          </p:nvSpPr>
          <p:spPr>
            <a:xfrm>
              <a:off x="1079469" y="586455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0" y="1"/>
                  </a:moveTo>
                  <a:lnTo>
                    <a:pt x="0" y="601"/>
                  </a:lnTo>
                  <a:cubicBezTo>
                    <a:pt x="100" y="601"/>
                    <a:pt x="167" y="568"/>
                    <a:pt x="234" y="534"/>
                  </a:cubicBezTo>
                  <a:cubicBezTo>
                    <a:pt x="267" y="468"/>
                    <a:pt x="300" y="401"/>
                    <a:pt x="300" y="301"/>
                  </a:cubicBezTo>
                  <a:cubicBezTo>
                    <a:pt x="300" y="234"/>
                    <a:pt x="267" y="134"/>
                    <a:pt x="234" y="101"/>
                  </a:cubicBezTo>
                  <a:cubicBezTo>
                    <a:pt x="167" y="34"/>
                    <a:pt x="10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2741;p47">
              <a:extLst>
                <a:ext uri="{FF2B5EF4-FFF2-40B4-BE49-F238E27FC236}">
                  <a16:creationId xmlns:a16="http://schemas.microsoft.com/office/drawing/2014/main" id="{3B71E6E8-8430-18B6-33CE-414E5A0DD600}"/>
                </a:ext>
              </a:extLst>
            </p:cNvPr>
            <p:cNvSpPr/>
            <p:nvPr/>
          </p:nvSpPr>
          <p:spPr>
            <a:xfrm>
              <a:off x="1223984" y="579414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cubicBezTo>
                    <a:pt x="1" y="134"/>
                    <a:pt x="101" y="234"/>
                    <a:pt x="201" y="268"/>
                  </a:cubicBezTo>
                  <a:cubicBezTo>
                    <a:pt x="234" y="301"/>
                    <a:pt x="267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2742;p47">
              <a:extLst>
                <a:ext uri="{FF2B5EF4-FFF2-40B4-BE49-F238E27FC236}">
                  <a16:creationId xmlns:a16="http://schemas.microsoft.com/office/drawing/2014/main" id="{D3675CAA-4B25-D77E-CC01-9CFDA7024D65}"/>
                </a:ext>
              </a:extLst>
            </p:cNvPr>
            <p:cNvSpPr/>
            <p:nvPr/>
          </p:nvSpPr>
          <p:spPr>
            <a:xfrm>
              <a:off x="1149875" y="5794148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1"/>
                  </a:moveTo>
                  <a:cubicBezTo>
                    <a:pt x="0" y="167"/>
                    <a:pt x="134" y="301"/>
                    <a:pt x="301" y="301"/>
                  </a:cubicBezTo>
                  <a:cubicBezTo>
                    <a:pt x="467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2743;p47">
              <a:extLst>
                <a:ext uri="{FF2B5EF4-FFF2-40B4-BE49-F238E27FC236}">
                  <a16:creationId xmlns:a16="http://schemas.microsoft.com/office/drawing/2014/main" id="{86799C1C-0321-3000-E93F-8ACA53E5FF23}"/>
                </a:ext>
              </a:extLst>
            </p:cNvPr>
            <p:cNvSpPr/>
            <p:nvPr/>
          </p:nvSpPr>
          <p:spPr>
            <a:xfrm>
              <a:off x="1079469" y="579414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cubicBezTo>
                    <a:pt x="100" y="301"/>
                    <a:pt x="167" y="268"/>
                    <a:pt x="234" y="234"/>
                  </a:cubicBezTo>
                  <a:cubicBezTo>
                    <a:pt x="267" y="167"/>
                    <a:pt x="300" y="10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2744;p47">
              <a:extLst>
                <a:ext uri="{FF2B5EF4-FFF2-40B4-BE49-F238E27FC236}">
                  <a16:creationId xmlns:a16="http://schemas.microsoft.com/office/drawing/2014/main" id="{D07CC9AD-8A34-9152-2B75-19674388F05A}"/>
                </a:ext>
              </a:extLst>
            </p:cNvPr>
            <p:cNvSpPr/>
            <p:nvPr/>
          </p:nvSpPr>
          <p:spPr>
            <a:xfrm>
              <a:off x="1075766" y="5642214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2745;p47">
              <a:extLst>
                <a:ext uri="{FF2B5EF4-FFF2-40B4-BE49-F238E27FC236}">
                  <a16:creationId xmlns:a16="http://schemas.microsoft.com/office/drawing/2014/main" id="{7F88375C-A21F-95F2-A7DE-9B874841D749}"/>
                </a:ext>
              </a:extLst>
            </p:cNvPr>
            <p:cNvSpPr/>
            <p:nvPr/>
          </p:nvSpPr>
          <p:spPr>
            <a:xfrm>
              <a:off x="1075766" y="57904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0" y="0"/>
                  </a:moveTo>
                  <a:cubicBezTo>
                    <a:pt x="200" y="0"/>
                    <a:pt x="67" y="67"/>
                    <a:pt x="33" y="201"/>
                  </a:cubicBezTo>
                  <a:cubicBezTo>
                    <a:pt x="33" y="234"/>
                    <a:pt x="0" y="267"/>
                    <a:pt x="0" y="301"/>
                  </a:cubicBez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2746;p47">
              <a:extLst>
                <a:ext uri="{FF2B5EF4-FFF2-40B4-BE49-F238E27FC236}">
                  <a16:creationId xmlns:a16="http://schemas.microsoft.com/office/drawing/2014/main" id="{C2774A17-1F31-5238-D1CE-D4C701507FDD}"/>
                </a:ext>
              </a:extLst>
            </p:cNvPr>
            <p:cNvSpPr/>
            <p:nvPr/>
          </p:nvSpPr>
          <p:spPr>
            <a:xfrm>
              <a:off x="1001644" y="5790445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201" y="0"/>
                    <a:pt x="67" y="67"/>
                    <a:pt x="34" y="201"/>
                  </a:cubicBezTo>
                  <a:cubicBezTo>
                    <a:pt x="34" y="234"/>
                    <a:pt x="1" y="267"/>
                    <a:pt x="1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601" y="201"/>
                  </a:cubicBezTo>
                  <a:cubicBezTo>
                    <a:pt x="534" y="67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2747;p47">
              <a:extLst>
                <a:ext uri="{FF2B5EF4-FFF2-40B4-BE49-F238E27FC236}">
                  <a16:creationId xmlns:a16="http://schemas.microsoft.com/office/drawing/2014/main" id="{E01F8B91-D0E6-1B61-0BAE-1C9FC9952AB5}"/>
                </a:ext>
              </a:extLst>
            </p:cNvPr>
            <p:cNvSpPr/>
            <p:nvPr/>
          </p:nvSpPr>
          <p:spPr>
            <a:xfrm>
              <a:off x="1075766" y="571633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0" y="0"/>
                  </a:moveTo>
                  <a:cubicBezTo>
                    <a:pt x="133" y="0"/>
                    <a:pt x="0" y="134"/>
                    <a:pt x="0" y="300"/>
                  </a:cubicBezTo>
                  <a:cubicBezTo>
                    <a:pt x="0" y="467"/>
                    <a:pt x="133" y="601"/>
                    <a:pt x="300" y="601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2748;p47">
              <a:extLst>
                <a:ext uri="{FF2B5EF4-FFF2-40B4-BE49-F238E27FC236}">
                  <a16:creationId xmlns:a16="http://schemas.microsoft.com/office/drawing/2014/main" id="{A17E5752-14FD-2C7F-4518-18C6349FCCD4}"/>
                </a:ext>
              </a:extLst>
            </p:cNvPr>
            <p:cNvSpPr/>
            <p:nvPr/>
          </p:nvSpPr>
          <p:spPr>
            <a:xfrm>
              <a:off x="1002064" y="5716336"/>
              <a:ext cx="7012" cy="7419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267" y="0"/>
                  </a:moveTo>
                  <a:cubicBezTo>
                    <a:pt x="200" y="0"/>
                    <a:pt x="167" y="34"/>
                    <a:pt x="100" y="67"/>
                  </a:cubicBezTo>
                  <a:cubicBezTo>
                    <a:pt x="67" y="167"/>
                    <a:pt x="33" y="300"/>
                    <a:pt x="0" y="434"/>
                  </a:cubicBezTo>
                  <a:cubicBezTo>
                    <a:pt x="33" y="534"/>
                    <a:pt x="167" y="601"/>
                    <a:pt x="267" y="601"/>
                  </a:cubicBezTo>
                  <a:cubicBezTo>
                    <a:pt x="434" y="601"/>
                    <a:pt x="567" y="467"/>
                    <a:pt x="567" y="300"/>
                  </a:cubicBezTo>
                  <a:cubicBezTo>
                    <a:pt x="567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2749;p47">
              <a:extLst>
                <a:ext uri="{FF2B5EF4-FFF2-40B4-BE49-F238E27FC236}">
                  <a16:creationId xmlns:a16="http://schemas.microsoft.com/office/drawing/2014/main" id="{E245B93B-ABAA-34E2-BCA6-DDD3536D5640}"/>
                </a:ext>
              </a:extLst>
            </p:cNvPr>
            <p:cNvSpPr/>
            <p:nvPr/>
          </p:nvSpPr>
          <p:spPr>
            <a:xfrm>
              <a:off x="1038699" y="575339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2750;p47">
              <a:extLst>
                <a:ext uri="{FF2B5EF4-FFF2-40B4-BE49-F238E27FC236}">
                  <a16:creationId xmlns:a16="http://schemas.microsoft.com/office/drawing/2014/main" id="{4B11DE7A-8315-ED0F-1301-DEE54E318EDC}"/>
                </a:ext>
              </a:extLst>
            </p:cNvPr>
            <p:cNvSpPr/>
            <p:nvPr/>
          </p:nvSpPr>
          <p:spPr>
            <a:xfrm>
              <a:off x="1038699" y="567928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600"/>
                    <a:pt x="601" y="467"/>
                    <a:pt x="601" y="300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2751;p47">
              <a:extLst>
                <a:ext uri="{FF2B5EF4-FFF2-40B4-BE49-F238E27FC236}">
                  <a16:creationId xmlns:a16="http://schemas.microsoft.com/office/drawing/2014/main" id="{9C888B72-5BAF-4BE4-579B-650C7B1CB3FD}"/>
                </a:ext>
              </a:extLst>
            </p:cNvPr>
            <p:cNvSpPr/>
            <p:nvPr/>
          </p:nvSpPr>
          <p:spPr>
            <a:xfrm>
              <a:off x="1075766" y="56459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33"/>
                    <a:pt x="33" y="67"/>
                    <a:pt x="33" y="134"/>
                  </a:cubicBezTo>
                  <a:cubicBezTo>
                    <a:pt x="67" y="234"/>
                    <a:pt x="200" y="300"/>
                    <a:pt x="300" y="300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2752;p47">
              <a:extLst>
                <a:ext uri="{FF2B5EF4-FFF2-40B4-BE49-F238E27FC236}">
                  <a16:creationId xmlns:a16="http://schemas.microsoft.com/office/drawing/2014/main" id="{65D832F3-64AF-A3C2-4DF6-433620C9632B}"/>
                </a:ext>
              </a:extLst>
            </p:cNvPr>
            <p:cNvSpPr/>
            <p:nvPr/>
          </p:nvSpPr>
          <p:spPr>
            <a:xfrm>
              <a:off x="1075766" y="586455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cubicBezTo>
                    <a:pt x="0" y="468"/>
                    <a:pt x="133" y="601"/>
                    <a:pt x="300" y="60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2753;p47">
              <a:extLst>
                <a:ext uri="{FF2B5EF4-FFF2-40B4-BE49-F238E27FC236}">
                  <a16:creationId xmlns:a16="http://schemas.microsoft.com/office/drawing/2014/main" id="{C297E4D9-0767-3F23-2AA7-E91983432979}"/>
                </a:ext>
              </a:extLst>
            </p:cNvPr>
            <p:cNvSpPr/>
            <p:nvPr/>
          </p:nvSpPr>
          <p:spPr>
            <a:xfrm>
              <a:off x="1038699" y="582750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2754;p47">
              <a:extLst>
                <a:ext uri="{FF2B5EF4-FFF2-40B4-BE49-F238E27FC236}">
                  <a16:creationId xmlns:a16="http://schemas.microsoft.com/office/drawing/2014/main" id="{747EB289-1FB2-6DB3-2E53-3B8A272CAB41}"/>
                </a:ext>
              </a:extLst>
            </p:cNvPr>
            <p:cNvSpPr/>
            <p:nvPr/>
          </p:nvSpPr>
          <p:spPr>
            <a:xfrm>
              <a:off x="1075766" y="579414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cubicBezTo>
                    <a:pt x="0" y="167"/>
                    <a:pt x="133" y="301"/>
                    <a:pt x="300" y="30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2755;p47">
              <a:extLst>
                <a:ext uri="{FF2B5EF4-FFF2-40B4-BE49-F238E27FC236}">
                  <a16:creationId xmlns:a16="http://schemas.microsoft.com/office/drawing/2014/main" id="{EDF03C6B-F2DA-5A0A-A5E2-C6591EBD3D3E}"/>
                </a:ext>
              </a:extLst>
            </p:cNvPr>
            <p:cNvSpPr/>
            <p:nvPr/>
          </p:nvSpPr>
          <p:spPr>
            <a:xfrm>
              <a:off x="1001644" y="5794148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1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68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2756;p47">
              <a:extLst>
                <a:ext uri="{FF2B5EF4-FFF2-40B4-BE49-F238E27FC236}">
                  <a16:creationId xmlns:a16="http://schemas.microsoft.com/office/drawing/2014/main" id="{CF333873-6A44-524E-B0D4-83B05763BC92}"/>
                </a:ext>
              </a:extLst>
            </p:cNvPr>
            <p:cNvSpPr/>
            <p:nvPr/>
          </p:nvSpPr>
          <p:spPr>
            <a:xfrm>
              <a:off x="1366032" y="5734864"/>
              <a:ext cx="685603" cy="347956"/>
            </a:xfrm>
            <a:custGeom>
              <a:avLst/>
              <a:gdLst/>
              <a:ahLst/>
              <a:cxnLst/>
              <a:rect l="l" t="t" r="r" b="b"/>
              <a:pathLst>
                <a:path w="55541" h="28188" extrusionOk="0">
                  <a:moveTo>
                    <a:pt x="2536" y="0"/>
                  </a:moveTo>
                  <a:lnTo>
                    <a:pt x="1" y="2869"/>
                  </a:lnTo>
                  <a:cubicBezTo>
                    <a:pt x="1368" y="5838"/>
                    <a:pt x="4271" y="12076"/>
                    <a:pt x="6739" y="17579"/>
                  </a:cubicBezTo>
                  <a:lnTo>
                    <a:pt x="12810" y="22783"/>
                  </a:lnTo>
                  <a:lnTo>
                    <a:pt x="16513" y="14811"/>
                  </a:lnTo>
                  <a:lnTo>
                    <a:pt x="29589" y="28187"/>
                  </a:lnTo>
                  <a:lnTo>
                    <a:pt x="37861" y="14144"/>
                  </a:lnTo>
                  <a:lnTo>
                    <a:pt x="47568" y="19648"/>
                  </a:lnTo>
                  <a:lnTo>
                    <a:pt x="55540" y="13944"/>
                  </a:lnTo>
                  <a:lnTo>
                    <a:pt x="51271" y="567"/>
                  </a:lnTo>
                  <a:lnTo>
                    <a:pt x="43565" y="8807"/>
                  </a:lnTo>
                  <a:lnTo>
                    <a:pt x="34726" y="2836"/>
                  </a:lnTo>
                  <a:lnTo>
                    <a:pt x="27320" y="15945"/>
                  </a:lnTo>
                  <a:lnTo>
                    <a:pt x="16212" y="2836"/>
                  </a:lnTo>
                  <a:lnTo>
                    <a:pt x="10508" y="10808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2757;p47">
              <a:extLst>
                <a:ext uri="{FF2B5EF4-FFF2-40B4-BE49-F238E27FC236}">
                  <a16:creationId xmlns:a16="http://schemas.microsoft.com/office/drawing/2014/main" id="{2FB9BCAB-1C26-AD26-C857-8314F742D92F}"/>
                </a:ext>
              </a:extLst>
            </p:cNvPr>
            <p:cNvSpPr/>
            <p:nvPr/>
          </p:nvSpPr>
          <p:spPr>
            <a:xfrm>
              <a:off x="1316621" y="5692860"/>
              <a:ext cx="39550" cy="83186"/>
            </a:xfrm>
            <a:custGeom>
              <a:avLst/>
              <a:gdLst/>
              <a:ahLst/>
              <a:cxnLst/>
              <a:rect l="l" t="t" r="r" b="b"/>
              <a:pathLst>
                <a:path w="3204" h="6739" extrusionOk="0">
                  <a:moveTo>
                    <a:pt x="134" y="1"/>
                  </a:moveTo>
                  <a:lnTo>
                    <a:pt x="1" y="6739"/>
                  </a:lnTo>
                  <a:lnTo>
                    <a:pt x="3203" y="4571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000000">
                <a:alpha val="2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2758;p47">
              <a:extLst>
                <a:ext uri="{FF2B5EF4-FFF2-40B4-BE49-F238E27FC236}">
                  <a16:creationId xmlns:a16="http://schemas.microsoft.com/office/drawing/2014/main" id="{96686E48-3E10-A3CC-490B-B1E08956CFAE}"/>
                </a:ext>
              </a:extLst>
            </p:cNvPr>
            <p:cNvSpPr/>
            <p:nvPr/>
          </p:nvSpPr>
          <p:spPr>
            <a:xfrm>
              <a:off x="1870418" y="5336261"/>
              <a:ext cx="408070" cy="773789"/>
            </a:xfrm>
            <a:custGeom>
              <a:avLst/>
              <a:gdLst/>
              <a:ahLst/>
              <a:cxnLst/>
              <a:rect l="l" t="t" r="r" b="b"/>
              <a:pathLst>
                <a:path w="33058" h="62685" extrusionOk="0">
                  <a:moveTo>
                    <a:pt x="7056" y="1"/>
                  </a:moveTo>
                  <a:cubicBezTo>
                    <a:pt x="2198" y="1"/>
                    <a:pt x="0" y="2939"/>
                    <a:pt x="0" y="2939"/>
                  </a:cubicBezTo>
                  <a:lnTo>
                    <a:pt x="4637" y="27790"/>
                  </a:lnTo>
                  <a:cubicBezTo>
                    <a:pt x="4637" y="27790"/>
                    <a:pt x="8206" y="42100"/>
                    <a:pt x="8840" y="48004"/>
                  </a:cubicBezTo>
                  <a:cubicBezTo>
                    <a:pt x="9474" y="53875"/>
                    <a:pt x="17279" y="60614"/>
                    <a:pt x="22116" y="62081"/>
                  </a:cubicBezTo>
                  <a:cubicBezTo>
                    <a:pt x="23513" y="62505"/>
                    <a:pt x="24983" y="62684"/>
                    <a:pt x="26371" y="62684"/>
                  </a:cubicBezTo>
                  <a:cubicBezTo>
                    <a:pt x="29789" y="62684"/>
                    <a:pt x="32715" y="61599"/>
                    <a:pt x="32857" y="60413"/>
                  </a:cubicBezTo>
                  <a:cubicBezTo>
                    <a:pt x="33057" y="58712"/>
                    <a:pt x="32223" y="56844"/>
                    <a:pt x="29922" y="46503"/>
                  </a:cubicBezTo>
                  <a:cubicBezTo>
                    <a:pt x="27587" y="36196"/>
                    <a:pt x="25685" y="25455"/>
                    <a:pt x="22550" y="14914"/>
                  </a:cubicBezTo>
                  <a:cubicBezTo>
                    <a:pt x="19381" y="4407"/>
                    <a:pt x="17479" y="2072"/>
                    <a:pt x="10308" y="404"/>
                  </a:cubicBezTo>
                  <a:cubicBezTo>
                    <a:pt x="9114" y="119"/>
                    <a:pt x="8031" y="1"/>
                    <a:pt x="7056" y="1"/>
                  </a:cubicBezTo>
                  <a:close/>
                </a:path>
              </a:pathLst>
            </a:custGeom>
            <a:solidFill>
              <a:srgbClr val="C5F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2759;p47">
              <a:extLst>
                <a:ext uri="{FF2B5EF4-FFF2-40B4-BE49-F238E27FC236}">
                  <a16:creationId xmlns:a16="http://schemas.microsoft.com/office/drawing/2014/main" id="{57CED44E-67D0-BD0F-D5F9-286DB84B4D7B}"/>
                </a:ext>
              </a:extLst>
            </p:cNvPr>
            <p:cNvSpPr/>
            <p:nvPr/>
          </p:nvSpPr>
          <p:spPr>
            <a:xfrm>
              <a:off x="1870418" y="5320240"/>
              <a:ext cx="408070" cy="800477"/>
            </a:xfrm>
            <a:custGeom>
              <a:avLst/>
              <a:gdLst/>
              <a:ahLst/>
              <a:cxnLst/>
              <a:rect l="l" t="t" r="r" b="b"/>
              <a:pathLst>
                <a:path w="33058" h="64847" fill="none" extrusionOk="0">
                  <a:moveTo>
                    <a:pt x="4637" y="29088"/>
                  </a:moveTo>
                  <a:cubicBezTo>
                    <a:pt x="4637" y="29088"/>
                    <a:pt x="8206" y="43398"/>
                    <a:pt x="8840" y="49302"/>
                  </a:cubicBezTo>
                  <a:cubicBezTo>
                    <a:pt x="9474" y="55173"/>
                    <a:pt x="17279" y="61912"/>
                    <a:pt x="22116" y="63379"/>
                  </a:cubicBezTo>
                  <a:cubicBezTo>
                    <a:pt x="26953" y="64847"/>
                    <a:pt x="32657" y="63379"/>
                    <a:pt x="32857" y="61711"/>
                  </a:cubicBezTo>
                  <a:cubicBezTo>
                    <a:pt x="33057" y="60010"/>
                    <a:pt x="32223" y="58142"/>
                    <a:pt x="29922" y="47801"/>
                  </a:cubicBezTo>
                  <a:cubicBezTo>
                    <a:pt x="27587" y="37494"/>
                    <a:pt x="25685" y="26753"/>
                    <a:pt x="22550" y="16212"/>
                  </a:cubicBezTo>
                  <a:cubicBezTo>
                    <a:pt x="19381" y="5705"/>
                    <a:pt x="17479" y="3370"/>
                    <a:pt x="10308" y="1702"/>
                  </a:cubicBezTo>
                  <a:cubicBezTo>
                    <a:pt x="3169" y="1"/>
                    <a:pt x="0" y="4237"/>
                    <a:pt x="0" y="4237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2760;p47">
              <a:extLst>
                <a:ext uri="{FF2B5EF4-FFF2-40B4-BE49-F238E27FC236}">
                  <a16:creationId xmlns:a16="http://schemas.microsoft.com/office/drawing/2014/main" id="{451C5543-C055-C601-F1B7-822473FE1D43}"/>
                </a:ext>
              </a:extLst>
            </p:cNvPr>
            <p:cNvSpPr/>
            <p:nvPr/>
          </p:nvSpPr>
          <p:spPr>
            <a:xfrm>
              <a:off x="2265269" y="6086894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8"/>
                    <a:pt x="301" y="234"/>
                    <a:pt x="301" y="201"/>
                  </a:cubicBezTo>
                  <a:cubicBezTo>
                    <a:pt x="234" y="67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2761;p47">
              <a:extLst>
                <a:ext uri="{FF2B5EF4-FFF2-40B4-BE49-F238E27FC236}">
                  <a16:creationId xmlns:a16="http://schemas.microsoft.com/office/drawing/2014/main" id="{736BB24A-66BB-0C4E-7508-6C10464F8EFE}"/>
                </a:ext>
              </a:extLst>
            </p:cNvPr>
            <p:cNvSpPr/>
            <p:nvPr/>
          </p:nvSpPr>
          <p:spPr>
            <a:xfrm>
              <a:off x="2265269" y="6019784"/>
              <a:ext cx="432" cy="420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" y="0"/>
                  </a:moveTo>
                  <a:lnTo>
                    <a:pt x="1" y="34"/>
                  </a:lnTo>
                  <a:lnTo>
                    <a:pt x="34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2762;p47">
              <a:extLst>
                <a:ext uri="{FF2B5EF4-FFF2-40B4-BE49-F238E27FC236}">
                  <a16:creationId xmlns:a16="http://schemas.microsoft.com/office/drawing/2014/main" id="{84B39C82-26D6-DE1D-543A-043CDB29144D}"/>
                </a:ext>
              </a:extLst>
            </p:cNvPr>
            <p:cNvSpPr/>
            <p:nvPr/>
          </p:nvSpPr>
          <p:spPr>
            <a:xfrm>
              <a:off x="2265269" y="6090597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101" y="301"/>
                  </a:lnTo>
                  <a:cubicBezTo>
                    <a:pt x="134" y="234"/>
                    <a:pt x="201" y="201"/>
                    <a:pt x="268" y="168"/>
                  </a:cubicBezTo>
                  <a:cubicBezTo>
                    <a:pt x="268" y="134"/>
                    <a:pt x="301" y="68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2763;p47">
              <a:extLst>
                <a:ext uri="{FF2B5EF4-FFF2-40B4-BE49-F238E27FC236}">
                  <a16:creationId xmlns:a16="http://schemas.microsoft.com/office/drawing/2014/main" id="{6DB7B45B-F249-E69D-3682-25BE17809D76}"/>
                </a:ext>
              </a:extLst>
            </p:cNvPr>
            <p:cNvSpPr/>
            <p:nvPr/>
          </p:nvSpPr>
          <p:spPr>
            <a:xfrm>
              <a:off x="2117050" y="549399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0" y="300"/>
                  </a:lnTo>
                  <a:cubicBezTo>
                    <a:pt x="300" y="267"/>
                    <a:pt x="300" y="234"/>
                    <a:pt x="300" y="200"/>
                  </a:cubicBezTo>
                  <a:cubicBezTo>
                    <a:pt x="234" y="67"/>
                    <a:pt x="134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2764;p47">
              <a:extLst>
                <a:ext uri="{FF2B5EF4-FFF2-40B4-BE49-F238E27FC236}">
                  <a16:creationId xmlns:a16="http://schemas.microsoft.com/office/drawing/2014/main" id="{1BA88927-5052-BB1D-3238-3A0AFAD26CC6}"/>
                </a:ext>
              </a:extLst>
            </p:cNvPr>
            <p:cNvSpPr/>
            <p:nvPr/>
          </p:nvSpPr>
          <p:spPr>
            <a:xfrm>
              <a:off x="2150402" y="560516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2765;p47">
              <a:extLst>
                <a:ext uri="{FF2B5EF4-FFF2-40B4-BE49-F238E27FC236}">
                  <a16:creationId xmlns:a16="http://schemas.microsoft.com/office/drawing/2014/main" id="{0E0D2BD2-3D59-6F14-9FBE-13CD3D40EE58}"/>
                </a:ext>
              </a:extLst>
            </p:cNvPr>
            <p:cNvSpPr/>
            <p:nvPr/>
          </p:nvSpPr>
          <p:spPr>
            <a:xfrm>
              <a:off x="2150402" y="5531878"/>
              <a:ext cx="3308" cy="6592"/>
            </a:xfrm>
            <a:custGeom>
              <a:avLst/>
              <a:gdLst/>
              <a:ahLst/>
              <a:cxnLst/>
              <a:rect l="l" t="t" r="r" b="b"/>
              <a:pathLst>
                <a:path w="268" h="534" extrusionOk="0">
                  <a:moveTo>
                    <a:pt x="134" y="0"/>
                  </a:moveTo>
                  <a:cubicBezTo>
                    <a:pt x="67" y="67"/>
                    <a:pt x="0" y="134"/>
                    <a:pt x="0" y="234"/>
                  </a:cubicBezTo>
                  <a:cubicBezTo>
                    <a:pt x="0" y="400"/>
                    <a:pt x="134" y="500"/>
                    <a:pt x="267" y="534"/>
                  </a:cubicBezTo>
                  <a:cubicBezTo>
                    <a:pt x="234" y="367"/>
                    <a:pt x="167" y="20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2766;p47">
              <a:extLst>
                <a:ext uri="{FF2B5EF4-FFF2-40B4-BE49-F238E27FC236}">
                  <a16:creationId xmlns:a16="http://schemas.microsoft.com/office/drawing/2014/main" id="{EB43AC02-DFC8-1550-3730-A56B0715E0B3}"/>
                </a:ext>
              </a:extLst>
            </p:cNvPr>
            <p:cNvSpPr/>
            <p:nvPr/>
          </p:nvSpPr>
          <p:spPr>
            <a:xfrm>
              <a:off x="2117050" y="5642214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2767;p47">
              <a:extLst>
                <a:ext uri="{FF2B5EF4-FFF2-40B4-BE49-F238E27FC236}">
                  <a16:creationId xmlns:a16="http://schemas.microsoft.com/office/drawing/2014/main" id="{6DA083BF-54FA-9EA4-78FE-B6EF4E09BB8E}"/>
                </a:ext>
              </a:extLst>
            </p:cNvPr>
            <p:cNvSpPr/>
            <p:nvPr/>
          </p:nvSpPr>
          <p:spPr>
            <a:xfrm>
              <a:off x="2117050" y="556810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0" y="468"/>
                    <a:pt x="300" y="301"/>
                  </a:cubicBezTo>
                  <a:cubicBezTo>
                    <a:pt x="300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2768;p47">
              <a:extLst>
                <a:ext uri="{FF2B5EF4-FFF2-40B4-BE49-F238E27FC236}">
                  <a16:creationId xmlns:a16="http://schemas.microsoft.com/office/drawing/2014/main" id="{8C7B79A1-983F-8832-238C-CC75EC3871BA}"/>
                </a:ext>
              </a:extLst>
            </p:cNvPr>
            <p:cNvSpPr/>
            <p:nvPr/>
          </p:nvSpPr>
          <p:spPr>
            <a:xfrm>
              <a:off x="2117050" y="54977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cubicBezTo>
                    <a:pt x="167" y="301"/>
                    <a:pt x="300" y="167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2769;p47">
              <a:extLst>
                <a:ext uri="{FF2B5EF4-FFF2-40B4-BE49-F238E27FC236}">
                  <a16:creationId xmlns:a16="http://schemas.microsoft.com/office/drawing/2014/main" id="{643B551C-7187-727E-EAD4-1B5A84BAE1A6}"/>
                </a:ext>
              </a:extLst>
            </p:cNvPr>
            <p:cNvSpPr/>
            <p:nvPr/>
          </p:nvSpPr>
          <p:spPr>
            <a:xfrm>
              <a:off x="2187457" y="5790445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1" y="0"/>
                  </a:moveTo>
                  <a:cubicBezTo>
                    <a:pt x="200" y="0"/>
                    <a:pt x="100" y="67"/>
                    <a:pt x="34" y="201"/>
                  </a:cubicBezTo>
                  <a:cubicBezTo>
                    <a:pt x="34" y="234"/>
                    <a:pt x="0" y="267"/>
                    <a:pt x="0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601" y="201"/>
                  </a:cubicBezTo>
                  <a:cubicBezTo>
                    <a:pt x="534" y="67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2770;p47">
              <a:extLst>
                <a:ext uri="{FF2B5EF4-FFF2-40B4-BE49-F238E27FC236}">
                  <a16:creationId xmlns:a16="http://schemas.microsoft.com/office/drawing/2014/main" id="{8A55E7F8-0800-34A3-4696-D2526C7548DC}"/>
                </a:ext>
              </a:extLst>
            </p:cNvPr>
            <p:cNvSpPr/>
            <p:nvPr/>
          </p:nvSpPr>
          <p:spPr>
            <a:xfrm>
              <a:off x="2187457" y="571633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2771;p47">
              <a:extLst>
                <a:ext uri="{FF2B5EF4-FFF2-40B4-BE49-F238E27FC236}">
                  <a16:creationId xmlns:a16="http://schemas.microsoft.com/office/drawing/2014/main" id="{38239F48-B938-9532-AA05-ADDA16C45BBC}"/>
                </a:ext>
              </a:extLst>
            </p:cNvPr>
            <p:cNvSpPr/>
            <p:nvPr/>
          </p:nvSpPr>
          <p:spPr>
            <a:xfrm>
              <a:off x="2150402" y="575339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2772;p47">
              <a:extLst>
                <a:ext uri="{FF2B5EF4-FFF2-40B4-BE49-F238E27FC236}">
                  <a16:creationId xmlns:a16="http://schemas.microsoft.com/office/drawing/2014/main" id="{7BC9ECFD-DE5C-3918-8D88-3B00662121EE}"/>
                </a:ext>
              </a:extLst>
            </p:cNvPr>
            <p:cNvSpPr/>
            <p:nvPr/>
          </p:nvSpPr>
          <p:spPr>
            <a:xfrm>
              <a:off x="2150402" y="567928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3"/>
                    <a:pt x="0" y="300"/>
                  </a:cubicBezTo>
                  <a:cubicBezTo>
                    <a:pt x="0" y="467"/>
                    <a:pt x="134" y="600"/>
                    <a:pt x="300" y="600"/>
                  </a:cubicBezTo>
                  <a:cubicBezTo>
                    <a:pt x="467" y="600"/>
                    <a:pt x="601" y="467"/>
                    <a:pt x="601" y="300"/>
                  </a:cubicBezTo>
                  <a:cubicBezTo>
                    <a:pt x="601" y="133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2773;p47">
              <a:extLst>
                <a:ext uri="{FF2B5EF4-FFF2-40B4-BE49-F238E27FC236}">
                  <a16:creationId xmlns:a16="http://schemas.microsoft.com/office/drawing/2014/main" id="{147D4DB4-D421-EA65-0B54-CF71AC7F4841}"/>
                </a:ext>
              </a:extLst>
            </p:cNvPr>
            <p:cNvSpPr/>
            <p:nvPr/>
          </p:nvSpPr>
          <p:spPr>
            <a:xfrm>
              <a:off x="2117050" y="57904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267"/>
                    <a:pt x="300" y="234"/>
                    <a:pt x="300" y="201"/>
                  </a:cubicBezTo>
                  <a:cubicBezTo>
                    <a:pt x="234" y="67"/>
                    <a:pt x="134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2774;p47">
              <a:extLst>
                <a:ext uri="{FF2B5EF4-FFF2-40B4-BE49-F238E27FC236}">
                  <a16:creationId xmlns:a16="http://schemas.microsoft.com/office/drawing/2014/main" id="{B3B32254-9A8A-0C63-6440-4ABA7CE6B738}"/>
                </a:ext>
              </a:extLst>
            </p:cNvPr>
            <p:cNvSpPr/>
            <p:nvPr/>
          </p:nvSpPr>
          <p:spPr>
            <a:xfrm>
              <a:off x="2117050" y="571633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0"/>
                  </a:moveTo>
                  <a:lnTo>
                    <a:pt x="0" y="601"/>
                  </a:lnTo>
                  <a:cubicBezTo>
                    <a:pt x="167" y="601"/>
                    <a:pt x="300" y="467"/>
                    <a:pt x="300" y="300"/>
                  </a:cubicBezTo>
                  <a:cubicBezTo>
                    <a:pt x="300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2775;p47">
              <a:extLst>
                <a:ext uri="{FF2B5EF4-FFF2-40B4-BE49-F238E27FC236}">
                  <a16:creationId xmlns:a16="http://schemas.microsoft.com/office/drawing/2014/main" id="{5D813E89-F174-9304-4742-88C14D246745}"/>
                </a:ext>
              </a:extLst>
            </p:cNvPr>
            <p:cNvSpPr/>
            <p:nvPr/>
          </p:nvSpPr>
          <p:spPr>
            <a:xfrm>
              <a:off x="2117050" y="56459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134" y="300"/>
                    <a:pt x="234" y="234"/>
                    <a:pt x="300" y="134"/>
                  </a:cubicBezTo>
                  <a:cubicBezTo>
                    <a:pt x="300" y="100"/>
                    <a:pt x="300" y="33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2776;p47">
              <a:extLst>
                <a:ext uri="{FF2B5EF4-FFF2-40B4-BE49-F238E27FC236}">
                  <a16:creationId xmlns:a16="http://schemas.microsoft.com/office/drawing/2014/main" id="{A5390DB4-C1F3-EA71-9F82-2D5C2E455122}"/>
                </a:ext>
              </a:extLst>
            </p:cNvPr>
            <p:cNvSpPr/>
            <p:nvPr/>
          </p:nvSpPr>
          <p:spPr>
            <a:xfrm>
              <a:off x="2187457" y="5938676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1" y="0"/>
                  </a:moveTo>
                  <a:cubicBezTo>
                    <a:pt x="134" y="0"/>
                    <a:pt x="0" y="133"/>
                    <a:pt x="0" y="300"/>
                  </a:cubicBezTo>
                  <a:lnTo>
                    <a:pt x="601" y="300"/>
                  </a:lnTo>
                  <a:cubicBezTo>
                    <a:pt x="601" y="133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2777;p47">
              <a:extLst>
                <a:ext uri="{FF2B5EF4-FFF2-40B4-BE49-F238E27FC236}">
                  <a16:creationId xmlns:a16="http://schemas.microsoft.com/office/drawing/2014/main" id="{29E06415-59F5-A222-2D2E-5903709C19A1}"/>
                </a:ext>
              </a:extLst>
            </p:cNvPr>
            <p:cNvSpPr/>
            <p:nvPr/>
          </p:nvSpPr>
          <p:spPr>
            <a:xfrm>
              <a:off x="2187457" y="586455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2778;p47">
              <a:extLst>
                <a:ext uri="{FF2B5EF4-FFF2-40B4-BE49-F238E27FC236}">
                  <a16:creationId xmlns:a16="http://schemas.microsoft.com/office/drawing/2014/main" id="{1ECDD544-A30C-E358-39AB-8627BEE14080}"/>
                </a:ext>
              </a:extLst>
            </p:cNvPr>
            <p:cNvSpPr/>
            <p:nvPr/>
          </p:nvSpPr>
          <p:spPr>
            <a:xfrm>
              <a:off x="2150402" y="5901609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2779;p47">
              <a:extLst>
                <a:ext uri="{FF2B5EF4-FFF2-40B4-BE49-F238E27FC236}">
                  <a16:creationId xmlns:a16="http://schemas.microsoft.com/office/drawing/2014/main" id="{9E6C2C8A-7070-5A45-0FAA-D9D9863330EE}"/>
                </a:ext>
              </a:extLst>
            </p:cNvPr>
            <p:cNvSpPr/>
            <p:nvPr/>
          </p:nvSpPr>
          <p:spPr>
            <a:xfrm>
              <a:off x="2224512" y="5901609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2780;p47">
              <a:extLst>
                <a:ext uri="{FF2B5EF4-FFF2-40B4-BE49-F238E27FC236}">
                  <a16:creationId xmlns:a16="http://schemas.microsoft.com/office/drawing/2014/main" id="{70F2AD92-4FCF-F846-5C42-88694836D41C}"/>
                </a:ext>
              </a:extLst>
            </p:cNvPr>
            <p:cNvSpPr/>
            <p:nvPr/>
          </p:nvSpPr>
          <p:spPr>
            <a:xfrm>
              <a:off x="2150402" y="582750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2781;p47">
              <a:extLst>
                <a:ext uri="{FF2B5EF4-FFF2-40B4-BE49-F238E27FC236}">
                  <a16:creationId xmlns:a16="http://schemas.microsoft.com/office/drawing/2014/main" id="{2B6EAE00-57E0-796E-5618-CB330176AD30}"/>
                </a:ext>
              </a:extLst>
            </p:cNvPr>
            <p:cNvSpPr/>
            <p:nvPr/>
          </p:nvSpPr>
          <p:spPr>
            <a:xfrm>
              <a:off x="2117050" y="593867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0" y="300"/>
                  </a:lnTo>
                  <a:cubicBezTo>
                    <a:pt x="300" y="133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2782;p47">
              <a:extLst>
                <a:ext uri="{FF2B5EF4-FFF2-40B4-BE49-F238E27FC236}">
                  <a16:creationId xmlns:a16="http://schemas.microsoft.com/office/drawing/2014/main" id="{0B87961D-C713-F45B-4DE1-DA91B976936F}"/>
                </a:ext>
              </a:extLst>
            </p:cNvPr>
            <p:cNvSpPr/>
            <p:nvPr/>
          </p:nvSpPr>
          <p:spPr>
            <a:xfrm>
              <a:off x="2117050" y="586455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0" y="468"/>
                    <a:pt x="300" y="301"/>
                  </a:cubicBezTo>
                  <a:cubicBezTo>
                    <a:pt x="300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2783;p47">
              <a:extLst>
                <a:ext uri="{FF2B5EF4-FFF2-40B4-BE49-F238E27FC236}">
                  <a16:creationId xmlns:a16="http://schemas.microsoft.com/office/drawing/2014/main" id="{562DB141-12D6-15D4-027C-62DC2CC2874E}"/>
                </a:ext>
              </a:extLst>
            </p:cNvPr>
            <p:cNvSpPr/>
            <p:nvPr/>
          </p:nvSpPr>
          <p:spPr>
            <a:xfrm>
              <a:off x="2187457" y="5794148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1"/>
                  </a:moveTo>
                  <a:cubicBezTo>
                    <a:pt x="0" y="167"/>
                    <a:pt x="134" y="301"/>
                    <a:pt x="301" y="301"/>
                  </a:cubicBezTo>
                  <a:cubicBezTo>
                    <a:pt x="467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2784;p47">
              <a:extLst>
                <a:ext uri="{FF2B5EF4-FFF2-40B4-BE49-F238E27FC236}">
                  <a16:creationId xmlns:a16="http://schemas.microsoft.com/office/drawing/2014/main" id="{C45884BA-7117-CFBF-3F67-B29BD1AAAAEB}"/>
                </a:ext>
              </a:extLst>
            </p:cNvPr>
            <p:cNvSpPr/>
            <p:nvPr/>
          </p:nvSpPr>
          <p:spPr>
            <a:xfrm>
              <a:off x="2117050" y="579414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cubicBezTo>
                    <a:pt x="167" y="301"/>
                    <a:pt x="300" y="167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2785;p47">
              <a:extLst>
                <a:ext uri="{FF2B5EF4-FFF2-40B4-BE49-F238E27FC236}">
                  <a16:creationId xmlns:a16="http://schemas.microsoft.com/office/drawing/2014/main" id="{58A6B7BD-5183-9F3B-06F0-2A0BCB6A3854}"/>
                </a:ext>
              </a:extLst>
            </p:cNvPr>
            <p:cNvSpPr/>
            <p:nvPr/>
          </p:nvSpPr>
          <p:spPr>
            <a:xfrm>
              <a:off x="2261566" y="608689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1"/>
                  </a:moveTo>
                  <a:cubicBezTo>
                    <a:pt x="267" y="1"/>
                    <a:pt x="234" y="1"/>
                    <a:pt x="201" y="34"/>
                  </a:cubicBezTo>
                  <a:cubicBezTo>
                    <a:pt x="134" y="67"/>
                    <a:pt x="67" y="134"/>
                    <a:pt x="34" y="201"/>
                  </a:cubicBezTo>
                  <a:cubicBezTo>
                    <a:pt x="34" y="234"/>
                    <a:pt x="1" y="268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2786;p47">
              <a:extLst>
                <a:ext uri="{FF2B5EF4-FFF2-40B4-BE49-F238E27FC236}">
                  <a16:creationId xmlns:a16="http://schemas.microsoft.com/office/drawing/2014/main" id="{D2BC323A-BCE0-4857-6AA1-AEF3B3C6C347}"/>
                </a:ext>
              </a:extLst>
            </p:cNvPr>
            <p:cNvSpPr/>
            <p:nvPr/>
          </p:nvSpPr>
          <p:spPr>
            <a:xfrm>
              <a:off x="2187457" y="6086894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1" y="1"/>
                  </a:moveTo>
                  <a:cubicBezTo>
                    <a:pt x="200" y="1"/>
                    <a:pt x="100" y="67"/>
                    <a:pt x="34" y="201"/>
                  </a:cubicBezTo>
                  <a:cubicBezTo>
                    <a:pt x="34" y="234"/>
                    <a:pt x="0" y="268"/>
                    <a:pt x="0" y="301"/>
                  </a:cubicBezTo>
                  <a:lnTo>
                    <a:pt x="601" y="301"/>
                  </a:lnTo>
                  <a:cubicBezTo>
                    <a:pt x="601" y="268"/>
                    <a:pt x="601" y="234"/>
                    <a:pt x="601" y="201"/>
                  </a:cubicBezTo>
                  <a:cubicBezTo>
                    <a:pt x="534" y="67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2787;p47">
              <a:extLst>
                <a:ext uri="{FF2B5EF4-FFF2-40B4-BE49-F238E27FC236}">
                  <a16:creationId xmlns:a16="http://schemas.microsoft.com/office/drawing/2014/main" id="{CCA854CF-4949-F697-E1E9-D9AC8B0286FF}"/>
                </a:ext>
              </a:extLst>
            </p:cNvPr>
            <p:cNvSpPr/>
            <p:nvPr/>
          </p:nvSpPr>
          <p:spPr>
            <a:xfrm>
              <a:off x="2261566" y="6013192"/>
              <a:ext cx="3715" cy="7012"/>
            </a:xfrm>
            <a:custGeom>
              <a:avLst/>
              <a:gdLst/>
              <a:ahLst/>
              <a:cxnLst/>
              <a:rect l="l" t="t" r="r" b="b"/>
              <a:pathLst>
                <a:path w="301" h="568" extrusionOk="0">
                  <a:moveTo>
                    <a:pt x="201" y="1"/>
                  </a:moveTo>
                  <a:cubicBezTo>
                    <a:pt x="101" y="67"/>
                    <a:pt x="1" y="168"/>
                    <a:pt x="1" y="268"/>
                  </a:cubicBezTo>
                  <a:cubicBezTo>
                    <a:pt x="1" y="401"/>
                    <a:pt x="101" y="501"/>
                    <a:pt x="201" y="534"/>
                  </a:cubicBezTo>
                  <a:cubicBezTo>
                    <a:pt x="234" y="568"/>
                    <a:pt x="267" y="568"/>
                    <a:pt x="301" y="568"/>
                  </a:cubicBezTo>
                  <a:lnTo>
                    <a:pt x="301" y="534"/>
                  </a:lnTo>
                  <a:cubicBezTo>
                    <a:pt x="267" y="368"/>
                    <a:pt x="234" y="168"/>
                    <a:pt x="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2788;p47">
              <a:extLst>
                <a:ext uri="{FF2B5EF4-FFF2-40B4-BE49-F238E27FC236}">
                  <a16:creationId xmlns:a16="http://schemas.microsoft.com/office/drawing/2014/main" id="{55E7D699-BF17-40C7-8463-562C037D6010}"/>
                </a:ext>
              </a:extLst>
            </p:cNvPr>
            <p:cNvSpPr/>
            <p:nvPr/>
          </p:nvSpPr>
          <p:spPr>
            <a:xfrm>
              <a:off x="2187457" y="601278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2789;p47">
              <a:extLst>
                <a:ext uri="{FF2B5EF4-FFF2-40B4-BE49-F238E27FC236}">
                  <a16:creationId xmlns:a16="http://schemas.microsoft.com/office/drawing/2014/main" id="{0ACAA4D1-9C0C-1E5B-2389-CACAFB51663B}"/>
                </a:ext>
              </a:extLst>
            </p:cNvPr>
            <p:cNvSpPr/>
            <p:nvPr/>
          </p:nvSpPr>
          <p:spPr>
            <a:xfrm>
              <a:off x="2150402" y="604984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2790;p47">
              <a:extLst>
                <a:ext uri="{FF2B5EF4-FFF2-40B4-BE49-F238E27FC236}">
                  <a16:creationId xmlns:a16="http://schemas.microsoft.com/office/drawing/2014/main" id="{1371869C-F9CA-39F8-5539-B4476EA26F17}"/>
                </a:ext>
              </a:extLst>
            </p:cNvPr>
            <p:cNvSpPr/>
            <p:nvPr/>
          </p:nvSpPr>
          <p:spPr>
            <a:xfrm>
              <a:off x="2224512" y="604984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2791;p47">
              <a:extLst>
                <a:ext uri="{FF2B5EF4-FFF2-40B4-BE49-F238E27FC236}">
                  <a16:creationId xmlns:a16="http://schemas.microsoft.com/office/drawing/2014/main" id="{6CF9672B-7F2B-FFA7-050E-458EBDD96863}"/>
                </a:ext>
              </a:extLst>
            </p:cNvPr>
            <p:cNvSpPr/>
            <p:nvPr/>
          </p:nvSpPr>
          <p:spPr>
            <a:xfrm>
              <a:off x="2150402" y="597573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2792;p47">
              <a:extLst>
                <a:ext uri="{FF2B5EF4-FFF2-40B4-BE49-F238E27FC236}">
                  <a16:creationId xmlns:a16="http://schemas.microsoft.com/office/drawing/2014/main" id="{6F4B3970-E0B8-D423-70DB-FCAAFA5AF3B3}"/>
                </a:ext>
              </a:extLst>
            </p:cNvPr>
            <p:cNvSpPr/>
            <p:nvPr/>
          </p:nvSpPr>
          <p:spPr>
            <a:xfrm>
              <a:off x="2224512" y="597573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2793;p47">
              <a:extLst>
                <a:ext uri="{FF2B5EF4-FFF2-40B4-BE49-F238E27FC236}">
                  <a16:creationId xmlns:a16="http://schemas.microsoft.com/office/drawing/2014/main" id="{C684CF4C-670F-7899-F6A2-6ED5740DA265}"/>
                </a:ext>
              </a:extLst>
            </p:cNvPr>
            <p:cNvSpPr/>
            <p:nvPr/>
          </p:nvSpPr>
          <p:spPr>
            <a:xfrm>
              <a:off x="2117050" y="608689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268"/>
                    <a:pt x="300" y="234"/>
                    <a:pt x="300" y="201"/>
                  </a:cubicBezTo>
                  <a:cubicBezTo>
                    <a:pt x="234" y="67"/>
                    <a:pt x="134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2794;p47">
              <a:extLst>
                <a:ext uri="{FF2B5EF4-FFF2-40B4-BE49-F238E27FC236}">
                  <a16:creationId xmlns:a16="http://schemas.microsoft.com/office/drawing/2014/main" id="{063A60DD-B8AD-2D9B-CC86-1FF3D459A03E}"/>
                </a:ext>
              </a:extLst>
            </p:cNvPr>
            <p:cNvSpPr/>
            <p:nvPr/>
          </p:nvSpPr>
          <p:spPr>
            <a:xfrm>
              <a:off x="2117050" y="6012785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0"/>
                  </a:moveTo>
                  <a:lnTo>
                    <a:pt x="0" y="601"/>
                  </a:lnTo>
                  <a:cubicBezTo>
                    <a:pt x="167" y="601"/>
                    <a:pt x="300" y="467"/>
                    <a:pt x="300" y="301"/>
                  </a:cubicBezTo>
                  <a:cubicBezTo>
                    <a:pt x="300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2795;p47">
              <a:extLst>
                <a:ext uri="{FF2B5EF4-FFF2-40B4-BE49-F238E27FC236}">
                  <a16:creationId xmlns:a16="http://schemas.microsoft.com/office/drawing/2014/main" id="{5B1B68F5-4B79-5118-4D8A-70659AE6E231}"/>
                </a:ext>
              </a:extLst>
            </p:cNvPr>
            <p:cNvSpPr/>
            <p:nvPr/>
          </p:nvSpPr>
          <p:spPr>
            <a:xfrm>
              <a:off x="2187457" y="5942379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4" y="300"/>
                    <a:pt x="301" y="300"/>
                  </a:cubicBezTo>
                  <a:cubicBezTo>
                    <a:pt x="467" y="300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2796;p47">
              <a:extLst>
                <a:ext uri="{FF2B5EF4-FFF2-40B4-BE49-F238E27FC236}">
                  <a16:creationId xmlns:a16="http://schemas.microsoft.com/office/drawing/2014/main" id="{04206EAD-0260-86D8-291E-FB0AEA508C55}"/>
                </a:ext>
              </a:extLst>
            </p:cNvPr>
            <p:cNvSpPr/>
            <p:nvPr/>
          </p:nvSpPr>
          <p:spPr>
            <a:xfrm>
              <a:off x="2117050" y="5942379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167" y="300"/>
                    <a:pt x="300" y="167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2797;p47">
              <a:extLst>
                <a:ext uri="{FF2B5EF4-FFF2-40B4-BE49-F238E27FC236}">
                  <a16:creationId xmlns:a16="http://schemas.microsoft.com/office/drawing/2014/main" id="{B95ED504-3AF8-4E0B-4323-CA5C4855A286}"/>
                </a:ext>
              </a:extLst>
            </p:cNvPr>
            <p:cNvSpPr/>
            <p:nvPr/>
          </p:nvSpPr>
          <p:spPr>
            <a:xfrm>
              <a:off x="2261566" y="6090597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cubicBezTo>
                    <a:pt x="1" y="134"/>
                    <a:pt x="101" y="234"/>
                    <a:pt x="201" y="268"/>
                  </a:cubicBezTo>
                  <a:cubicBezTo>
                    <a:pt x="234" y="301"/>
                    <a:pt x="267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2798;p47">
              <a:extLst>
                <a:ext uri="{FF2B5EF4-FFF2-40B4-BE49-F238E27FC236}">
                  <a16:creationId xmlns:a16="http://schemas.microsoft.com/office/drawing/2014/main" id="{9D39C188-CCA3-B0E0-60B4-029ED826CAE8}"/>
                </a:ext>
              </a:extLst>
            </p:cNvPr>
            <p:cNvSpPr/>
            <p:nvPr/>
          </p:nvSpPr>
          <p:spPr>
            <a:xfrm>
              <a:off x="2187457" y="6090597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0" y="1"/>
                  </a:moveTo>
                  <a:cubicBezTo>
                    <a:pt x="0" y="168"/>
                    <a:pt x="134" y="301"/>
                    <a:pt x="301" y="301"/>
                  </a:cubicBezTo>
                  <a:cubicBezTo>
                    <a:pt x="467" y="301"/>
                    <a:pt x="601" y="168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2799;p47">
              <a:extLst>
                <a:ext uri="{FF2B5EF4-FFF2-40B4-BE49-F238E27FC236}">
                  <a16:creationId xmlns:a16="http://schemas.microsoft.com/office/drawing/2014/main" id="{18B1E4CB-AD4E-4A18-3DC2-4EF1D1E45FE9}"/>
                </a:ext>
              </a:extLst>
            </p:cNvPr>
            <p:cNvSpPr/>
            <p:nvPr/>
          </p:nvSpPr>
          <p:spPr>
            <a:xfrm>
              <a:off x="2117050" y="6090597"/>
              <a:ext cx="3715" cy="2494"/>
            </a:xfrm>
            <a:custGeom>
              <a:avLst/>
              <a:gdLst/>
              <a:ahLst/>
              <a:cxnLst/>
              <a:rect l="l" t="t" r="r" b="b"/>
              <a:pathLst>
                <a:path w="301" h="202" extrusionOk="0">
                  <a:moveTo>
                    <a:pt x="0" y="1"/>
                  </a:moveTo>
                  <a:lnTo>
                    <a:pt x="0" y="101"/>
                  </a:lnTo>
                  <a:cubicBezTo>
                    <a:pt x="67" y="134"/>
                    <a:pt x="167" y="168"/>
                    <a:pt x="234" y="201"/>
                  </a:cubicBezTo>
                  <a:cubicBezTo>
                    <a:pt x="267" y="168"/>
                    <a:pt x="300" y="10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2800;p47">
              <a:extLst>
                <a:ext uri="{FF2B5EF4-FFF2-40B4-BE49-F238E27FC236}">
                  <a16:creationId xmlns:a16="http://schemas.microsoft.com/office/drawing/2014/main" id="{42AF08A2-4CF1-5E6F-64FD-35EA83649795}"/>
                </a:ext>
              </a:extLst>
            </p:cNvPr>
            <p:cNvSpPr/>
            <p:nvPr/>
          </p:nvSpPr>
          <p:spPr>
            <a:xfrm>
              <a:off x="1968819" y="534576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8"/>
                    <a:pt x="301" y="234"/>
                    <a:pt x="301" y="201"/>
                  </a:cubicBezTo>
                  <a:cubicBezTo>
                    <a:pt x="268" y="167"/>
                    <a:pt x="234" y="134"/>
                    <a:pt x="234" y="101"/>
                  </a:cubicBezTo>
                  <a:cubicBezTo>
                    <a:pt x="167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2801;p47">
              <a:extLst>
                <a:ext uri="{FF2B5EF4-FFF2-40B4-BE49-F238E27FC236}">
                  <a16:creationId xmlns:a16="http://schemas.microsoft.com/office/drawing/2014/main" id="{2A7BCD74-189F-F49F-B8DB-A2847958EFE4}"/>
                </a:ext>
              </a:extLst>
            </p:cNvPr>
            <p:cNvSpPr/>
            <p:nvPr/>
          </p:nvSpPr>
          <p:spPr>
            <a:xfrm>
              <a:off x="2113347" y="549399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0" y="0"/>
                  </a:moveTo>
                  <a:cubicBezTo>
                    <a:pt x="267" y="0"/>
                    <a:pt x="234" y="0"/>
                    <a:pt x="200" y="34"/>
                  </a:cubicBezTo>
                  <a:cubicBezTo>
                    <a:pt x="133" y="67"/>
                    <a:pt x="67" y="100"/>
                    <a:pt x="33" y="200"/>
                  </a:cubicBezTo>
                  <a:cubicBezTo>
                    <a:pt x="33" y="234"/>
                    <a:pt x="0" y="267"/>
                    <a:pt x="0" y="300"/>
                  </a:cubicBezTo>
                  <a:lnTo>
                    <a:pt x="300" y="30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2802;p47">
              <a:extLst>
                <a:ext uri="{FF2B5EF4-FFF2-40B4-BE49-F238E27FC236}">
                  <a16:creationId xmlns:a16="http://schemas.microsoft.com/office/drawing/2014/main" id="{452339E2-5396-55C5-74C7-4A422C8D016C}"/>
                </a:ext>
              </a:extLst>
            </p:cNvPr>
            <p:cNvSpPr/>
            <p:nvPr/>
          </p:nvSpPr>
          <p:spPr>
            <a:xfrm>
              <a:off x="2039226" y="5493996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201" y="0"/>
                    <a:pt x="67" y="67"/>
                    <a:pt x="34" y="200"/>
                  </a:cubicBezTo>
                  <a:cubicBezTo>
                    <a:pt x="1" y="234"/>
                    <a:pt x="1" y="267"/>
                    <a:pt x="1" y="300"/>
                  </a:cubicBezTo>
                  <a:lnTo>
                    <a:pt x="601" y="300"/>
                  </a:lnTo>
                  <a:cubicBezTo>
                    <a:pt x="601" y="267"/>
                    <a:pt x="601" y="234"/>
                    <a:pt x="601" y="200"/>
                  </a:cubicBezTo>
                  <a:cubicBezTo>
                    <a:pt x="534" y="67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2803;p47">
              <a:extLst>
                <a:ext uri="{FF2B5EF4-FFF2-40B4-BE49-F238E27FC236}">
                  <a16:creationId xmlns:a16="http://schemas.microsoft.com/office/drawing/2014/main" id="{CC841F41-88C4-766C-F2E6-EC5647B2B3B4}"/>
                </a:ext>
              </a:extLst>
            </p:cNvPr>
            <p:cNvSpPr/>
            <p:nvPr/>
          </p:nvSpPr>
          <p:spPr>
            <a:xfrm>
              <a:off x="2113755" y="5424825"/>
              <a:ext cx="420" cy="827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34" y="67"/>
                  </a:moveTo>
                  <a:cubicBezTo>
                    <a:pt x="34" y="34"/>
                    <a:pt x="0" y="34"/>
                    <a:pt x="0" y="0"/>
                  </a:cubicBezTo>
                  <a:cubicBezTo>
                    <a:pt x="0" y="34"/>
                    <a:pt x="34" y="34"/>
                    <a:pt x="34" y="6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2804;p47">
              <a:extLst>
                <a:ext uri="{FF2B5EF4-FFF2-40B4-BE49-F238E27FC236}">
                  <a16:creationId xmlns:a16="http://schemas.microsoft.com/office/drawing/2014/main" id="{A6B7A779-BB6B-4014-4676-E7D14D90A5A4}"/>
                </a:ext>
              </a:extLst>
            </p:cNvPr>
            <p:cNvSpPr/>
            <p:nvPr/>
          </p:nvSpPr>
          <p:spPr>
            <a:xfrm>
              <a:off x="2039226" y="5419875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2805;p47">
              <a:extLst>
                <a:ext uri="{FF2B5EF4-FFF2-40B4-BE49-F238E27FC236}">
                  <a16:creationId xmlns:a16="http://schemas.microsoft.com/office/drawing/2014/main" id="{90B6E2D5-59F1-2219-080E-A23CB44EF62C}"/>
                </a:ext>
              </a:extLst>
            </p:cNvPr>
            <p:cNvSpPr/>
            <p:nvPr/>
          </p:nvSpPr>
          <p:spPr>
            <a:xfrm>
              <a:off x="2002171" y="545694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2806;p47">
              <a:extLst>
                <a:ext uri="{FF2B5EF4-FFF2-40B4-BE49-F238E27FC236}">
                  <a16:creationId xmlns:a16="http://schemas.microsoft.com/office/drawing/2014/main" id="{D208DB0F-237B-27A7-2393-66F53BDFAFD4}"/>
                </a:ext>
              </a:extLst>
            </p:cNvPr>
            <p:cNvSpPr/>
            <p:nvPr/>
          </p:nvSpPr>
          <p:spPr>
            <a:xfrm>
              <a:off x="2076280" y="545694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2807;p47">
              <a:extLst>
                <a:ext uri="{FF2B5EF4-FFF2-40B4-BE49-F238E27FC236}">
                  <a16:creationId xmlns:a16="http://schemas.microsoft.com/office/drawing/2014/main" id="{67F1E694-904D-FB7B-6074-18A3953B3987}"/>
                </a:ext>
              </a:extLst>
            </p:cNvPr>
            <p:cNvSpPr/>
            <p:nvPr/>
          </p:nvSpPr>
          <p:spPr>
            <a:xfrm>
              <a:off x="2002171" y="538282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2808;p47">
              <a:extLst>
                <a:ext uri="{FF2B5EF4-FFF2-40B4-BE49-F238E27FC236}">
                  <a16:creationId xmlns:a16="http://schemas.microsoft.com/office/drawing/2014/main" id="{8C693456-07A8-0156-3860-104DA6EC8ACA}"/>
                </a:ext>
              </a:extLst>
            </p:cNvPr>
            <p:cNvSpPr/>
            <p:nvPr/>
          </p:nvSpPr>
          <p:spPr>
            <a:xfrm>
              <a:off x="2076280" y="538282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2809;p47">
              <a:extLst>
                <a:ext uri="{FF2B5EF4-FFF2-40B4-BE49-F238E27FC236}">
                  <a16:creationId xmlns:a16="http://schemas.microsoft.com/office/drawing/2014/main" id="{CD35AC2E-F1E0-0514-180C-DA6D26D16CB4}"/>
                </a:ext>
              </a:extLst>
            </p:cNvPr>
            <p:cNvSpPr/>
            <p:nvPr/>
          </p:nvSpPr>
          <p:spPr>
            <a:xfrm>
              <a:off x="1968819" y="549399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67"/>
                    <a:pt x="301" y="234"/>
                    <a:pt x="301" y="200"/>
                  </a:cubicBezTo>
                  <a:cubicBezTo>
                    <a:pt x="268" y="167"/>
                    <a:pt x="234" y="134"/>
                    <a:pt x="234" y="100"/>
                  </a:cubicBezTo>
                  <a:cubicBezTo>
                    <a:pt x="167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2810;p47">
              <a:extLst>
                <a:ext uri="{FF2B5EF4-FFF2-40B4-BE49-F238E27FC236}">
                  <a16:creationId xmlns:a16="http://schemas.microsoft.com/office/drawing/2014/main" id="{B26BF4F4-46CC-04F6-EAC2-334285CFF06C}"/>
                </a:ext>
              </a:extLst>
            </p:cNvPr>
            <p:cNvSpPr/>
            <p:nvPr/>
          </p:nvSpPr>
          <p:spPr>
            <a:xfrm>
              <a:off x="1968819" y="5419875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01" y="601"/>
                    <a:pt x="167" y="568"/>
                    <a:pt x="234" y="535"/>
                  </a:cubicBezTo>
                  <a:cubicBezTo>
                    <a:pt x="268" y="468"/>
                    <a:pt x="301" y="401"/>
                    <a:pt x="301" y="301"/>
                  </a:cubicBezTo>
                  <a:cubicBezTo>
                    <a:pt x="301" y="234"/>
                    <a:pt x="268" y="134"/>
                    <a:pt x="234" y="101"/>
                  </a:cubicBezTo>
                  <a:cubicBezTo>
                    <a:pt x="167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2811;p47">
              <a:extLst>
                <a:ext uri="{FF2B5EF4-FFF2-40B4-BE49-F238E27FC236}">
                  <a16:creationId xmlns:a16="http://schemas.microsoft.com/office/drawing/2014/main" id="{3C6370B4-0DC5-5687-81C3-8F13EC31B8AE}"/>
                </a:ext>
              </a:extLst>
            </p:cNvPr>
            <p:cNvSpPr/>
            <p:nvPr/>
          </p:nvSpPr>
          <p:spPr>
            <a:xfrm>
              <a:off x="1968819" y="5349469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lnTo>
                    <a:pt x="1" y="301"/>
                  </a:lnTo>
                  <a:cubicBezTo>
                    <a:pt x="101" y="301"/>
                    <a:pt x="167" y="268"/>
                    <a:pt x="234" y="234"/>
                  </a:cubicBezTo>
                  <a:cubicBezTo>
                    <a:pt x="268" y="201"/>
                    <a:pt x="268" y="168"/>
                    <a:pt x="301" y="134"/>
                  </a:cubicBezTo>
                  <a:cubicBezTo>
                    <a:pt x="301" y="101"/>
                    <a:pt x="301" y="34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2812;p47">
              <a:extLst>
                <a:ext uri="{FF2B5EF4-FFF2-40B4-BE49-F238E27FC236}">
                  <a16:creationId xmlns:a16="http://schemas.microsoft.com/office/drawing/2014/main" id="{ADA3F678-2115-A720-1B55-13CDEDE368FE}"/>
                </a:ext>
              </a:extLst>
            </p:cNvPr>
            <p:cNvSpPr/>
            <p:nvPr/>
          </p:nvSpPr>
          <p:spPr>
            <a:xfrm>
              <a:off x="2113347" y="5642214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300" y="1"/>
                  </a:moveTo>
                  <a:cubicBezTo>
                    <a:pt x="267" y="1"/>
                    <a:pt x="234" y="1"/>
                    <a:pt x="200" y="34"/>
                  </a:cubicBezTo>
                  <a:cubicBezTo>
                    <a:pt x="100" y="68"/>
                    <a:pt x="0" y="168"/>
                    <a:pt x="0" y="301"/>
                  </a:cubicBez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2813;p47">
              <a:extLst>
                <a:ext uri="{FF2B5EF4-FFF2-40B4-BE49-F238E27FC236}">
                  <a16:creationId xmlns:a16="http://schemas.microsoft.com/office/drawing/2014/main" id="{1580B843-5B89-62E7-D1AF-6EC2BA8271F0}"/>
                </a:ext>
              </a:extLst>
            </p:cNvPr>
            <p:cNvSpPr/>
            <p:nvPr/>
          </p:nvSpPr>
          <p:spPr>
            <a:xfrm>
              <a:off x="2039226" y="5642214"/>
              <a:ext cx="7431" cy="3728"/>
            </a:xfrm>
            <a:custGeom>
              <a:avLst/>
              <a:gdLst/>
              <a:ahLst/>
              <a:cxnLst/>
              <a:rect l="l" t="t" r="r" b="b"/>
              <a:pathLst>
                <a:path w="602" h="3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601" y="301"/>
                  </a:ln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2814;p47">
              <a:extLst>
                <a:ext uri="{FF2B5EF4-FFF2-40B4-BE49-F238E27FC236}">
                  <a16:creationId xmlns:a16="http://schemas.microsoft.com/office/drawing/2014/main" id="{4A9E7EEF-F476-A263-979F-3C18EF031CD7}"/>
                </a:ext>
              </a:extLst>
            </p:cNvPr>
            <p:cNvSpPr/>
            <p:nvPr/>
          </p:nvSpPr>
          <p:spPr>
            <a:xfrm>
              <a:off x="2113347" y="556810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0" y="1"/>
                  </a:moveTo>
                  <a:cubicBezTo>
                    <a:pt x="267" y="1"/>
                    <a:pt x="234" y="1"/>
                    <a:pt x="200" y="34"/>
                  </a:cubicBezTo>
                  <a:cubicBezTo>
                    <a:pt x="100" y="67"/>
                    <a:pt x="0" y="167"/>
                    <a:pt x="0" y="301"/>
                  </a:cubicBezTo>
                  <a:cubicBezTo>
                    <a:pt x="0" y="434"/>
                    <a:pt x="100" y="534"/>
                    <a:pt x="200" y="568"/>
                  </a:cubicBezTo>
                  <a:cubicBezTo>
                    <a:pt x="234" y="601"/>
                    <a:pt x="267" y="601"/>
                    <a:pt x="300" y="60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2815;p47">
              <a:extLst>
                <a:ext uri="{FF2B5EF4-FFF2-40B4-BE49-F238E27FC236}">
                  <a16:creationId xmlns:a16="http://schemas.microsoft.com/office/drawing/2014/main" id="{6834406D-B3D2-8F81-1A44-E067609931BB}"/>
                </a:ext>
              </a:extLst>
            </p:cNvPr>
            <p:cNvSpPr/>
            <p:nvPr/>
          </p:nvSpPr>
          <p:spPr>
            <a:xfrm>
              <a:off x="2039226" y="556810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2816;p47">
              <a:extLst>
                <a:ext uri="{FF2B5EF4-FFF2-40B4-BE49-F238E27FC236}">
                  <a16:creationId xmlns:a16="http://schemas.microsoft.com/office/drawing/2014/main" id="{CC21EBE3-B50C-FDB2-B5E5-598E70BFB8A9}"/>
                </a:ext>
              </a:extLst>
            </p:cNvPr>
            <p:cNvSpPr/>
            <p:nvPr/>
          </p:nvSpPr>
          <p:spPr>
            <a:xfrm>
              <a:off x="2002171" y="560516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2817;p47">
              <a:extLst>
                <a:ext uri="{FF2B5EF4-FFF2-40B4-BE49-F238E27FC236}">
                  <a16:creationId xmlns:a16="http://schemas.microsoft.com/office/drawing/2014/main" id="{9B2E312E-70B8-938B-DDF9-B40C292D7280}"/>
                </a:ext>
              </a:extLst>
            </p:cNvPr>
            <p:cNvSpPr/>
            <p:nvPr/>
          </p:nvSpPr>
          <p:spPr>
            <a:xfrm>
              <a:off x="2076280" y="560516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2818;p47">
              <a:extLst>
                <a:ext uri="{FF2B5EF4-FFF2-40B4-BE49-F238E27FC236}">
                  <a16:creationId xmlns:a16="http://schemas.microsoft.com/office/drawing/2014/main" id="{76D6693B-8579-F22B-1AD8-5872B77E8EF0}"/>
                </a:ext>
              </a:extLst>
            </p:cNvPr>
            <p:cNvSpPr/>
            <p:nvPr/>
          </p:nvSpPr>
          <p:spPr>
            <a:xfrm>
              <a:off x="2002171" y="5531051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2819;p47">
              <a:extLst>
                <a:ext uri="{FF2B5EF4-FFF2-40B4-BE49-F238E27FC236}">
                  <a16:creationId xmlns:a16="http://schemas.microsoft.com/office/drawing/2014/main" id="{32CC011B-A70B-42EA-2CE5-AF42A552E738}"/>
                </a:ext>
              </a:extLst>
            </p:cNvPr>
            <p:cNvSpPr/>
            <p:nvPr/>
          </p:nvSpPr>
          <p:spPr>
            <a:xfrm>
              <a:off x="2076280" y="5531051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2820;p47">
              <a:extLst>
                <a:ext uri="{FF2B5EF4-FFF2-40B4-BE49-F238E27FC236}">
                  <a16:creationId xmlns:a16="http://schemas.microsoft.com/office/drawing/2014/main" id="{138474D6-F1A0-3847-F99C-724537738158}"/>
                </a:ext>
              </a:extLst>
            </p:cNvPr>
            <p:cNvSpPr/>
            <p:nvPr/>
          </p:nvSpPr>
          <p:spPr>
            <a:xfrm>
              <a:off x="1968819" y="5642214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34"/>
                    <a:pt x="268" y="134"/>
                    <a:pt x="234" y="101"/>
                  </a:cubicBezTo>
                  <a:cubicBezTo>
                    <a:pt x="167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2821;p47">
              <a:extLst>
                <a:ext uri="{FF2B5EF4-FFF2-40B4-BE49-F238E27FC236}">
                  <a16:creationId xmlns:a16="http://schemas.microsoft.com/office/drawing/2014/main" id="{1F1530B0-3688-8061-B756-0EDDD80039A1}"/>
                </a:ext>
              </a:extLst>
            </p:cNvPr>
            <p:cNvSpPr/>
            <p:nvPr/>
          </p:nvSpPr>
          <p:spPr>
            <a:xfrm>
              <a:off x="1968819" y="556810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1"/>
                  </a:moveTo>
                  <a:lnTo>
                    <a:pt x="1" y="601"/>
                  </a:lnTo>
                  <a:cubicBezTo>
                    <a:pt x="101" y="601"/>
                    <a:pt x="167" y="568"/>
                    <a:pt x="234" y="534"/>
                  </a:cubicBezTo>
                  <a:cubicBezTo>
                    <a:pt x="268" y="468"/>
                    <a:pt x="301" y="401"/>
                    <a:pt x="301" y="301"/>
                  </a:cubicBezTo>
                  <a:cubicBezTo>
                    <a:pt x="301" y="234"/>
                    <a:pt x="268" y="134"/>
                    <a:pt x="234" y="101"/>
                  </a:cubicBezTo>
                  <a:cubicBezTo>
                    <a:pt x="167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2822;p47">
              <a:extLst>
                <a:ext uri="{FF2B5EF4-FFF2-40B4-BE49-F238E27FC236}">
                  <a16:creationId xmlns:a16="http://schemas.microsoft.com/office/drawing/2014/main" id="{63CB2E2C-A0B7-BA7B-FBC4-8DBC6F23940B}"/>
                </a:ext>
              </a:extLst>
            </p:cNvPr>
            <p:cNvSpPr/>
            <p:nvPr/>
          </p:nvSpPr>
          <p:spPr>
            <a:xfrm>
              <a:off x="2113347" y="54977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134"/>
                    <a:pt x="100" y="234"/>
                    <a:pt x="200" y="267"/>
                  </a:cubicBezTo>
                  <a:cubicBezTo>
                    <a:pt x="234" y="301"/>
                    <a:pt x="267" y="301"/>
                    <a:pt x="300" y="301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2823;p47">
              <a:extLst>
                <a:ext uri="{FF2B5EF4-FFF2-40B4-BE49-F238E27FC236}">
                  <a16:creationId xmlns:a16="http://schemas.microsoft.com/office/drawing/2014/main" id="{C5166373-B70D-64DF-25DB-AB36CF97499C}"/>
                </a:ext>
              </a:extLst>
            </p:cNvPr>
            <p:cNvSpPr/>
            <p:nvPr/>
          </p:nvSpPr>
          <p:spPr>
            <a:xfrm>
              <a:off x="2039226" y="5497700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68" y="301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2824;p47">
              <a:extLst>
                <a:ext uri="{FF2B5EF4-FFF2-40B4-BE49-F238E27FC236}">
                  <a16:creationId xmlns:a16="http://schemas.microsoft.com/office/drawing/2014/main" id="{78F2C137-C3A9-084A-E4C5-25FF59FEB06D}"/>
                </a:ext>
              </a:extLst>
            </p:cNvPr>
            <p:cNvSpPr/>
            <p:nvPr/>
          </p:nvSpPr>
          <p:spPr>
            <a:xfrm>
              <a:off x="1968819" y="54977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cubicBezTo>
                    <a:pt x="101" y="301"/>
                    <a:pt x="167" y="267"/>
                    <a:pt x="234" y="234"/>
                  </a:cubicBezTo>
                  <a:cubicBezTo>
                    <a:pt x="268" y="167"/>
                    <a:pt x="301" y="101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2825;p47">
              <a:extLst>
                <a:ext uri="{FF2B5EF4-FFF2-40B4-BE49-F238E27FC236}">
                  <a16:creationId xmlns:a16="http://schemas.microsoft.com/office/drawing/2014/main" id="{B80CB4A2-4775-3558-6A85-095EDA7CB245}"/>
                </a:ext>
              </a:extLst>
            </p:cNvPr>
            <p:cNvSpPr/>
            <p:nvPr/>
          </p:nvSpPr>
          <p:spPr>
            <a:xfrm>
              <a:off x="2113347" y="57904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0" y="0"/>
                  </a:moveTo>
                  <a:cubicBezTo>
                    <a:pt x="267" y="0"/>
                    <a:pt x="234" y="0"/>
                    <a:pt x="200" y="34"/>
                  </a:cubicBezTo>
                  <a:cubicBezTo>
                    <a:pt x="133" y="67"/>
                    <a:pt x="67" y="134"/>
                    <a:pt x="33" y="201"/>
                  </a:cubicBezTo>
                  <a:cubicBezTo>
                    <a:pt x="33" y="234"/>
                    <a:pt x="0" y="267"/>
                    <a:pt x="0" y="301"/>
                  </a:cubicBez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2826;p47">
              <a:extLst>
                <a:ext uri="{FF2B5EF4-FFF2-40B4-BE49-F238E27FC236}">
                  <a16:creationId xmlns:a16="http://schemas.microsoft.com/office/drawing/2014/main" id="{48A55986-49E7-F1D5-98B7-3C105D52A3F8}"/>
                </a:ext>
              </a:extLst>
            </p:cNvPr>
            <p:cNvSpPr/>
            <p:nvPr/>
          </p:nvSpPr>
          <p:spPr>
            <a:xfrm>
              <a:off x="2039226" y="5790445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201" y="0"/>
                    <a:pt x="67" y="67"/>
                    <a:pt x="34" y="201"/>
                  </a:cubicBezTo>
                  <a:cubicBezTo>
                    <a:pt x="34" y="234"/>
                    <a:pt x="1" y="267"/>
                    <a:pt x="1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601" y="201"/>
                  </a:cubicBezTo>
                  <a:cubicBezTo>
                    <a:pt x="534" y="67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2827;p47">
              <a:extLst>
                <a:ext uri="{FF2B5EF4-FFF2-40B4-BE49-F238E27FC236}">
                  <a16:creationId xmlns:a16="http://schemas.microsoft.com/office/drawing/2014/main" id="{6341539A-0910-C659-C56B-9325493CEF6D}"/>
                </a:ext>
              </a:extLst>
            </p:cNvPr>
            <p:cNvSpPr/>
            <p:nvPr/>
          </p:nvSpPr>
          <p:spPr>
            <a:xfrm>
              <a:off x="2113347" y="571633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0" y="0"/>
                  </a:moveTo>
                  <a:cubicBezTo>
                    <a:pt x="267" y="0"/>
                    <a:pt x="234" y="0"/>
                    <a:pt x="200" y="34"/>
                  </a:cubicBezTo>
                  <a:cubicBezTo>
                    <a:pt x="100" y="67"/>
                    <a:pt x="0" y="167"/>
                    <a:pt x="0" y="300"/>
                  </a:cubicBezTo>
                  <a:cubicBezTo>
                    <a:pt x="0" y="434"/>
                    <a:pt x="100" y="534"/>
                    <a:pt x="200" y="567"/>
                  </a:cubicBezTo>
                  <a:cubicBezTo>
                    <a:pt x="234" y="601"/>
                    <a:pt x="267" y="601"/>
                    <a:pt x="300" y="601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2828;p47">
              <a:extLst>
                <a:ext uri="{FF2B5EF4-FFF2-40B4-BE49-F238E27FC236}">
                  <a16:creationId xmlns:a16="http://schemas.microsoft.com/office/drawing/2014/main" id="{267D2518-D03E-7B4F-8915-9BA4BEABA70F}"/>
                </a:ext>
              </a:extLst>
            </p:cNvPr>
            <p:cNvSpPr/>
            <p:nvPr/>
          </p:nvSpPr>
          <p:spPr>
            <a:xfrm>
              <a:off x="2039226" y="571633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2829;p47">
              <a:extLst>
                <a:ext uri="{FF2B5EF4-FFF2-40B4-BE49-F238E27FC236}">
                  <a16:creationId xmlns:a16="http://schemas.microsoft.com/office/drawing/2014/main" id="{DF3748F7-D2DD-CB0A-0A5A-5F7ED89FA7FB}"/>
                </a:ext>
              </a:extLst>
            </p:cNvPr>
            <p:cNvSpPr/>
            <p:nvPr/>
          </p:nvSpPr>
          <p:spPr>
            <a:xfrm>
              <a:off x="2002171" y="575339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2830;p47">
              <a:extLst>
                <a:ext uri="{FF2B5EF4-FFF2-40B4-BE49-F238E27FC236}">
                  <a16:creationId xmlns:a16="http://schemas.microsoft.com/office/drawing/2014/main" id="{5A06AD03-F77C-7996-E76E-0828E7C8BA9C}"/>
                </a:ext>
              </a:extLst>
            </p:cNvPr>
            <p:cNvSpPr/>
            <p:nvPr/>
          </p:nvSpPr>
          <p:spPr>
            <a:xfrm>
              <a:off x="2076280" y="575339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2831;p47">
              <a:extLst>
                <a:ext uri="{FF2B5EF4-FFF2-40B4-BE49-F238E27FC236}">
                  <a16:creationId xmlns:a16="http://schemas.microsoft.com/office/drawing/2014/main" id="{A4B7A60D-C9F1-7213-BE84-7DFEC9B6F3E6}"/>
                </a:ext>
              </a:extLst>
            </p:cNvPr>
            <p:cNvSpPr/>
            <p:nvPr/>
          </p:nvSpPr>
          <p:spPr>
            <a:xfrm>
              <a:off x="2002171" y="567928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600"/>
                    <a:pt x="601" y="467"/>
                    <a:pt x="601" y="300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2832;p47">
              <a:extLst>
                <a:ext uri="{FF2B5EF4-FFF2-40B4-BE49-F238E27FC236}">
                  <a16:creationId xmlns:a16="http://schemas.microsoft.com/office/drawing/2014/main" id="{3939A887-3FA1-5A06-9E4B-DCAFD1C19580}"/>
                </a:ext>
              </a:extLst>
            </p:cNvPr>
            <p:cNvSpPr/>
            <p:nvPr/>
          </p:nvSpPr>
          <p:spPr>
            <a:xfrm>
              <a:off x="2076280" y="567928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600"/>
                    <a:pt x="601" y="467"/>
                    <a:pt x="601" y="300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2833;p47">
              <a:extLst>
                <a:ext uri="{FF2B5EF4-FFF2-40B4-BE49-F238E27FC236}">
                  <a16:creationId xmlns:a16="http://schemas.microsoft.com/office/drawing/2014/main" id="{C8F6C901-651D-767A-AF17-643255FB13D6}"/>
                </a:ext>
              </a:extLst>
            </p:cNvPr>
            <p:cNvSpPr/>
            <p:nvPr/>
          </p:nvSpPr>
          <p:spPr>
            <a:xfrm>
              <a:off x="1968819" y="57904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301" y="201"/>
                  </a:cubicBezTo>
                  <a:cubicBezTo>
                    <a:pt x="268" y="167"/>
                    <a:pt x="268" y="134"/>
                    <a:pt x="234" y="101"/>
                  </a:cubicBezTo>
                  <a:cubicBezTo>
                    <a:pt x="167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2834;p47">
              <a:extLst>
                <a:ext uri="{FF2B5EF4-FFF2-40B4-BE49-F238E27FC236}">
                  <a16:creationId xmlns:a16="http://schemas.microsoft.com/office/drawing/2014/main" id="{9501F261-4083-C68F-5DD3-653C39014208}"/>
                </a:ext>
              </a:extLst>
            </p:cNvPr>
            <p:cNvSpPr/>
            <p:nvPr/>
          </p:nvSpPr>
          <p:spPr>
            <a:xfrm>
              <a:off x="1968819" y="571633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0"/>
                  </a:moveTo>
                  <a:lnTo>
                    <a:pt x="1" y="601"/>
                  </a:lnTo>
                  <a:cubicBezTo>
                    <a:pt x="101" y="601"/>
                    <a:pt x="167" y="567"/>
                    <a:pt x="234" y="534"/>
                  </a:cubicBezTo>
                  <a:cubicBezTo>
                    <a:pt x="268" y="467"/>
                    <a:pt x="301" y="400"/>
                    <a:pt x="301" y="300"/>
                  </a:cubicBezTo>
                  <a:cubicBezTo>
                    <a:pt x="301" y="234"/>
                    <a:pt x="268" y="134"/>
                    <a:pt x="234" y="100"/>
                  </a:cubicBezTo>
                  <a:cubicBezTo>
                    <a:pt x="167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2835;p47">
              <a:extLst>
                <a:ext uri="{FF2B5EF4-FFF2-40B4-BE49-F238E27FC236}">
                  <a16:creationId xmlns:a16="http://schemas.microsoft.com/office/drawing/2014/main" id="{20150B0B-BB41-BFA7-2A4D-0BCAEFD0CD3E}"/>
                </a:ext>
              </a:extLst>
            </p:cNvPr>
            <p:cNvSpPr/>
            <p:nvPr/>
          </p:nvSpPr>
          <p:spPr>
            <a:xfrm>
              <a:off x="2113347" y="56459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33"/>
                    <a:pt x="33" y="100"/>
                    <a:pt x="33" y="134"/>
                  </a:cubicBezTo>
                  <a:cubicBezTo>
                    <a:pt x="67" y="200"/>
                    <a:pt x="133" y="267"/>
                    <a:pt x="200" y="267"/>
                  </a:cubicBezTo>
                  <a:cubicBezTo>
                    <a:pt x="234" y="300"/>
                    <a:pt x="267" y="300"/>
                    <a:pt x="300" y="300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2836;p47">
              <a:extLst>
                <a:ext uri="{FF2B5EF4-FFF2-40B4-BE49-F238E27FC236}">
                  <a16:creationId xmlns:a16="http://schemas.microsoft.com/office/drawing/2014/main" id="{28D69967-5CEA-ECAE-17A1-1D9D7E8195AF}"/>
                </a:ext>
              </a:extLst>
            </p:cNvPr>
            <p:cNvSpPr/>
            <p:nvPr/>
          </p:nvSpPr>
          <p:spPr>
            <a:xfrm>
              <a:off x="2039226" y="5645930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33"/>
                    <a:pt x="34" y="100"/>
                    <a:pt x="34" y="134"/>
                  </a:cubicBezTo>
                  <a:cubicBezTo>
                    <a:pt x="67" y="234"/>
                    <a:pt x="201" y="300"/>
                    <a:pt x="301" y="300"/>
                  </a:cubicBezTo>
                  <a:cubicBezTo>
                    <a:pt x="434" y="300"/>
                    <a:pt x="534" y="234"/>
                    <a:pt x="601" y="134"/>
                  </a:cubicBezTo>
                  <a:cubicBezTo>
                    <a:pt x="601" y="100"/>
                    <a:pt x="601" y="33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2837;p47">
              <a:extLst>
                <a:ext uri="{FF2B5EF4-FFF2-40B4-BE49-F238E27FC236}">
                  <a16:creationId xmlns:a16="http://schemas.microsoft.com/office/drawing/2014/main" id="{A3A0896C-FCA2-1F51-6131-F67F27CF7A10}"/>
                </a:ext>
              </a:extLst>
            </p:cNvPr>
            <p:cNvSpPr/>
            <p:nvPr/>
          </p:nvSpPr>
          <p:spPr>
            <a:xfrm>
              <a:off x="1968819" y="56459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cubicBezTo>
                    <a:pt x="101" y="300"/>
                    <a:pt x="167" y="267"/>
                    <a:pt x="234" y="234"/>
                  </a:cubicBezTo>
                  <a:cubicBezTo>
                    <a:pt x="268" y="200"/>
                    <a:pt x="268" y="167"/>
                    <a:pt x="301" y="134"/>
                  </a:cubicBezTo>
                  <a:cubicBezTo>
                    <a:pt x="301" y="100"/>
                    <a:pt x="301" y="33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2838;p47">
              <a:extLst>
                <a:ext uri="{FF2B5EF4-FFF2-40B4-BE49-F238E27FC236}">
                  <a16:creationId xmlns:a16="http://schemas.microsoft.com/office/drawing/2014/main" id="{9FDDD588-EEFB-DC36-A8BA-4F177ED41679}"/>
                </a:ext>
              </a:extLst>
            </p:cNvPr>
            <p:cNvSpPr/>
            <p:nvPr/>
          </p:nvSpPr>
          <p:spPr>
            <a:xfrm>
              <a:off x="2113347" y="593867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0" y="0"/>
                  </a:moveTo>
                  <a:cubicBezTo>
                    <a:pt x="267" y="0"/>
                    <a:pt x="234" y="0"/>
                    <a:pt x="200" y="33"/>
                  </a:cubicBezTo>
                  <a:cubicBezTo>
                    <a:pt x="100" y="67"/>
                    <a:pt x="0" y="167"/>
                    <a:pt x="0" y="300"/>
                  </a:cubicBezTo>
                  <a:lnTo>
                    <a:pt x="300" y="30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2839;p47">
              <a:extLst>
                <a:ext uri="{FF2B5EF4-FFF2-40B4-BE49-F238E27FC236}">
                  <a16:creationId xmlns:a16="http://schemas.microsoft.com/office/drawing/2014/main" id="{A5931C64-F5C6-37E2-05B7-A6F7D9B65334}"/>
                </a:ext>
              </a:extLst>
            </p:cNvPr>
            <p:cNvSpPr/>
            <p:nvPr/>
          </p:nvSpPr>
          <p:spPr>
            <a:xfrm>
              <a:off x="2039226" y="5938676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lnTo>
                    <a:pt x="601" y="300"/>
                  </a:ln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2840;p47">
              <a:extLst>
                <a:ext uri="{FF2B5EF4-FFF2-40B4-BE49-F238E27FC236}">
                  <a16:creationId xmlns:a16="http://schemas.microsoft.com/office/drawing/2014/main" id="{33FCB07A-7C7B-0AAB-5D0B-1668F66D62C6}"/>
                </a:ext>
              </a:extLst>
            </p:cNvPr>
            <p:cNvSpPr/>
            <p:nvPr/>
          </p:nvSpPr>
          <p:spPr>
            <a:xfrm>
              <a:off x="2113347" y="586455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0" y="1"/>
                  </a:moveTo>
                  <a:cubicBezTo>
                    <a:pt x="267" y="1"/>
                    <a:pt x="234" y="1"/>
                    <a:pt x="200" y="34"/>
                  </a:cubicBezTo>
                  <a:cubicBezTo>
                    <a:pt x="100" y="67"/>
                    <a:pt x="0" y="168"/>
                    <a:pt x="0" y="301"/>
                  </a:cubicBezTo>
                  <a:cubicBezTo>
                    <a:pt x="0" y="434"/>
                    <a:pt x="100" y="534"/>
                    <a:pt x="200" y="568"/>
                  </a:cubicBezTo>
                  <a:cubicBezTo>
                    <a:pt x="234" y="601"/>
                    <a:pt x="267" y="601"/>
                    <a:pt x="300" y="60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2841;p47">
              <a:extLst>
                <a:ext uri="{FF2B5EF4-FFF2-40B4-BE49-F238E27FC236}">
                  <a16:creationId xmlns:a16="http://schemas.microsoft.com/office/drawing/2014/main" id="{2A37DBED-9BC9-3DBD-EA42-864334E84ED7}"/>
                </a:ext>
              </a:extLst>
            </p:cNvPr>
            <p:cNvSpPr/>
            <p:nvPr/>
          </p:nvSpPr>
          <p:spPr>
            <a:xfrm>
              <a:off x="2039226" y="5864554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2842;p47">
              <a:extLst>
                <a:ext uri="{FF2B5EF4-FFF2-40B4-BE49-F238E27FC236}">
                  <a16:creationId xmlns:a16="http://schemas.microsoft.com/office/drawing/2014/main" id="{5A3611C0-AEF5-F673-9D33-376E8059432E}"/>
                </a:ext>
              </a:extLst>
            </p:cNvPr>
            <p:cNvSpPr/>
            <p:nvPr/>
          </p:nvSpPr>
          <p:spPr>
            <a:xfrm>
              <a:off x="2002171" y="5901609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2843;p47">
              <a:extLst>
                <a:ext uri="{FF2B5EF4-FFF2-40B4-BE49-F238E27FC236}">
                  <a16:creationId xmlns:a16="http://schemas.microsoft.com/office/drawing/2014/main" id="{194F8479-2630-0F20-DE67-AF026D5AFD28}"/>
                </a:ext>
              </a:extLst>
            </p:cNvPr>
            <p:cNvSpPr/>
            <p:nvPr/>
          </p:nvSpPr>
          <p:spPr>
            <a:xfrm>
              <a:off x="2076280" y="5901609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2844;p47">
              <a:extLst>
                <a:ext uri="{FF2B5EF4-FFF2-40B4-BE49-F238E27FC236}">
                  <a16:creationId xmlns:a16="http://schemas.microsoft.com/office/drawing/2014/main" id="{32644330-7063-42F6-6626-02C703CDC6BA}"/>
                </a:ext>
              </a:extLst>
            </p:cNvPr>
            <p:cNvSpPr/>
            <p:nvPr/>
          </p:nvSpPr>
          <p:spPr>
            <a:xfrm>
              <a:off x="2002171" y="582750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2845;p47">
              <a:extLst>
                <a:ext uri="{FF2B5EF4-FFF2-40B4-BE49-F238E27FC236}">
                  <a16:creationId xmlns:a16="http://schemas.microsoft.com/office/drawing/2014/main" id="{C459B441-2B5B-4E03-33F7-EA2A76AB760D}"/>
                </a:ext>
              </a:extLst>
            </p:cNvPr>
            <p:cNvSpPr/>
            <p:nvPr/>
          </p:nvSpPr>
          <p:spPr>
            <a:xfrm>
              <a:off x="2076280" y="582750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2846;p47">
              <a:extLst>
                <a:ext uri="{FF2B5EF4-FFF2-40B4-BE49-F238E27FC236}">
                  <a16:creationId xmlns:a16="http://schemas.microsoft.com/office/drawing/2014/main" id="{29BE1307-8D9A-31E0-FAE6-EE353E53AE75}"/>
                </a:ext>
              </a:extLst>
            </p:cNvPr>
            <p:cNvSpPr/>
            <p:nvPr/>
          </p:nvSpPr>
          <p:spPr>
            <a:xfrm>
              <a:off x="1969239" y="5864554"/>
              <a:ext cx="3296" cy="7012"/>
            </a:xfrm>
            <a:custGeom>
              <a:avLst/>
              <a:gdLst/>
              <a:ahLst/>
              <a:cxnLst/>
              <a:rect l="l" t="t" r="r" b="b"/>
              <a:pathLst>
                <a:path w="267" h="568" extrusionOk="0">
                  <a:moveTo>
                    <a:pt x="0" y="1"/>
                  </a:moveTo>
                  <a:cubicBezTo>
                    <a:pt x="33" y="201"/>
                    <a:pt x="67" y="401"/>
                    <a:pt x="100" y="568"/>
                  </a:cubicBezTo>
                  <a:cubicBezTo>
                    <a:pt x="133" y="568"/>
                    <a:pt x="167" y="534"/>
                    <a:pt x="200" y="534"/>
                  </a:cubicBezTo>
                  <a:cubicBezTo>
                    <a:pt x="234" y="468"/>
                    <a:pt x="267" y="401"/>
                    <a:pt x="267" y="301"/>
                  </a:cubicBezTo>
                  <a:cubicBezTo>
                    <a:pt x="267" y="234"/>
                    <a:pt x="234" y="134"/>
                    <a:pt x="200" y="101"/>
                  </a:cubicBezTo>
                  <a:cubicBezTo>
                    <a:pt x="133" y="34"/>
                    <a:pt x="6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2847;p47">
              <a:extLst>
                <a:ext uri="{FF2B5EF4-FFF2-40B4-BE49-F238E27FC236}">
                  <a16:creationId xmlns:a16="http://schemas.microsoft.com/office/drawing/2014/main" id="{7DC7A279-50C1-3DD0-8766-52E2885A2CF2}"/>
                </a:ext>
              </a:extLst>
            </p:cNvPr>
            <p:cNvSpPr/>
            <p:nvPr/>
          </p:nvSpPr>
          <p:spPr>
            <a:xfrm>
              <a:off x="2113347" y="579414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cubicBezTo>
                    <a:pt x="0" y="134"/>
                    <a:pt x="100" y="234"/>
                    <a:pt x="200" y="268"/>
                  </a:cubicBezTo>
                  <a:cubicBezTo>
                    <a:pt x="234" y="301"/>
                    <a:pt x="267" y="301"/>
                    <a:pt x="300" y="30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2848;p47">
              <a:extLst>
                <a:ext uri="{FF2B5EF4-FFF2-40B4-BE49-F238E27FC236}">
                  <a16:creationId xmlns:a16="http://schemas.microsoft.com/office/drawing/2014/main" id="{1434EAFF-F1F3-33D8-25A6-F0A1A34E99C0}"/>
                </a:ext>
              </a:extLst>
            </p:cNvPr>
            <p:cNvSpPr/>
            <p:nvPr/>
          </p:nvSpPr>
          <p:spPr>
            <a:xfrm>
              <a:off x="2039226" y="5794148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1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68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2849;p47">
              <a:extLst>
                <a:ext uri="{FF2B5EF4-FFF2-40B4-BE49-F238E27FC236}">
                  <a16:creationId xmlns:a16="http://schemas.microsoft.com/office/drawing/2014/main" id="{9B50FF67-15D5-1FB0-06A0-55F3B3DD6230}"/>
                </a:ext>
              </a:extLst>
            </p:cNvPr>
            <p:cNvSpPr/>
            <p:nvPr/>
          </p:nvSpPr>
          <p:spPr>
            <a:xfrm>
              <a:off x="1968819" y="579414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101" y="301"/>
                    <a:pt x="167" y="268"/>
                    <a:pt x="234" y="234"/>
                  </a:cubicBezTo>
                  <a:cubicBezTo>
                    <a:pt x="268" y="167"/>
                    <a:pt x="301" y="10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2850;p47">
              <a:extLst>
                <a:ext uri="{FF2B5EF4-FFF2-40B4-BE49-F238E27FC236}">
                  <a16:creationId xmlns:a16="http://schemas.microsoft.com/office/drawing/2014/main" id="{33F28CDA-E91A-34F5-B22B-CD2E38F03CCC}"/>
                </a:ext>
              </a:extLst>
            </p:cNvPr>
            <p:cNvSpPr/>
            <p:nvPr/>
          </p:nvSpPr>
          <p:spPr>
            <a:xfrm>
              <a:off x="2113755" y="6086894"/>
              <a:ext cx="3308" cy="371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267" y="1"/>
                  </a:moveTo>
                  <a:cubicBezTo>
                    <a:pt x="234" y="1"/>
                    <a:pt x="201" y="1"/>
                    <a:pt x="167" y="34"/>
                  </a:cubicBezTo>
                  <a:cubicBezTo>
                    <a:pt x="100" y="67"/>
                    <a:pt x="34" y="134"/>
                    <a:pt x="0" y="201"/>
                  </a:cubicBezTo>
                  <a:cubicBezTo>
                    <a:pt x="0" y="201"/>
                    <a:pt x="0" y="234"/>
                    <a:pt x="0" y="234"/>
                  </a:cubicBezTo>
                  <a:cubicBezTo>
                    <a:pt x="34" y="268"/>
                    <a:pt x="67" y="301"/>
                    <a:pt x="100" y="301"/>
                  </a:cubicBez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2851;p47">
              <a:extLst>
                <a:ext uri="{FF2B5EF4-FFF2-40B4-BE49-F238E27FC236}">
                  <a16:creationId xmlns:a16="http://schemas.microsoft.com/office/drawing/2014/main" id="{864AF95F-8494-F958-3D76-D72F2131B31B}"/>
                </a:ext>
              </a:extLst>
            </p:cNvPr>
            <p:cNvSpPr/>
            <p:nvPr/>
          </p:nvSpPr>
          <p:spPr>
            <a:xfrm>
              <a:off x="2113347" y="6012785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0" y="0"/>
                  </a:moveTo>
                  <a:cubicBezTo>
                    <a:pt x="267" y="0"/>
                    <a:pt x="234" y="0"/>
                    <a:pt x="200" y="34"/>
                  </a:cubicBezTo>
                  <a:cubicBezTo>
                    <a:pt x="100" y="67"/>
                    <a:pt x="0" y="167"/>
                    <a:pt x="0" y="301"/>
                  </a:cubicBezTo>
                  <a:cubicBezTo>
                    <a:pt x="0" y="434"/>
                    <a:pt x="100" y="534"/>
                    <a:pt x="200" y="567"/>
                  </a:cubicBezTo>
                  <a:cubicBezTo>
                    <a:pt x="234" y="601"/>
                    <a:pt x="267" y="601"/>
                    <a:pt x="300" y="601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2852;p47">
              <a:extLst>
                <a:ext uri="{FF2B5EF4-FFF2-40B4-BE49-F238E27FC236}">
                  <a16:creationId xmlns:a16="http://schemas.microsoft.com/office/drawing/2014/main" id="{3DAC66C5-9F18-95A3-D6D9-02B98B4F9016}"/>
                </a:ext>
              </a:extLst>
            </p:cNvPr>
            <p:cNvSpPr/>
            <p:nvPr/>
          </p:nvSpPr>
          <p:spPr>
            <a:xfrm>
              <a:off x="2039226" y="6012785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2853;p47">
              <a:extLst>
                <a:ext uri="{FF2B5EF4-FFF2-40B4-BE49-F238E27FC236}">
                  <a16:creationId xmlns:a16="http://schemas.microsoft.com/office/drawing/2014/main" id="{297FE896-3C94-A6F9-6CEF-C8D97C7752A4}"/>
                </a:ext>
              </a:extLst>
            </p:cNvPr>
            <p:cNvSpPr/>
            <p:nvPr/>
          </p:nvSpPr>
          <p:spPr>
            <a:xfrm>
              <a:off x="2076280" y="604984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2854;p47">
              <a:extLst>
                <a:ext uri="{FF2B5EF4-FFF2-40B4-BE49-F238E27FC236}">
                  <a16:creationId xmlns:a16="http://schemas.microsoft.com/office/drawing/2014/main" id="{211D3736-99B0-FD6E-1C6F-1C2BEE45D628}"/>
                </a:ext>
              </a:extLst>
            </p:cNvPr>
            <p:cNvSpPr/>
            <p:nvPr/>
          </p:nvSpPr>
          <p:spPr>
            <a:xfrm>
              <a:off x="2002171" y="597573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2855;p47">
              <a:extLst>
                <a:ext uri="{FF2B5EF4-FFF2-40B4-BE49-F238E27FC236}">
                  <a16:creationId xmlns:a16="http://schemas.microsoft.com/office/drawing/2014/main" id="{3E586199-3F60-F1E2-5243-864393416124}"/>
                </a:ext>
              </a:extLst>
            </p:cNvPr>
            <p:cNvSpPr/>
            <p:nvPr/>
          </p:nvSpPr>
          <p:spPr>
            <a:xfrm>
              <a:off x="2076280" y="597573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2856;p47">
              <a:extLst>
                <a:ext uri="{FF2B5EF4-FFF2-40B4-BE49-F238E27FC236}">
                  <a16:creationId xmlns:a16="http://schemas.microsoft.com/office/drawing/2014/main" id="{921ED037-D9E3-CB92-EED6-B006D68BAA08}"/>
                </a:ext>
              </a:extLst>
            </p:cNvPr>
            <p:cNvSpPr/>
            <p:nvPr/>
          </p:nvSpPr>
          <p:spPr>
            <a:xfrm>
              <a:off x="2113347" y="5942379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134"/>
                    <a:pt x="100" y="234"/>
                    <a:pt x="200" y="267"/>
                  </a:cubicBezTo>
                  <a:cubicBezTo>
                    <a:pt x="234" y="300"/>
                    <a:pt x="267" y="300"/>
                    <a:pt x="300" y="300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2857;p47">
              <a:extLst>
                <a:ext uri="{FF2B5EF4-FFF2-40B4-BE49-F238E27FC236}">
                  <a16:creationId xmlns:a16="http://schemas.microsoft.com/office/drawing/2014/main" id="{F16ED008-B584-C3D6-CDE6-FC43A8E5D604}"/>
                </a:ext>
              </a:extLst>
            </p:cNvPr>
            <p:cNvSpPr/>
            <p:nvPr/>
          </p:nvSpPr>
          <p:spPr>
            <a:xfrm>
              <a:off x="2039226" y="5942379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167"/>
                    <a:pt x="134" y="300"/>
                    <a:pt x="301" y="300"/>
                  </a:cubicBezTo>
                  <a:cubicBezTo>
                    <a:pt x="468" y="300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2858;p47">
              <a:extLst>
                <a:ext uri="{FF2B5EF4-FFF2-40B4-BE49-F238E27FC236}">
                  <a16:creationId xmlns:a16="http://schemas.microsoft.com/office/drawing/2014/main" id="{A68843A7-8DCA-39B3-9E92-150EA21AE0F0}"/>
                </a:ext>
              </a:extLst>
            </p:cNvPr>
            <p:cNvSpPr/>
            <p:nvPr/>
          </p:nvSpPr>
          <p:spPr>
            <a:xfrm>
              <a:off x="2114989" y="6090597"/>
              <a:ext cx="2074" cy="1247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cubicBezTo>
                    <a:pt x="67" y="34"/>
                    <a:pt x="134" y="68"/>
                    <a:pt x="167" y="101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2859;p47">
              <a:extLst>
                <a:ext uri="{FF2B5EF4-FFF2-40B4-BE49-F238E27FC236}">
                  <a16:creationId xmlns:a16="http://schemas.microsoft.com/office/drawing/2014/main" id="{719449EC-8B87-8AEE-7F9B-DF948DE26165}"/>
                </a:ext>
              </a:extLst>
            </p:cNvPr>
            <p:cNvSpPr/>
            <p:nvPr/>
          </p:nvSpPr>
          <p:spPr>
            <a:xfrm>
              <a:off x="1965116" y="534576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1"/>
                  </a:moveTo>
                  <a:cubicBezTo>
                    <a:pt x="201" y="1"/>
                    <a:pt x="67" y="67"/>
                    <a:pt x="34" y="201"/>
                  </a:cubicBezTo>
                  <a:cubicBezTo>
                    <a:pt x="0" y="234"/>
                    <a:pt x="0" y="268"/>
                    <a:pt x="0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2860;p47">
              <a:extLst>
                <a:ext uri="{FF2B5EF4-FFF2-40B4-BE49-F238E27FC236}">
                  <a16:creationId xmlns:a16="http://schemas.microsoft.com/office/drawing/2014/main" id="{1EE5DEAF-49BB-C9B3-B449-2D81C08B4B5E}"/>
                </a:ext>
              </a:extLst>
            </p:cNvPr>
            <p:cNvSpPr/>
            <p:nvPr/>
          </p:nvSpPr>
          <p:spPr>
            <a:xfrm>
              <a:off x="1965116" y="549399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201" y="0"/>
                    <a:pt x="67" y="67"/>
                    <a:pt x="34" y="200"/>
                  </a:cubicBezTo>
                  <a:cubicBezTo>
                    <a:pt x="0" y="234"/>
                    <a:pt x="0" y="267"/>
                    <a:pt x="0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2861;p47">
              <a:extLst>
                <a:ext uri="{FF2B5EF4-FFF2-40B4-BE49-F238E27FC236}">
                  <a16:creationId xmlns:a16="http://schemas.microsoft.com/office/drawing/2014/main" id="{CA67D6B6-15DF-214B-1503-B4DE76E65933}"/>
                </a:ext>
              </a:extLst>
            </p:cNvPr>
            <p:cNvSpPr/>
            <p:nvPr/>
          </p:nvSpPr>
          <p:spPr>
            <a:xfrm>
              <a:off x="1893055" y="5493996"/>
              <a:ext cx="5369" cy="3715"/>
            </a:xfrm>
            <a:custGeom>
              <a:avLst/>
              <a:gdLst/>
              <a:ahLst/>
              <a:cxnLst/>
              <a:rect l="l" t="t" r="r" b="b"/>
              <a:pathLst>
                <a:path w="435" h="301" extrusionOk="0">
                  <a:moveTo>
                    <a:pt x="134" y="0"/>
                  </a:moveTo>
                  <a:cubicBezTo>
                    <a:pt x="101" y="0"/>
                    <a:pt x="68" y="34"/>
                    <a:pt x="1" y="34"/>
                  </a:cubicBezTo>
                  <a:lnTo>
                    <a:pt x="68" y="300"/>
                  </a:lnTo>
                  <a:lnTo>
                    <a:pt x="435" y="300"/>
                  </a:lnTo>
                  <a:cubicBezTo>
                    <a:pt x="435" y="267"/>
                    <a:pt x="435" y="234"/>
                    <a:pt x="401" y="200"/>
                  </a:cubicBezTo>
                  <a:cubicBezTo>
                    <a:pt x="368" y="67"/>
                    <a:pt x="268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2862;p47">
              <a:extLst>
                <a:ext uri="{FF2B5EF4-FFF2-40B4-BE49-F238E27FC236}">
                  <a16:creationId xmlns:a16="http://schemas.microsoft.com/office/drawing/2014/main" id="{849E72E1-217A-2AAB-84B7-AB3BAAAFB3B7}"/>
                </a:ext>
              </a:extLst>
            </p:cNvPr>
            <p:cNvSpPr/>
            <p:nvPr/>
          </p:nvSpPr>
          <p:spPr>
            <a:xfrm>
              <a:off x="1965116" y="5419875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2863;p47">
              <a:extLst>
                <a:ext uri="{FF2B5EF4-FFF2-40B4-BE49-F238E27FC236}">
                  <a16:creationId xmlns:a16="http://schemas.microsoft.com/office/drawing/2014/main" id="{3643716A-C59A-D6C4-BE05-DCC654F55533}"/>
                </a:ext>
              </a:extLst>
            </p:cNvPr>
            <p:cNvSpPr/>
            <p:nvPr/>
          </p:nvSpPr>
          <p:spPr>
            <a:xfrm>
              <a:off x="1891007" y="5419875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2864;p47">
              <a:extLst>
                <a:ext uri="{FF2B5EF4-FFF2-40B4-BE49-F238E27FC236}">
                  <a16:creationId xmlns:a16="http://schemas.microsoft.com/office/drawing/2014/main" id="{B35C8088-0EB8-AB8C-88BD-73D6A1E68603}"/>
                </a:ext>
              </a:extLst>
            </p:cNvPr>
            <p:cNvSpPr/>
            <p:nvPr/>
          </p:nvSpPr>
          <p:spPr>
            <a:xfrm>
              <a:off x="1928061" y="545694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2865;p47">
              <a:extLst>
                <a:ext uri="{FF2B5EF4-FFF2-40B4-BE49-F238E27FC236}">
                  <a16:creationId xmlns:a16="http://schemas.microsoft.com/office/drawing/2014/main" id="{4BBA5B69-FD4E-3105-66CF-322CB92A97A2}"/>
                </a:ext>
              </a:extLst>
            </p:cNvPr>
            <p:cNvSpPr/>
            <p:nvPr/>
          </p:nvSpPr>
          <p:spPr>
            <a:xfrm>
              <a:off x="1928061" y="538282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2866;p47">
              <a:extLst>
                <a:ext uri="{FF2B5EF4-FFF2-40B4-BE49-F238E27FC236}">
                  <a16:creationId xmlns:a16="http://schemas.microsoft.com/office/drawing/2014/main" id="{B74859A2-EA5B-A3B3-69C5-A8F37894277D}"/>
                </a:ext>
              </a:extLst>
            </p:cNvPr>
            <p:cNvSpPr/>
            <p:nvPr/>
          </p:nvSpPr>
          <p:spPr>
            <a:xfrm>
              <a:off x="1965116" y="5349469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cubicBezTo>
                    <a:pt x="0" y="34"/>
                    <a:pt x="0" y="101"/>
                    <a:pt x="34" y="134"/>
                  </a:cubicBezTo>
                  <a:cubicBezTo>
                    <a:pt x="67" y="234"/>
                    <a:pt x="201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2867;p47">
              <a:extLst>
                <a:ext uri="{FF2B5EF4-FFF2-40B4-BE49-F238E27FC236}">
                  <a16:creationId xmlns:a16="http://schemas.microsoft.com/office/drawing/2014/main" id="{11BD808C-274A-4B28-B586-B38DEEF899CD}"/>
                </a:ext>
              </a:extLst>
            </p:cNvPr>
            <p:cNvSpPr/>
            <p:nvPr/>
          </p:nvSpPr>
          <p:spPr>
            <a:xfrm>
              <a:off x="1893882" y="5350703"/>
              <a:ext cx="4542" cy="2494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368" y="1"/>
                  </a:moveTo>
                  <a:cubicBezTo>
                    <a:pt x="234" y="68"/>
                    <a:pt x="101" y="134"/>
                    <a:pt x="1" y="201"/>
                  </a:cubicBezTo>
                  <a:lnTo>
                    <a:pt x="67" y="201"/>
                  </a:lnTo>
                  <a:cubicBezTo>
                    <a:pt x="201" y="201"/>
                    <a:pt x="301" y="134"/>
                    <a:pt x="368" y="34"/>
                  </a:cubicBezTo>
                  <a:cubicBezTo>
                    <a:pt x="368" y="1"/>
                    <a:pt x="368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2868;p47">
              <a:extLst>
                <a:ext uri="{FF2B5EF4-FFF2-40B4-BE49-F238E27FC236}">
                  <a16:creationId xmlns:a16="http://schemas.microsoft.com/office/drawing/2014/main" id="{00C743ED-F436-C79D-1044-D3A154F246F8}"/>
                </a:ext>
              </a:extLst>
            </p:cNvPr>
            <p:cNvSpPr/>
            <p:nvPr/>
          </p:nvSpPr>
          <p:spPr>
            <a:xfrm>
              <a:off x="1965116" y="5642214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2869;p47">
              <a:extLst>
                <a:ext uri="{FF2B5EF4-FFF2-40B4-BE49-F238E27FC236}">
                  <a16:creationId xmlns:a16="http://schemas.microsoft.com/office/drawing/2014/main" id="{9E3DC495-E57E-6525-A723-4FACD10BA5E1}"/>
                </a:ext>
              </a:extLst>
            </p:cNvPr>
            <p:cNvSpPr/>
            <p:nvPr/>
          </p:nvSpPr>
          <p:spPr>
            <a:xfrm>
              <a:off x="1965116" y="556810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2870;p47">
              <a:extLst>
                <a:ext uri="{FF2B5EF4-FFF2-40B4-BE49-F238E27FC236}">
                  <a16:creationId xmlns:a16="http://schemas.microsoft.com/office/drawing/2014/main" id="{3FB1B093-2297-C5D0-5E1C-CB6A69A33D5C}"/>
                </a:ext>
              </a:extLst>
            </p:cNvPr>
            <p:cNvSpPr/>
            <p:nvPr/>
          </p:nvSpPr>
          <p:spPr>
            <a:xfrm>
              <a:off x="1928061" y="560516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2871;p47">
              <a:extLst>
                <a:ext uri="{FF2B5EF4-FFF2-40B4-BE49-F238E27FC236}">
                  <a16:creationId xmlns:a16="http://schemas.microsoft.com/office/drawing/2014/main" id="{00562289-0854-D9B0-06A7-ECAD7346D766}"/>
                </a:ext>
              </a:extLst>
            </p:cNvPr>
            <p:cNvSpPr/>
            <p:nvPr/>
          </p:nvSpPr>
          <p:spPr>
            <a:xfrm>
              <a:off x="1928061" y="5531051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2872;p47">
              <a:extLst>
                <a:ext uri="{FF2B5EF4-FFF2-40B4-BE49-F238E27FC236}">
                  <a16:creationId xmlns:a16="http://schemas.microsoft.com/office/drawing/2014/main" id="{CF0C7BAD-38F5-3EB4-8436-D923AF3BFE46}"/>
                </a:ext>
              </a:extLst>
            </p:cNvPr>
            <p:cNvSpPr/>
            <p:nvPr/>
          </p:nvSpPr>
          <p:spPr>
            <a:xfrm>
              <a:off x="1965116" y="549770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167"/>
                    <a:pt x="134" y="301"/>
                    <a:pt x="301" y="3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2873;p47">
              <a:extLst>
                <a:ext uri="{FF2B5EF4-FFF2-40B4-BE49-F238E27FC236}">
                  <a16:creationId xmlns:a16="http://schemas.microsoft.com/office/drawing/2014/main" id="{B531D75C-8BDF-6333-A039-EC1115BBDB3E}"/>
                </a:ext>
              </a:extLst>
            </p:cNvPr>
            <p:cNvSpPr/>
            <p:nvPr/>
          </p:nvSpPr>
          <p:spPr>
            <a:xfrm>
              <a:off x="1893882" y="5497700"/>
              <a:ext cx="4542" cy="3715"/>
            </a:xfrm>
            <a:custGeom>
              <a:avLst/>
              <a:gdLst/>
              <a:ahLst/>
              <a:cxnLst/>
              <a:rect l="l" t="t" r="r" b="b"/>
              <a:pathLst>
                <a:path w="368" h="301" extrusionOk="0">
                  <a:moveTo>
                    <a:pt x="1" y="0"/>
                  </a:moveTo>
                  <a:lnTo>
                    <a:pt x="67" y="301"/>
                  </a:lnTo>
                  <a:cubicBezTo>
                    <a:pt x="234" y="301"/>
                    <a:pt x="368" y="167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2874;p47">
              <a:extLst>
                <a:ext uri="{FF2B5EF4-FFF2-40B4-BE49-F238E27FC236}">
                  <a16:creationId xmlns:a16="http://schemas.microsoft.com/office/drawing/2014/main" id="{5C05D5F7-4FA1-A518-83AB-EB0CF6EA812A}"/>
                </a:ext>
              </a:extLst>
            </p:cNvPr>
            <p:cNvSpPr/>
            <p:nvPr/>
          </p:nvSpPr>
          <p:spPr>
            <a:xfrm>
              <a:off x="1965116" y="57904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201" y="0"/>
                    <a:pt x="67" y="67"/>
                    <a:pt x="34" y="201"/>
                  </a:cubicBezTo>
                  <a:cubicBezTo>
                    <a:pt x="0" y="234"/>
                    <a:pt x="0" y="267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2875;p47">
              <a:extLst>
                <a:ext uri="{FF2B5EF4-FFF2-40B4-BE49-F238E27FC236}">
                  <a16:creationId xmlns:a16="http://schemas.microsoft.com/office/drawing/2014/main" id="{617C9280-9E18-6FF4-40B0-7FE9D1D09251}"/>
                </a:ext>
              </a:extLst>
            </p:cNvPr>
            <p:cNvSpPr/>
            <p:nvPr/>
          </p:nvSpPr>
          <p:spPr>
            <a:xfrm>
              <a:off x="1965116" y="571633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2876;p47">
              <a:extLst>
                <a:ext uri="{FF2B5EF4-FFF2-40B4-BE49-F238E27FC236}">
                  <a16:creationId xmlns:a16="http://schemas.microsoft.com/office/drawing/2014/main" id="{E749F161-A1A5-0E49-AD9D-D027CE4CE38D}"/>
                </a:ext>
              </a:extLst>
            </p:cNvPr>
            <p:cNvSpPr/>
            <p:nvPr/>
          </p:nvSpPr>
          <p:spPr>
            <a:xfrm>
              <a:off x="1928469" y="5679282"/>
              <a:ext cx="7012" cy="7419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268" y="0"/>
                  </a:moveTo>
                  <a:cubicBezTo>
                    <a:pt x="134" y="0"/>
                    <a:pt x="34" y="100"/>
                    <a:pt x="1" y="234"/>
                  </a:cubicBezTo>
                  <a:cubicBezTo>
                    <a:pt x="1" y="300"/>
                    <a:pt x="34" y="400"/>
                    <a:pt x="67" y="534"/>
                  </a:cubicBezTo>
                  <a:cubicBezTo>
                    <a:pt x="134" y="567"/>
                    <a:pt x="201" y="600"/>
                    <a:pt x="268" y="600"/>
                  </a:cubicBezTo>
                  <a:cubicBezTo>
                    <a:pt x="434" y="600"/>
                    <a:pt x="568" y="467"/>
                    <a:pt x="568" y="300"/>
                  </a:cubicBezTo>
                  <a:cubicBezTo>
                    <a:pt x="568" y="133"/>
                    <a:pt x="434" y="0"/>
                    <a:pt x="2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2877;p47">
              <a:extLst>
                <a:ext uri="{FF2B5EF4-FFF2-40B4-BE49-F238E27FC236}">
                  <a16:creationId xmlns:a16="http://schemas.microsoft.com/office/drawing/2014/main" id="{EC2814BE-6209-7B48-AD12-E002239F3193}"/>
                </a:ext>
              </a:extLst>
            </p:cNvPr>
            <p:cNvSpPr/>
            <p:nvPr/>
          </p:nvSpPr>
          <p:spPr>
            <a:xfrm>
              <a:off x="1965116" y="56459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33"/>
                    <a:pt x="0" y="67"/>
                    <a:pt x="34" y="134"/>
                  </a:cubicBezTo>
                  <a:cubicBezTo>
                    <a:pt x="67" y="234"/>
                    <a:pt x="201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2878;p47">
              <a:extLst>
                <a:ext uri="{FF2B5EF4-FFF2-40B4-BE49-F238E27FC236}">
                  <a16:creationId xmlns:a16="http://schemas.microsoft.com/office/drawing/2014/main" id="{B2527F49-B851-032A-B9E7-B2726871AA49}"/>
                </a:ext>
              </a:extLst>
            </p:cNvPr>
            <p:cNvSpPr/>
            <p:nvPr/>
          </p:nvSpPr>
          <p:spPr>
            <a:xfrm>
              <a:off x="1965116" y="579414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cubicBezTo>
                    <a:pt x="0" y="167"/>
                    <a:pt x="134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2879;p47">
              <a:extLst>
                <a:ext uri="{FF2B5EF4-FFF2-40B4-BE49-F238E27FC236}">
                  <a16:creationId xmlns:a16="http://schemas.microsoft.com/office/drawing/2014/main" id="{C84A18CE-46F1-D8EB-4A1E-7E7458ECD1F1}"/>
                </a:ext>
              </a:extLst>
            </p:cNvPr>
            <p:cNvSpPr/>
            <p:nvPr/>
          </p:nvSpPr>
          <p:spPr>
            <a:xfrm>
              <a:off x="1543084" y="5445413"/>
              <a:ext cx="242537" cy="451300"/>
            </a:xfrm>
            <a:custGeom>
              <a:avLst/>
              <a:gdLst/>
              <a:ahLst/>
              <a:cxnLst/>
              <a:rect l="l" t="t" r="r" b="b"/>
              <a:pathLst>
                <a:path w="19648" h="36560" extrusionOk="0">
                  <a:moveTo>
                    <a:pt x="19648" y="0"/>
                  </a:moveTo>
                  <a:lnTo>
                    <a:pt x="167" y="2202"/>
                  </a:lnTo>
                  <a:cubicBezTo>
                    <a:pt x="167" y="2202"/>
                    <a:pt x="0" y="15044"/>
                    <a:pt x="2369" y="21649"/>
                  </a:cubicBezTo>
                  <a:cubicBezTo>
                    <a:pt x="4737" y="28254"/>
                    <a:pt x="12543" y="36560"/>
                    <a:pt x="12543" y="36560"/>
                  </a:cubicBezTo>
                  <a:cubicBezTo>
                    <a:pt x="12543" y="36560"/>
                    <a:pt x="17947" y="19447"/>
                    <a:pt x="18814" y="14877"/>
                  </a:cubicBezTo>
                  <a:cubicBezTo>
                    <a:pt x="19648" y="10308"/>
                    <a:pt x="19648" y="0"/>
                    <a:pt x="19648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2880;p47">
              <a:extLst>
                <a:ext uri="{FF2B5EF4-FFF2-40B4-BE49-F238E27FC236}">
                  <a16:creationId xmlns:a16="http://schemas.microsoft.com/office/drawing/2014/main" id="{2CB60E73-34A1-D0E3-2A8F-B49DFE9EF039}"/>
                </a:ext>
              </a:extLst>
            </p:cNvPr>
            <p:cNvSpPr/>
            <p:nvPr/>
          </p:nvSpPr>
          <p:spPr>
            <a:xfrm>
              <a:off x="1573548" y="5501402"/>
              <a:ext cx="182014" cy="339314"/>
            </a:xfrm>
            <a:custGeom>
              <a:avLst/>
              <a:gdLst/>
              <a:ahLst/>
              <a:cxnLst/>
              <a:rect l="l" t="t" r="r" b="b"/>
              <a:pathLst>
                <a:path w="14745" h="27488" extrusionOk="0">
                  <a:moveTo>
                    <a:pt x="14745" y="1"/>
                  </a:moveTo>
                  <a:lnTo>
                    <a:pt x="134" y="1669"/>
                  </a:lnTo>
                  <a:cubicBezTo>
                    <a:pt x="134" y="1669"/>
                    <a:pt x="1" y="11309"/>
                    <a:pt x="1802" y="16279"/>
                  </a:cubicBezTo>
                  <a:cubicBezTo>
                    <a:pt x="3570" y="21249"/>
                    <a:pt x="9408" y="27487"/>
                    <a:pt x="9408" y="27487"/>
                  </a:cubicBezTo>
                  <a:cubicBezTo>
                    <a:pt x="9408" y="27487"/>
                    <a:pt x="13477" y="14611"/>
                    <a:pt x="14111" y="11175"/>
                  </a:cubicBezTo>
                  <a:cubicBezTo>
                    <a:pt x="14745" y="7773"/>
                    <a:pt x="14745" y="1"/>
                    <a:pt x="14745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2881;p47">
              <a:extLst>
                <a:ext uri="{FF2B5EF4-FFF2-40B4-BE49-F238E27FC236}">
                  <a16:creationId xmlns:a16="http://schemas.microsoft.com/office/drawing/2014/main" id="{295ADF79-ED12-3568-A384-B126085AB118}"/>
                </a:ext>
              </a:extLst>
            </p:cNvPr>
            <p:cNvSpPr/>
            <p:nvPr/>
          </p:nvSpPr>
          <p:spPr>
            <a:xfrm>
              <a:off x="1520027" y="5461879"/>
              <a:ext cx="303072" cy="284543"/>
            </a:xfrm>
            <a:custGeom>
              <a:avLst/>
              <a:gdLst/>
              <a:ahLst/>
              <a:cxnLst/>
              <a:rect l="l" t="t" r="r" b="b"/>
              <a:pathLst>
                <a:path w="24552" h="23051" extrusionOk="0">
                  <a:moveTo>
                    <a:pt x="24551" y="0"/>
                  </a:moveTo>
                  <a:lnTo>
                    <a:pt x="367" y="1201"/>
                  </a:lnTo>
                  <a:cubicBezTo>
                    <a:pt x="367" y="1201"/>
                    <a:pt x="0" y="8306"/>
                    <a:pt x="701" y="13043"/>
                  </a:cubicBezTo>
                  <a:cubicBezTo>
                    <a:pt x="1368" y="17780"/>
                    <a:pt x="2035" y="21849"/>
                    <a:pt x="2035" y="21849"/>
                  </a:cubicBezTo>
                  <a:lnTo>
                    <a:pt x="9340" y="11675"/>
                  </a:lnTo>
                  <a:lnTo>
                    <a:pt x="10675" y="10508"/>
                  </a:lnTo>
                  <a:lnTo>
                    <a:pt x="22717" y="23050"/>
                  </a:lnTo>
                  <a:lnTo>
                    <a:pt x="24551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2882;p47">
              <a:extLst>
                <a:ext uri="{FF2B5EF4-FFF2-40B4-BE49-F238E27FC236}">
                  <a16:creationId xmlns:a16="http://schemas.microsoft.com/office/drawing/2014/main" id="{5964A95B-0ACB-DF30-93D8-7F0DAF0B74E3}"/>
                </a:ext>
              </a:extLst>
            </p:cNvPr>
            <p:cNvSpPr/>
            <p:nvPr/>
          </p:nvSpPr>
          <p:spPr>
            <a:xfrm>
              <a:off x="1454558" y="4992501"/>
              <a:ext cx="527895" cy="605638"/>
            </a:xfrm>
            <a:custGeom>
              <a:avLst/>
              <a:gdLst/>
              <a:ahLst/>
              <a:cxnLst/>
              <a:rect l="l" t="t" r="r" b="b"/>
              <a:pathLst>
                <a:path w="42765" h="49063" extrusionOk="0">
                  <a:moveTo>
                    <a:pt x="17580" y="0"/>
                  </a:moveTo>
                  <a:cubicBezTo>
                    <a:pt x="15945" y="0"/>
                    <a:pt x="2135" y="4470"/>
                    <a:pt x="2135" y="4470"/>
                  </a:cubicBezTo>
                  <a:cubicBezTo>
                    <a:pt x="2135" y="4470"/>
                    <a:pt x="1402" y="14911"/>
                    <a:pt x="634" y="23851"/>
                  </a:cubicBezTo>
                  <a:cubicBezTo>
                    <a:pt x="1" y="31223"/>
                    <a:pt x="7306" y="44165"/>
                    <a:pt x="9841" y="46934"/>
                  </a:cubicBezTo>
                  <a:cubicBezTo>
                    <a:pt x="11047" y="48251"/>
                    <a:pt x="12827" y="49062"/>
                    <a:pt x="15045" y="49062"/>
                  </a:cubicBezTo>
                  <a:cubicBezTo>
                    <a:pt x="17488" y="49062"/>
                    <a:pt x="20462" y="48078"/>
                    <a:pt x="23784" y="45700"/>
                  </a:cubicBezTo>
                  <a:cubicBezTo>
                    <a:pt x="34225" y="38261"/>
                    <a:pt x="37194" y="28821"/>
                    <a:pt x="37194" y="28821"/>
                  </a:cubicBezTo>
                  <a:cubicBezTo>
                    <a:pt x="37194" y="28821"/>
                    <a:pt x="41397" y="26853"/>
                    <a:pt x="42064" y="21983"/>
                  </a:cubicBezTo>
                  <a:cubicBezTo>
                    <a:pt x="42764" y="17146"/>
                    <a:pt x="40863" y="15244"/>
                    <a:pt x="39262" y="14310"/>
                  </a:cubicBezTo>
                  <a:cubicBezTo>
                    <a:pt x="37627" y="13376"/>
                    <a:pt x="36493" y="9240"/>
                    <a:pt x="36493" y="9240"/>
                  </a:cubicBezTo>
                  <a:cubicBezTo>
                    <a:pt x="36493" y="9240"/>
                    <a:pt x="36493" y="0"/>
                    <a:pt x="3465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2883;p47">
              <a:extLst>
                <a:ext uri="{FF2B5EF4-FFF2-40B4-BE49-F238E27FC236}">
                  <a16:creationId xmlns:a16="http://schemas.microsoft.com/office/drawing/2014/main" id="{6B5F5FA1-D641-9814-A522-3955FF6316FF}"/>
                </a:ext>
              </a:extLst>
            </p:cNvPr>
            <p:cNvSpPr/>
            <p:nvPr/>
          </p:nvSpPr>
          <p:spPr>
            <a:xfrm>
              <a:off x="1477208" y="5265066"/>
              <a:ext cx="102950" cy="200542"/>
            </a:xfrm>
            <a:custGeom>
              <a:avLst/>
              <a:gdLst/>
              <a:ahLst/>
              <a:cxnLst/>
              <a:rect l="l" t="t" r="r" b="b"/>
              <a:pathLst>
                <a:path w="8340" h="16246" extrusionOk="0">
                  <a:moveTo>
                    <a:pt x="4870" y="1"/>
                  </a:moveTo>
                  <a:cubicBezTo>
                    <a:pt x="4870" y="1"/>
                    <a:pt x="4670" y="968"/>
                    <a:pt x="3703" y="2269"/>
                  </a:cubicBezTo>
                  <a:cubicBezTo>
                    <a:pt x="2736" y="3570"/>
                    <a:pt x="1234" y="2469"/>
                    <a:pt x="701" y="4537"/>
                  </a:cubicBezTo>
                  <a:cubicBezTo>
                    <a:pt x="167" y="6572"/>
                    <a:pt x="1201" y="7706"/>
                    <a:pt x="1001" y="8607"/>
                  </a:cubicBezTo>
                  <a:cubicBezTo>
                    <a:pt x="801" y="9541"/>
                    <a:pt x="367" y="10341"/>
                    <a:pt x="367" y="10341"/>
                  </a:cubicBezTo>
                  <a:cubicBezTo>
                    <a:pt x="367" y="10341"/>
                    <a:pt x="0" y="11609"/>
                    <a:pt x="601" y="12410"/>
                  </a:cubicBezTo>
                  <a:cubicBezTo>
                    <a:pt x="1201" y="13210"/>
                    <a:pt x="1902" y="13710"/>
                    <a:pt x="1902" y="14578"/>
                  </a:cubicBezTo>
                  <a:cubicBezTo>
                    <a:pt x="1902" y="15478"/>
                    <a:pt x="2836" y="16246"/>
                    <a:pt x="2836" y="16246"/>
                  </a:cubicBezTo>
                  <a:cubicBezTo>
                    <a:pt x="2836" y="16246"/>
                    <a:pt x="2535" y="15078"/>
                    <a:pt x="3803" y="13877"/>
                  </a:cubicBezTo>
                  <a:cubicBezTo>
                    <a:pt x="5104" y="12710"/>
                    <a:pt x="4137" y="10875"/>
                    <a:pt x="3269" y="9141"/>
                  </a:cubicBezTo>
                  <a:cubicBezTo>
                    <a:pt x="2402" y="7439"/>
                    <a:pt x="3503" y="6839"/>
                    <a:pt x="5204" y="5805"/>
                  </a:cubicBezTo>
                  <a:cubicBezTo>
                    <a:pt x="6905" y="4804"/>
                    <a:pt x="6705" y="4304"/>
                    <a:pt x="6405" y="2703"/>
                  </a:cubicBezTo>
                  <a:cubicBezTo>
                    <a:pt x="6071" y="1068"/>
                    <a:pt x="8340" y="101"/>
                    <a:pt x="8340" y="101"/>
                  </a:cubicBezTo>
                  <a:lnTo>
                    <a:pt x="48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2884;p47">
              <a:extLst>
                <a:ext uri="{FF2B5EF4-FFF2-40B4-BE49-F238E27FC236}">
                  <a16:creationId xmlns:a16="http://schemas.microsoft.com/office/drawing/2014/main" id="{D68F8E84-81D7-3C04-BC0B-7BD4E7413644}"/>
                </a:ext>
              </a:extLst>
            </p:cNvPr>
            <p:cNvSpPr/>
            <p:nvPr/>
          </p:nvSpPr>
          <p:spPr>
            <a:xfrm>
              <a:off x="1477208" y="5265066"/>
              <a:ext cx="102950" cy="200542"/>
            </a:xfrm>
            <a:custGeom>
              <a:avLst/>
              <a:gdLst/>
              <a:ahLst/>
              <a:cxnLst/>
              <a:rect l="l" t="t" r="r" b="b"/>
              <a:pathLst>
                <a:path w="8340" h="16246" fill="none" extrusionOk="0">
                  <a:moveTo>
                    <a:pt x="4870" y="1"/>
                  </a:moveTo>
                  <a:cubicBezTo>
                    <a:pt x="4870" y="1"/>
                    <a:pt x="4670" y="968"/>
                    <a:pt x="3703" y="2269"/>
                  </a:cubicBezTo>
                  <a:cubicBezTo>
                    <a:pt x="2736" y="3570"/>
                    <a:pt x="1234" y="2469"/>
                    <a:pt x="701" y="4537"/>
                  </a:cubicBezTo>
                  <a:cubicBezTo>
                    <a:pt x="167" y="6572"/>
                    <a:pt x="1201" y="7706"/>
                    <a:pt x="1001" y="8607"/>
                  </a:cubicBezTo>
                  <a:cubicBezTo>
                    <a:pt x="801" y="9541"/>
                    <a:pt x="367" y="10341"/>
                    <a:pt x="367" y="10341"/>
                  </a:cubicBezTo>
                  <a:cubicBezTo>
                    <a:pt x="367" y="10341"/>
                    <a:pt x="0" y="11609"/>
                    <a:pt x="601" y="12410"/>
                  </a:cubicBezTo>
                  <a:cubicBezTo>
                    <a:pt x="1201" y="13210"/>
                    <a:pt x="1902" y="13710"/>
                    <a:pt x="1902" y="14578"/>
                  </a:cubicBezTo>
                  <a:cubicBezTo>
                    <a:pt x="1902" y="15478"/>
                    <a:pt x="2836" y="16246"/>
                    <a:pt x="2836" y="16246"/>
                  </a:cubicBezTo>
                  <a:cubicBezTo>
                    <a:pt x="2836" y="16246"/>
                    <a:pt x="2535" y="15078"/>
                    <a:pt x="3803" y="13877"/>
                  </a:cubicBezTo>
                  <a:cubicBezTo>
                    <a:pt x="5104" y="12710"/>
                    <a:pt x="4137" y="10875"/>
                    <a:pt x="3269" y="9141"/>
                  </a:cubicBezTo>
                  <a:cubicBezTo>
                    <a:pt x="2402" y="7439"/>
                    <a:pt x="3503" y="6839"/>
                    <a:pt x="5204" y="5805"/>
                  </a:cubicBezTo>
                  <a:cubicBezTo>
                    <a:pt x="6905" y="4804"/>
                    <a:pt x="6705" y="4304"/>
                    <a:pt x="6405" y="2703"/>
                  </a:cubicBezTo>
                  <a:cubicBezTo>
                    <a:pt x="6071" y="1068"/>
                    <a:pt x="8340" y="101"/>
                    <a:pt x="8340" y="101"/>
                  </a:cubicBezTo>
                </a:path>
              </a:pathLst>
            </a:custGeom>
            <a:noFill/>
            <a:ln w="10850" cap="flat" cmpd="sng">
              <a:solidFill>
                <a:srgbClr val="9C9C9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2885;p47">
              <a:extLst>
                <a:ext uri="{FF2B5EF4-FFF2-40B4-BE49-F238E27FC236}">
                  <a16:creationId xmlns:a16="http://schemas.microsoft.com/office/drawing/2014/main" id="{9A2C8E9F-EB7B-9C72-D1C4-19B222555637}"/>
                </a:ext>
              </a:extLst>
            </p:cNvPr>
            <p:cNvSpPr/>
            <p:nvPr/>
          </p:nvSpPr>
          <p:spPr>
            <a:xfrm>
              <a:off x="1690489" y="5273299"/>
              <a:ext cx="170064" cy="268484"/>
            </a:xfrm>
            <a:custGeom>
              <a:avLst/>
              <a:gdLst/>
              <a:ahLst/>
              <a:cxnLst/>
              <a:rect l="l" t="t" r="r" b="b"/>
              <a:pathLst>
                <a:path w="13777" h="21750" extrusionOk="0">
                  <a:moveTo>
                    <a:pt x="0" y="1"/>
                  </a:moveTo>
                  <a:cubicBezTo>
                    <a:pt x="0" y="1"/>
                    <a:pt x="2369" y="1702"/>
                    <a:pt x="3002" y="3537"/>
                  </a:cubicBezTo>
                  <a:cubicBezTo>
                    <a:pt x="3670" y="5371"/>
                    <a:pt x="2569" y="5371"/>
                    <a:pt x="2902" y="7640"/>
                  </a:cubicBezTo>
                  <a:cubicBezTo>
                    <a:pt x="3236" y="9875"/>
                    <a:pt x="5871" y="9508"/>
                    <a:pt x="6772" y="11709"/>
                  </a:cubicBezTo>
                  <a:cubicBezTo>
                    <a:pt x="7706" y="13911"/>
                    <a:pt x="7005" y="16146"/>
                    <a:pt x="6472" y="17980"/>
                  </a:cubicBezTo>
                  <a:cubicBezTo>
                    <a:pt x="5938" y="19782"/>
                    <a:pt x="6238" y="21750"/>
                    <a:pt x="6238" y="21750"/>
                  </a:cubicBezTo>
                  <a:cubicBezTo>
                    <a:pt x="6238" y="21750"/>
                    <a:pt x="8206" y="20382"/>
                    <a:pt x="9707" y="19114"/>
                  </a:cubicBezTo>
                  <a:cubicBezTo>
                    <a:pt x="11208" y="17814"/>
                    <a:pt x="13477" y="16046"/>
                    <a:pt x="13677" y="13344"/>
                  </a:cubicBezTo>
                  <a:cubicBezTo>
                    <a:pt x="13743" y="12476"/>
                    <a:pt x="12909" y="11943"/>
                    <a:pt x="13343" y="10208"/>
                  </a:cubicBezTo>
                  <a:cubicBezTo>
                    <a:pt x="13777" y="8507"/>
                    <a:pt x="10675" y="7640"/>
                    <a:pt x="8740" y="7640"/>
                  </a:cubicBezTo>
                  <a:cubicBezTo>
                    <a:pt x="6772" y="7640"/>
                    <a:pt x="7005" y="6539"/>
                    <a:pt x="6672" y="4504"/>
                  </a:cubicBezTo>
                  <a:cubicBezTo>
                    <a:pt x="6394" y="2661"/>
                    <a:pt x="4931" y="1276"/>
                    <a:pt x="4642" y="1276"/>
                  </a:cubicBezTo>
                  <a:cubicBezTo>
                    <a:pt x="4549" y="1276"/>
                    <a:pt x="4577" y="1419"/>
                    <a:pt x="4804" y="17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2886;p47">
              <a:extLst>
                <a:ext uri="{FF2B5EF4-FFF2-40B4-BE49-F238E27FC236}">
                  <a16:creationId xmlns:a16="http://schemas.microsoft.com/office/drawing/2014/main" id="{566E1434-3217-3509-E0F1-AA3866D06CC1}"/>
                </a:ext>
              </a:extLst>
            </p:cNvPr>
            <p:cNvSpPr/>
            <p:nvPr/>
          </p:nvSpPr>
          <p:spPr>
            <a:xfrm>
              <a:off x="1690489" y="5273299"/>
              <a:ext cx="170064" cy="268484"/>
            </a:xfrm>
            <a:custGeom>
              <a:avLst/>
              <a:gdLst/>
              <a:ahLst/>
              <a:cxnLst/>
              <a:rect l="l" t="t" r="r" b="b"/>
              <a:pathLst>
                <a:path w="13777" h="21750" fill="none" extrusionOk="0">
                  <a:moveTo>
                    <a:pt x="0" y="1"/>
                  </a:moveTo>
                  <a:cubicBezTo>
                    <a:pt x="0" y="1"/>
                    <a:pt x="2369" y="1702"/>
                    <a:pt x="3002" y="3537"/>
                  </a:cubicBezTo>
                  <a:cubicBezTo>
                    <a:pt x="3670" y="5371"/>
                    <a:pt x="2569" y="5371"/>
                    <a:pt x="2902" y="7640"/>
                  </a:cubicBezTo>
                  <a:cubicBezTo>
                    <a:pt x="3236" y="9875"/>
                    <a:pt x="5871" y="9508"/>
                    <a:pt x="6772" y="11709"/>
                  </a:cubicBezTo>
                  <a:cubicBezTo>
                    <a:pt x="7706" y="13911"/>
                    <a:pt x="7005" y="16146"/>
                    <a:pt x="6472" y="17980"/>
                  </a:cubicBezTo>
                  <a:cubicBezTo>
                    <a:pt x="5938" y="19782"/>
                    <a:pt x="6238" y="21750"/>
                    <a:pt x="6238" y="21750"/>
                  </a:cubicBezTo>
                  <a:cubicBezTo>
                    <a:pt x="6238" y="21750"/>
                    <a:pt x="8206" y="20382"/>
                    <a:pt x="9707" y="19114"/>
                  </a:cubicBezTo>
                  <a:cubicBezTo>
                    <a:pt x="11208" y="17814"/>
                    <a:pt x="13477" y="16046"/>
                    <a:pt x="13677" y="13344"/>
                  </a:cubicBezTo>
                  <a:cubicBezTo>
                    <a:pt x="13743" y="12476"/>
                    <a:pt x="12909" y="11943"/>
                    <a:pt x="13343" y="10208"/>
                  </a:cubicBezTo>
                  <a:cubicBezTo>
                    <a:pt x="13777" y="8507"/>
                    <a:pt x="10675" y="7640"/>
                    <a:pt x="8740" y="7640"/>
                  </a:cubicBezTo>
                  <a:cubicBezTo>
                    <a:pt x="6772" y="7640"/>
                    <a:pt x="7005" y="6539"/>
                    <a:pt x="6672" y="4504"/>
                  </a:cubicBezTo>
                  <a:cubicBezTo>
                    <a:pt x="6305" y="2069"/>
                    <a:pt x="3870" y="434"/>
                    <a:pt x="4804" y="1735"/>
                  </a:cubicBezTo>
                </a:path>
              </a:pathLst>
            </a:custGeom>
            <a:noFill/>
            <a:ln w="10850" cap="flat" cmpd="sng">
              <a:solidFill>
                <a:srgbClr val="9C9C9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2887;p47">
              <a:extLst>
                <a:ext uri="{FF2B5EF4-FFF2-40B4-BE49-F238E27FC236}">
                  <a16:creationId xmlns:a16="http://schemas.microsoft.com/office/drawing/2014/main" id="{239573DD-622A-792C-4B1B-A6EC98E5E698}"/>
                </a:ext>
              </a:extLst>
            </p:cNvPr>
            <p:cNvSpPr/>
            <p:nvPr/>
          </p:nvSpPr>
          <p:spPr>
            <a:xfrm>
              <a:off x="1921877" y="5200831"/>
              <a:ext cx="42019" cy="97198"/>
            </a:xfrm>
            <a:custGeom>
              <a:avLst/>
              <a:gdLst/>
              <a:ahLst/>
              <a:cxnLst/>
              <a:rect l="l" t="t" r="r" b="b"/>
              <a:pathLst>
                <a:path w="3404" h="7874" fill="none" extrusionOk="0">
                  <a:moveTo>
                    <a:pt x="3403" y="2069"/>
                  </a:moveTo>
                  <a:cubicBezTo>
                    <a:pt x="3403" y="2069"/>
                    <a:pt x="3003" y="1"/>
                    <a:pt x="1502" y="768"/>
                  </a:cubicBezTo>
                  <a:cubicBezTo>
                    <a:pt x="1" y="1502"/>
                    <a:pt x="1" y="6005"/>
                    <a:pt x="1" y="6005"/>
                  </a:cubicBezTo>
                  <a:cubicBezTo>
                    <a:pt x="1" y="6005"/>
                    <a:pt x="1335" y="4704"/>
                    <a:pt x="1335" y="6005"/>
                  </a:cubicBezTo>
                  <a:cubicBezTo>
                    <a:pt x="1335" y="7340"/>
                    <a:pt x="935" y="7873"/>
                    <a:pt x="935" y="7873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2888;p47">
              <a:extLst>
                <a:ext uri="{FF2B5EF4-FFF2-40B4-BE49-F238E27FC236}">
                  <a16:creationId xmlns:a16="http://schemas.microsoft.com/office/drawing/2014/main" id="{90D6FE4E-385F-D026-0A6C-87BFCA208620}"/>
                </a:ext>
              </a:extLst>
            </p:cNvPr>
            <p:cNvSpPr/>
            <p:nvPr/>
          </p:nvSpPr>
          <p:spPr>
            <a:xfrm>
              <a:off x="1332680" y="4783344"/>
              <a:ext cx="711550" cy="457064"/>
            </a:xfrm>
            <a:custGeom>
              <a:avLst/>
              <a:gdLst/>
              <a:ahLst/>
              <a:cxnLst/>
              <a:rect l="l" t="t" r="r" b="b"/>
              <a:pathLst>
                <a:path w="57643" h="37027" extrusionOk="0">
                  <a:moveTo>
                    <a:pt x="34199" y="0"/>
                  </a:moveTo>
                  <a:cubicBezTo>
                    <a:pt x="32863" y="0"/>
                    <a:pt x="32991" y="1267"/>
                    <a:pt x="32991" y="1267"/>
                  </a:cubicBezTo>
                  <a:lnTo>
                    <a:pt x="29055" y="1034"/>
                  </a:lnTo>
                  <a:cubicBezTo>
                    <a:pt x="29055" y="1034"/>
                    <a:pt x="22150" y="1734"/>
                    <a:pt x="16146" y="4036"/>
                  </a:cubicBezTo>
                  <a:cubicBezTo>
                    <a:pt x="10141" y="6338"/>
                    <a:pt x="1" y="18813"/>
                    <a:pt x="2536" y="19480"/>
                  </a:cubicBezTo>
                  <a:cubicBezTo>
                    <a:pt x="2871" y="19573"/>
                    <a:pt x="3226" y="19613"/>
                    <a:pt x="3590" y="19613"/>
                  </a:cubicBezTo>
                  <a:cubicBezTo>
                    <a:pt x="5985" y="19613"/>
                    <a:pt x="8773" y="17879"/>
                    <a:pt x="8774" y="17879"/>
                  </a:cubicBezTo>
                  <a:lnTo>
                    <a:pt x="8774" y="17879"/>
                  </a:lnTo>
                  <a:cubicBezTo>
                    <a:pt x="8773" y="17880"/>
                    <a:pt x="2770" y="24551"/>
                    <a:pt x="4371" y="25485"/>
                  </a:cubicBezTo>
                  <a:cubicBezTo>
                    <a:pt x="4779" y="25718"/>
                    <a:pt x="5474" y="25806"/>
                    <a:pt x="6285" y="25806"/>
                  </a:cubicBezTo>
                  <a:cubicBezTo>
                    <a:pt x="8719" y="25806"/>
                    <a:pt x="12209" y="25018"/>
                    <a:pt x="12210" y="25018"/>
                  </a:cubicBezTo>
                  <a:lnTo>
                    <a:pt x="12210" y="25018"/>
                  </a:lnTo>
                  <a:cubicBezTo>
                    <a:pt x="12209" y="25018"/>
                    <a:pt x="6239" y="27786"/>
                    <a:pt x="12910" y="29187"/>
                  </a:cubicBezTo>
                  <a:cubicBezTo>
                    <a:pt x="16017" y="29821"/>
                    <a:pt x="19610" y="30161"/>
                    <a:pt x="23054" y="30161"/>
                  </a:cubicBezTo>
                  <a:cubicBezTo>
                    <a:pt x="27042" y="30161"/>
                    <a:pt x="30829" y="29705"/>
                    <a:pt x="33425" y="28720"/>
                  </a:cubicBezTo>
                  <a:cubicBezTo>
                    <a:pt x="38295" y="26886"/>
                    <a:pt x="40596" y="25952"/>
                    <a:pt x="40597" y="25952"/>
                  </a:cubicBezTo>
                  <a:lnTo>
                    <a:pt x="40597" y="25952"/>
                  </a:lnTo>
                  <a:cubicBezTo>
                    <a:pt x="40596" y="25952"/>
                    <a:pt x="38061" y="29621"/>
                    <a:pt x="39896" y="30088"/>
                  </a:cubicBezTo>
                  <a:cubicBezTo>
                    <a:pt x="41731" y="30555"/>
                    <a:pt x="43832" y="31022"/>
                    <a:pt x="43832" y="31022"/>
                  </a:cubicBezTo>
                  <a:cubicBezTo>
                    <a:pt x="43832" y="31022"/>
                    <a:pt x="42198" y="37026"/>
                    <a:pt x="44266" y="37026"/>
                  </a:cubicBezTo>
                  <a:cubicBezTo>
                    <a:pt x="46367" y="37026"/>
                    <a:pt x="47034" y="33324"/>
                    <a:pt x="48902" y="32857"/>
                  </a:cubicBezTo>
                  <a:cubicBezTo>
                    <a:pt x="50737" y="32390"/>
                    <a:pt x="51204" y="30321"/>
                    <a:pt x="54440" y="23183"/>
                  </a:cubicBezTo>
                  <a:cubicBezTo>
                    <a:pt x="57642" y="16011"/>
                    <a:pt x="53272" y="11408"/>
                    <a:pt x="49803" y="8406"/>
                  </a:cubicBezTo>
                  <a:cubicBezTo>
                    <a:pt x="46830" y="5808"/>
                    <a:pt x="42957" y="5633"/>
                    <a:pt x="41969" y="5633"/>
                  </a:cubicBezTo>
                  <a:cubicBezTo>
                    <a:pt x="41815" y="5633"/>
                    <a:pt x="41731" y="5637"/>
                    <a:pt x="41731" y="5637"/>
                  </a:cubicBezTo>
                  <a:cubicBezTo>
                    <a:pt x="41731" y="5637"/>
                    <a:pt x="39663" y="2201"/>
                    <a:pt x="36193" y="567"/>
                  </a:cubicBezTo>
                  <a:cubicBezTo>
                    <a:pt x="35307" y="154"/>
                    <a:pt x="34664" y="0"/>
                    <a:pt x="34199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2889;p47">
              <a:extLst>
                <a:ext uri="{FF2B5EF4-FFF2-40B4-BE49-F238E27FC236}">
                  <a16:creationId xmlns:a16="http://schemas.microsoft.com/office/drawing/2014/main" id="{00EA0E04-9AC8-78EB-AF82-E8598F6B5341}"/>
                </a:ext>
              </a:extLst>
            </p:cNvPr>
            <p:cNvSpPr/>
            <p:nvPr/>
          </p:nvSpPr>
          <p:spPr>
            <a:xfrm>
              <a:off x="1548442" y="5222654"/>
              <a:ext cx="77830" cy="162658"/>
            </a:xfrm>
            <a:custGeom>
              <a:avLst/>
              <a:gdLst/>
              <a:ahLst/>
              <a:cxnLst/>
              <a:rect l="l" t="t" r="r" b="b"/>
              <a:pathLst>
                <a:path w="6305" h="13177" fill="none" extrusionOk="0">
                  <a:moveTo>
                    <a:pt x="5771" y="1"/>
                  </a:moveTo>
                  <a:cubicBezTo>
                    <a:pt x="5771" y="1"/>
                    <a:pt x="5904" y="1869"/>
                    <a:pt x="5637" y="2803"/>
                  </a:cubicBezTo>
                  <a:cubicBezTo>
                    <a:pt x="5337" y="3770"/>
                    <a:pt x="0" y="10141"/>
                    <a:pt x="67" y="11176"/>
                  </a:cubicBezTo>
                  <a:cubicBezTo>
                    <a:pt x="167" y="12210"/>
                    <a:pt x="4003" y="13077"/>
                    <a:pt x="6305" y="13177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2890;p47">
              <a:extLst>
                <a:ext uri="{FF2B5EF4-FFF2-40B4-BE49-F238E27FC236}">
                  <a16:creationId xmlns:a16="http://schemas.microsoft.com/office/drawing/2014/main" id="{F2847013-D692-7516-FCE2-EA0B88976D9C}"/>
                </a:ext>
              </a:extLst>
            </p:cNvPr>
            <p:cNvSpPr/>
            <p:nvPr/>
          </p:nvSpPr>
          <p:spPr>
            <a:xfrm>
              <a:off x="1673604" y="5258400"/>
              <a:ext cx="81125" cy="37155"/>
            </a:xfrm>
            <a:custGeom>
              <a:avLst/>
              <a:gdLst/>
              <a:ahLst/>
              <a:cxnLst/>
              <a:rect l="l" t="t" r="r" b="b"/>
              <a:pathLst>
                <a:path w="6572" h="3010" extrusionOk="0">
                  <a:moveTo>
                    <a:pt x="1230" y="1"/>
                  </a:moveTo>
                  <a:cubicBezTo>
                    <a:pt x="884" y="1"/>
                    <a:pt x="597" y="73"/>
                    <a:pt x="401" y="240"/>
                  </a:cubicBezTo>
                  <a:cubicBezTo>
                    <a:pt x="101" y="507"/>
                    <a:pt x="1" y="1041"/>
                    <a:pt x="201" y="1475"/>
                  </a:cubicBezTo>
                  <a:cubicBezTo>
                    <a:pt x="351" y="1732"/>
                    <a:pt x="570" y="1866"/>
                    <a:pt x="797" y="1866"/>
                  </a:cubicBezTo>
                  <a:cubicBezTo>
                    <a:pt x="922" y="1866"/>
                    <a:pt x="1049" y="1825"/>
                    <a:pt x="1168" y="1742"/>
                  </a:cubicBezTo>
                  <a:cubicBezTo>
                    <a:pt x="1207" y="1708"/>
                    <a:pt x="1353" y="1691"/>
                    <a:pt x="1573" y="1691"/>
                  </a:cubicBezTo>
                  <a:cubicBezTo>
                    <a:pt x="2674" y="1691"/>
                    <a:pt x="5616" y="2108"/>
                    <a:pt x="6172" y="2942"/>
                  </a:cubicBezTo>
                  <a:cubicBezTo>
                    <a:pt x="6205" y="2976"/>
                    <a:pt x="6272" y="3009"/>
                    <a:pt x="6338" y="3009"/>
                  </a:cubicBezTo>
                  <a:cubicBezTo>
                    <a:pt x="6372" y="3009"/>
                    <a:pt x="6439" y="3009"/>
                    <a:pt x="6472" y="2976"/>
                  </a:cubicBezTo>
                  <a:cubicBezTo>
                    <a:pt x="6539" y="2876"/>
                    <a:pt x="6572" y="2709"/>
                    <a:pt x="6472" y="2575"/>
                  </a:cubicBezTo>
                  <a:cubicBezTo>
                    <a:pt x="5865" y="1665"/>
                    <a:pt x="2884" y="1"/>
                    <a:pt x="1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2891;p47">
              <a:extLst>
                <a:ext uri="{FF2B5EF4-FFF2-40B4-BE49-F238E27FC236}">
                  <a16:creationId xmlns:a16="http://schemas.microsoft.com/office/drawing/2014/main" id="{8D7D5FBC-95FC-5E55-5794-92770A991E91}"/>
                </a:ext>
              </a:extLst>
            </p:cNvPr>
            <p:cNvSpPr/>
            <p:nvPr/>
          </p:nvSpPr>
          <p:spPr>
            <a:xfrm>
              <a:off x="1533617" y="5248513"/>
              <a:ext cx="66719" cy="23158"/>
            </a:xfrm>
            <a:custGeom>
              <a:avLst/>
              <a:gdLst/>
              <a:ahLst/>
              <a:cxnLst/>
              <a:rect l="l" t="t" r="r" b="b"/>
              <a:pathLst>
                <a:path w="5405" h="1876" extrusionOk="0">
                  <a:moveTo>
                    <a:pt x="2962" y="1"/>
                  </a:moveTo>
                  <a:cubicBezTo>
                    <a:pt x="1409" y="1"/>
                    <a:pt x="123" y="1008"/>
                    <a:pt x="100" y="1008"/>
                  </a:cubicBezTo>
                  <a:cubicBezTo>
                    <a:pt x="34" y="1075"/>
                    <a:pt x="0" y="1175"/>
                    <a:pt x="67" y="1275"/>
                  </a:cubicBezTo>
                  <a:cubicBezTo>
                    <a:pt x="88" y="1338"/>
                    <a:pt x="149" y="1362"/>
                    <a:pt x="209" y="1362"/>
                  </a:cubicBezTo>
                  <a:cubicBezTo>
                    <a:pt x="243" y="1362"/>
                    <a:pt x="276" y="1354"/>
                    <a:pt x="300" y="1342"/>
                  </a:cubicBezTo>
                  <a:cubicBezTo>
                    <a:pt x="300" y="1342"/>
                    <a:pt x="1110" y="1038"/>
                    <a:pt x="2103" y="1038"/>
                  </a:cubicBezTo>
                  <a:cubicBezTo>
                    <a:pt x="2820" y="1038"/>
                    <a:pt x="3632" y="1196"/>
                    <a:pt x="4303" y="1742"/>
                  </a:cubicBezTo>
                  <a:cubicBezTo>
                    <a:pt x="4403" y="1842"/>
                    <a:pt x="4570" y="1875"/>
                    <a:pt x="4704" y="1875"/>
                  </a:cubicBezTo>
                  <a:cubicBezTo>
                    <a:pt x="4870" y="1875"/>
                    <a:pt x="5070" y="1809"/>
                    <a:pt x="5204" y="1642"/>
                  </a:cubicBezTo>
                  <a:cubicBezTo>
                    <a:pt x="5404" y="1375"/>
                    <a:pt x="5371" y="975"/>
                    <a:pt x="5104" y="775"/>
                  </a:cubicBezTo>
                  <a:cubicBezTo>
                    <a:pt x="4396" y="200"/>
                    <a:pt x="3653" y="1"/>
                    <a:pt x="29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2892;p47">
              <a:extLst>
                <a:ext uri="{FF2B5EF4-FFF2-40B4-BE49-F238E27FC236}">
                  <a16:creationId xmlns:a16="http://schemas.microsoft.com/office/drawing/2014/main" id="{5A2FE516-A4CA-6974-247B-44B8F6AF9C8C}"/>
                </a:ext>
              </a:extLst>
            </p:cNvPr>
            <p:cNvSpPr/>
            <p:nvPr/>
          </p:nvSpPr>
          <p:spPr>
            <a:xfrm>
              <a:off x="1704894" y="5183958"/>
              <a:ext cx="67954" cy="72892"/>
            </a:xfrm>
            <a:custGeom>
              <a:avLst/>
              <a:gdLst/>
              <a:ahLst/>
              <a:cxnLst/>
              <a:rect l="l" t="t" r="r" b="b"/>
              <a:pathLst>
                <a:path w="5505" h="5905" fill="none" extrusionOk="0">
                  <a:moveTo>
                    <a:pt x="1" y="534"/>
                  </a:moveTo>
                  <a:cubicBezTo>
                    <a:pt x="1" y="534"/>
                    <a:pt x="3703" y="0"/>
                    <a:pt x="5505" y="5905"/>
                  </a:cubicBezTo>
                </a:path>
              </a:pathLst>
            </a:custGeom>
            <a:noFill/>
            <a:ln w="417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2893;p47">
              <a:extLst>
                <a:ext uri="{FF2B5EF4-FFF2-40B4-BE49-F238E27FC236}">
                  <a16:creationId xmlns:a16="http://schemas.microsoft.com/office/drawing/2014/main" id="{828FAA06-1AD4-15A2-C1DD-3636BDBBE21E}"/>
                </a:ext>
              </a:extLst>
            </p:cNvPr>
            <p:cNvSpPr/>
            <p:nvPr/>
          </p:nvSpPr>
          <p:spPr>
            <a:xfrm>
              <a:off x="1506845" y="5178193"/>
              <a:ext cx="90606" cy="45710"/>
            </a:xfrm>
            <a:custGeom>
              <a:avLst/>
              <a:gdLst/>
              <a:ahLst/>
              <a:cxnLst/>
              <a:rect l="l" t="t" r="r" b="b"/>
              <a:pathLst>
                <a:path w="7340" h="3703" fill="none" extrusionOk="0">
                  <a:moveTo>
                    <a:pt x="7340" y="667"/>
                  </a:moveTo>
                  <a:cubicBezTo>
                    <a:pt x="7340" y="667"/>
                    <a:pt x="2536" y="0"/>
                    <a:pt x="1" y="3703"/>
                  </a:cubicBezTo>
                </a:path>
              </a:pathLst>
            </a:custGeom>
            <a:noFill/>
            <a:ln w="417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2894;p47">
              <a:extLst>
                <a:ext uri="{FF2B5EF4-FFF2-40B4-BE49-F238E27FC236}">
                  <a16:creationId xmlns:a16="http://schemas.microsoft.com/office/drawing/2014/main" id="{0B18C236-C522-5A41-A286-C73971E7729D}"/>
                </a:ext>
              </a:extLst>
            </p:cNvPr>
            <p:cNvSpPr/>
            <p:nvPr/>
          </p:nvSpPr>
          <p:spPr>
            <a:xfrm>
              <a:off x="1548442" y="5434699"/>
              <a:ext cx="184482" cy="90359"/>
            </a:xfrm>
            <a:custGeom>
              <a:avLst/>
              <a:gdLst/>
              <a:ahLst/>
              <a:cxnLst/>
              <a:rect l="l" t="t" r="r" b="b"/>
              <a:pathLst>
                <a:path w="14945" h="7320" extrusionOk="0">
                  <a:moveTo>
                    <a:pt x="4637" y="1"/>
                  </a:moveTo>
                  <a:cubicBezTo>
                    <a:pt x="200" y="1"/>
                    <a:pt x="0" y="3804"/>
                    <a:pt x="1468" y="5271"/>
                  </a:cubicBezTo>
                  <a:cubicBezTo>
                    <a:pt x="1864" y="5668"/>
                    <a:pt x="2214" y="5804"/>
                    <a:pt x="2564" y="5804"/>
                  </a:cubicBezTo>
                  <a:cubicBezTo>
                    <a:pt x="3331" y="5804"/>
                    <a:pt x="4098" y="5149"/>
                    <a:pt x="5348" y="5149"/>
                  </a:cubicBezTo>
                  <a:cubicBezTo>
                    <a:pt x="5639" y="5149"/>
                    <a:pt x="5955" y="5184"/>
                    <a:pt x="6305" y="5271"/>
                  </a:cubicBezTo>
                  <a:cubicBezTo>
                    <a:pt x="8157" y="5734"/>
                    <a:pt x="9653" y="7320"/>
                    <a:pt x="11158" y="7320"/>
                  </a:cubicBezTo>
                  <a:cubicBezTo>
                    <a:pt x="11712" y="7320"/>
                    <a:pt x="12268" y="7105"/>
                    <a:pt x="12843" y="6539"/>
                  </a:cubicBezTo>
                  <a:cubicBezTo>
                    <a:pt x="14944" y="4437"/>
                    <a:pt x="11275" y="1902"/>
                    <a:pt x="11275" y="1902"/>
                  </a:cubicBezTo>
                  <a:cubicBezTo>
                    <a:pt x="11275" y="1902"/>
                    <a:pt x="9040" y="1"/>
                    <a:pt x="4637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2895;p47">
              <a:extLst>
                <a:ext uri="{FF2B5EF4-FFF2-40B4-BE49-F238E27FC236}">
                  <a16:creationId xmlns:a16="http://schemas.microsoft.com/office/drawing/2014/main" id="{FB3CE07F-B13D-375D-8F41-CA6B980FDB8B}"/>
                </a:ext>
              </a:extLst>
            </p:cNvPr>
            <p:cNvSpPr/>
            <p:nvPr/>
          </p:nvSpPr>
          <p:spPr>
            <a:xfrm>
              <a:off x="1558723" y="5486997"/>
              <a:ext cx="156078" cy="38057"/>
            </a:xfrm>
            <a:custGeom>
              <a:avLst/>
              <a:gdLst/>
              <a:ahLst/>
              <a:cxnLst/>
              <a:rect l="l" t="t" r="r" b="b"/>
              <a:pathLst>
                <a:path w="12644" h="3083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400"/>
                    <a:pt x="368" y="767"/>
                    <a:pt x="635" y="1034"/>
                  </a:cubicBezTo>
                  <a:cubicBezTo>
                    <a:pt x="1031" y="1431"/>
                    <a:pt x="1381" y="1567"/>
                    <a:pt x="1731" y="1567"/>
                  </a:cubicBezTo>
                  <a:cubicBezTo>
                    <a:pt x="2498" y="1567"/>
                    <a:pt x="3265" y="912"/>
                    <a:pt x="4515" y="912"/>
                  </a:cubicBezTo>
                  <a:cubicBezTo>
                    <a:pt x="4806" y="912"/>
                    <a:pt x="5122" y="947"/>
                    <a:pt x="5472" y="1034"/>
                  </a:cubicBezTo>
                  <a:cubicBezTo>
                    <a:pt x="7324" y="1497"/>
                    <a:pt x="8838" y="3083"/>
                    <a:pt x="10339" y="3083"/>
                  </a:cubicBezTo>
                  <a:cubicBezTo>
                    <a:pt x="10892" y="3083"/>
                    <a:pt x="11444" y="2868"/>
                    <a:pt x="12010" y="2302"/>
                  </a:cubicBezTo>
                  <a:cubicBezTo>
                    <a:pt x="12477" y="1835"/>
                    <a:pt x="12643" y="1368"/>
                    <a:pt x="12643" y="867"/>
                  </a:cubicBezTo>
                  <a:lnTo>
                    <a:pt x="12643" y="867"/>
                  </a:lnTo>
                  <a:cubicBezTo>
                    <a:pt x="11507" y="1065"/>
                    <a:pt x="10302" y="1145"/>
                    <a:pt x="9096" y="1145"/>
                  </a:cubicBezTo>
                  <a:cubicBezTo>
                    <a:pt x="5417" y="1145"/>
                    <a:pt x="1735" y="40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2896;p47">
              <a:extLst>
                <a:ext uri="{FF2B5EF4-FFF2-40B4-BE49-F238E27FC236}">
                  <a16:creationId xmlns:a16="http://schemas.microsoft.com/office/drawing/2014/main" id="{BB89F2E6-B980-CA01-9635-C1D6C7CEBC45}"/>
                </a:ext>
              </a:extLst>
            </p:cNvPr>
            <p:cNvSpPr/>
            <p:nvPr/>
          </p:nvSpPr>
          <p:spPr>
            <a:xfrm>
              <a:off x="1570253" y="5434699"/>
              <a:ext cx="109961" cy="18701"/>
            </a:xfrm>
            <a:custGeom>
              <a:avLst/>
              <a:gdLst/>
              <a:ahLst/>
              <a:cxnLst/>
              <a:rect l="l" t="t" r="r" b="b"/>
              <a:pathLst>
                <a:path w="8908" h="1515" extrusionOk="0">
                  <a:moveTo>
                    <a:pt x="2870" y="1"/>
                  </a:moveTo>
                  <a:cubicBezTo>
                    <a:pt x="1569" y="1"/>
                    <a:pt x="635" y="334"/>
                    <a:pt x="1" y="835"/>
                  </a:cubicBezTo>
                  <a:cubicBezTo>
                    <a:pt x="1376" y="1049"/>
                    <a:pt x="4485" y="1514"/>
                    <a:pt x="7945" y="1514"/>
                  </a:cubicBezTo>
                  <a:cubicBezTo>
                    <a:pt x="8263" y="1514"/>
                    <a:pt x="8584" y="1510"/>
                    <a:pt x="8907" y="1502"/>
                  </a:cubicBezTo>
                  <a:cubicBezTo>
                    <a:pt x="7973" y="935"/>
                    <a:pt x="5939" y="1"/>
                    <a:pt x="287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2897;p47">
              <a:extLst>
                <a:ext uri="{FF2B5EF4-FFF2-40B4-BE49-F238E27FC236}">
                  <a16:creationId xmlns:a16="http://schemas.microsoft.com/office/drawing/2014/main" id="{0BAD7B7C-A8D6-6290-4EFF-2381E3C82B50}"/>
                </a:ext>
              </a:extLst>
            </p:cNvPr>
            <p:cNvSpPr/>
            <p:nvPr/>
          </p:nvSpPr>
          <p:spPr>
            <a:xfrm>
              <a:off x="1706128" y="5285679"/>
              <a:ext cx="585135" cy="944063"/>
            </a:xfrm>
            <a:custGeom>
              <a:avLst/>
              <a:gdLst/>
              <a:ahLst/>
              <a:cxnLst/>
              <a:rect l="l" t="t" r="r" b="b"/>
              <a:pathLst>
                <a:path w="47402" h="76479" extrusionOk="0">
                  <a:moveTo>
                    <a:pt x="21157" y="0"/>
                  </a:moveTo>
                  <a:cubicBezTo>
                    <a:pt x="20482" y="0"/>
                    <a:pt x="20482" y="891"/>
                    <a:pt x="20482" y="1933"/>
                  </a:cubicBezTo>
                  <a:lnTo>
                    <a:pt x="20482" y="6837"/>
                  </a:lnTo>
                  <a:cubicBezTo>
                    <a:pt x="20482" y="7504"/>
                    <a:pt x="18981" y="12774"/>
                    <a:pt x="18981" y="12774"/>
                  </a:cubicBezTo>
                  <a:cubicBezTo>
                    <a:pt x="18981" y="12774"/>
                    <a:pt x="18114" y="3968"/>
                    <a:pt x="17613" y="1933"/>
                  </a:cubicBezTo>
                  <a:cubicBezTo>
                    <a:pt x="17332" y="791"/>
                    <a:pt x="16515" y="237"/>
                    <a:pt x="15852" y="237"/>
                  </a:cubicBezTo>
                  <a:cubicBezTo>
                    <a:pt x="15335" y="237"/>
                    <a:pt x="14911" y="575"/>
                    <a:pt x="14911" y="1233"/>
                  </a:cubicBezTo>
                  <a:lnTo>
                    <a:pt x="14911" y="12941"/>
                  </a:lnTo>
                  <a:lnTo>
                    <a:pt x="14911" y="14609"/>
                  </a:lnTo>
                  <a:cubicBezTo>
                    <a:pt x="14911" y="14609"/>
                    <a:pt x="13210" y="10573"/>
                    <a:pt x="12710" y="8538"/>
                  </a:cubicBezTo>
                  <a:cubicBezTo>
                    <a:pt x="12210" y="6503"/>
                    <a:pt x="12710" y="3434"/>
                    <a:pt x="12043" y="3434"/>
                  </a:cubicBezTo>
                  <a:cubicBezTo>
                    <a:pt x="11342" y="3434"/>
                    <a:pt x="9841" y="3801"/>
                    <a:pt x="10008" y="7004"/>
                  </a:cubicBezTo>
                  <a:cubicBezTo>
                    <a:pt x="10175" y="10206"/>
                    <a:pt x="10508" y="13441"/>
                    <a:pt x="10342" y="14109"/>
                  </a:cubicBezTo>
                  <a:cubicBezTo>
                    <a:pt x="10175" y="14776"/>
                    <a:pt x="9141" y="17678"/>
                    <a:pt x="9141" y="17678"/>
                  </a:cubicBezTo>
                  <a:cubicBezTo>
                    <a:pt x="9141" y="17678"/>
                    <a:pt x="7640" y="16143"/>
                    <a:pt x="6606" y="13942"/>
                  </a:cubicBezTo>
                  <a:cubicBezTo>
                    <a:pt x="5605" y="11740"/>
                    <a:pt x="5271" y="10406"/>
                    <a:pt x="4738" y="9872"/>
                  </a:cubicBezTo>
                  <a:cubicBezTo>
                    <a:pt x="4587" y="9722"/>
                    <a:pt x="4391" y="9616"/>
                    <a:pt x="4200" y="9616"/>
                  </a:cubicBezTo>
                  <a:cubicBezTo>
                    <a:pt x="3756" y="9616"/>
                    <a:pt x="3337" y="10185"/>
                    <a:pt x="3570" y="12074"/>
                  </a:cubicBezTo>
                  <a:cubicBezTo>
                    <a:pt x="3904" y="14809"/>
                    <a:pt x="6439" y="19546"/>
                    <a:pt x="6439" y="19546"/>
                  </a:cubicBezTo>
                  <a:lnTo>
                    <a:pt x="5071" y="22081"/>
                  </a:lnTo>
                  <a:cubicBezTo>
                    <a:pt x="5071" y="22081"/>
                    <a:pt x="1" y="30887"/>
                    <a:pt x="168" y="33756"/>
                  </a:cubicBezTo>
                  <a:cubicBezTo>
                    <a:pt x="334" y="36625"/>
                    <a:pt x="6272" y="46098"/>
                    <a:pt x="8974" y="50668"/>
                  </a:cubicBezTo>
                  <a:cubicBezTo>
                    <a:pt x="11676" y="55238"/>
                    <a:pt x="22517" y="71850"/>
                    <a:pt x="29455" y="74885"/>
                  </a:cubicBezTo>
                  <a:cubicBezTo>
                    <a:pt x="31858" y="75948"/>
                    <a:pt x="34121" y="76479"/>
                    <a:pt x="36151" y="76479"/>
                  </a:cubicBezTo>
                  <a:cubicBezTo>
                    <a:pt x="39982" y="76479"/>
                    <a:pt x="42984" y="74588"/>
                    <a:pt x="44533" y="70816"/>
                  </a:cubicBezTo>
                  <a:cubicBezTo>
                    <a:pt x="46901" y="65078"/>
                    <a:pt x="47401" y="62043"/>
                    <a:pt x="43532" y="58140"/>
                  </a:cubicBezTo>
                  <a:cubicBezTo>
                    <a:pt x="39629" y="54237"/>
                    <a:pt x="33525" y="53070"/>
                    <a:pt x="25919" y="47132"/>
                  </a:cubicBezTo>
                  <a:cubicBezTo>
                    <a:pt x="18281" y="41195"/>
                    <a:pt x="10175" y="33089"/>
                    <a:pt x="10175" y="33089"/>
                  </a:cubicBezTo>
                  <a:lnTo>
                    <a:pt x="17947" y="23582"/>
                  </a:lnTo>
                  <a:cubicBezTo>
                    <a:pt x="17947" y="23582"/>
                    <a:pt x="22183" y="20713"/>
                    <a:pt x="22684" y="19179"/>
                  </a:cubicBezTo>
                  <a:cubicBezTo>
                    <a:pt x="23217" y="17678"/>
                    <a:pt x="23217" y="12574"/>
                    <a:pt x="23217" y="12574"/>
                  </a:cubicBezTo>
                  <a:cubicBezTo>
                    <a:pt x="23217" y="12574"/>
                    <a:pt x="24218" y="8872"/>
                    <a:pt x="23885" y="7337"/>
                  </a:cubicBezTo>
                  <a:cubicBezTo>
                    <a:pt x="23551" y="5803"/>
                    <a:pt x="22517" y="399"/>
                    <a:pt x="21516" y="65"/>
                  </a:cubicBezTo>
                  <a:cubicBezTo>
                    <a:pt x="21379" y="21"/>
                    <a:pt x="21260" y="0"/>
                    <a:pt x="21157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2898;p47">
              <a:extLst>
                <a:ext uri="{FF2B5EF4-FFF2-40B4-BE49-F238E27FC236}">
                  <a16:creationId xmlns:a16="http://schemas.microsoft.com/office/drawing/2014/main" id="{5C2E2F0B-2507-DE31-97D5-C38B009CFDA8}"/>
                </a:ext>
              </a:extLst>
            </p:cNvPr>
            <p:cNvSpPr/>
            <p:nvPr/>
          </p:nvSpPr>
          <p:spPr>
            <a:xfrm>
              <a:off x="1963474" y="5440884"/>
              <a:ext cx="29243" cy="81532"/>
            </a:xfrm>
            <a:custGeom>
              <a:avLst/>
              <a:gdLst/>
              <a:ahLst/>
              <a:cxnLst/>
              <a:rect l="l" t="t" r="r" b="b"/>
              <a:pathLst>
                <a:path w="2369" h="6605" extrusionOk="0">
                  <a:moveTo>
                    <a:pt x="2368" y="0"/>
                  </a:moveTo>
                  <a:lnTo>
                    <a:pt x="0" y="6605"/>
                  </a:lnTo>
                  <a:cubicBezTo>
                    <a:pt x="1501" y="3903"/>
                    <a:pt x="2368" y="1"/>
                    <a:pt x="2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2899;p47">
              <a:extLst>
                <a:ext uri="{FF2B5EF4-FFF2-40B4-BE49-F238E27FC236}">
                  <a16:creationId xmlns:a16="http://schemas.microsoft.com/office/drawing/2014/main" id="{E628A40A-7191-C9FB-5C82-B541894E7F31}"/>
                </a:ext>
              </a:extLst>
            </p:cNvPr>
            <p:cNvSpPr/>
            <p:nvPr/>
          </p:nvSpPr>
          <p:spPr>
            <a:xfrm>
              <a:off x="1963474" y="5440884"/>
              <a:ext cx="29243" cy="81532"/>
            </a:xfrm>
            <a:custGeom>
              <a:avLst/>
              <a:gdLst/>
              <a:ahLst/>
              <a:cxnLst/>
              <a:rect l="l" t="t" r="r" b="b"/>
              <a:pathLst>
                <a:path w="2369" h="6605" fill="none" extrusionOk="0">
                  <a:moveTo>
                    <a:pt x="2368" y="0"/>
                  </a:moveTo>
                  <a:cubicBezTo>
                    <a:pt x="2368" y="0"/>
                    <a:pt x="1501" y="3903"/>
                    <a:pt x="0" y="660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2900;p47">
              <a:extLst>
                <a:ext uri="{FF2B5EF4-FFF2-40B4-BE49-F238E27FC236}">
                  <a16:creationId xmlns:a16="http://schemas.microsoft.com/office/drawing/2014/main" id="{4E4C8FCF-1ECF-01FD-21A4-FCAA979FAA1B}"/>
                </a:ext>
              </a:extLst>
            </p:cNvPr>
            <p:cNvSpPr/>
            <p:nvPr/>
          </p:nvSpPr>
          <p:spPr>
            <a:xfrm>
              <a:off x="1814009" y="5786742"/>
              <a:ext cx="477247" cy="442992"/>
            </a:xfrm>
            <a:custGeom>
              <a:avLst/>
              <a:gdLst/>
              <a:ahLst/>
              <a:cxnLst/>
              <a:rect l="l" t="t" r="r" b="b"/>
              <a:pathLst>
                <a:path w="38662" h="35887" extrusionOk="0">
                  <a:moveTo>
                    <a:pt x="9407" y="0"/>
                  </a:moveTo>
                  <a:lnTo>
                    <a:pt x="0" y="9707"/>
                  </a:lnTo>
                  <a:cubicBezTo>
                    <a:pt x="67" y="9841"/>
                    <a:pt x="167" y="9974"/>
                    <a:pt x="234" y="10107"/>
                  </a:cubicBezTo>
                  <a:cubicBezTo>
                    <a:pt x="2936" y="14677"/>
                    <a:pt x="13777" y="31256"/>
                    <a:pt x="20715" y="34291"/>
                  </a:cubicBezTo>
                  <a:cubicBezTo>
                    <a:pt x="23121" y="35356"/>
                    <a:pt x="25387" y="35886"/>
                    <a:pt x="27419" y="35886"/>
                  </a:cubicBezTo>
                  <a:cubicBezTo>
                    <a:pt x="31247" y="35886"/>
                    <a:pt x="34246" y="34003"/>
                    <a:pt x="35793" y="30255"/>
                  </a:cubicBezTo>
                  <a:cubicBezTo>
                    <a:pt x="38161" y="24484"/>
                    <a:pt x="38661" y="21449"/>
                    <a:pt x="34792" y="17546"/>
                  </a:cubicBezTo>
                  <a:cubicBezTo>
                    <a:pt x="30889" y="13643"/>
                    <a:pt x="24785" y="12476"/>
                    <a:pt x="17179" y="6538"/>
                  </a:cubicBezTo>
                  <a:cubicBezTo>
                    <a:pt x="14511" y="4470"/>
                    <a:pt x="11809" y="2135"/>
                    <a:pt x="9407" y="0"/>
                  </a:cubicBezTo>
                  <a:close/>
                </a:path>
              </a:pathLst>
            </a:custGeom>
            <a:solidFill>
              <a:srgbClr val="C5F9EC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2901;p47">
              <a:extLst>
                <a:ext uri="{FF2B5EF4-FFF2-40B4-BE49-F238E27FC236}">
                  <a16:creationId xmlns:a16="http://schemas.microsoft.com/office/drawing/2014/main" id="{C3954CDC-1084-3BC7-E5A0-38EB98C64D82}"/>
                </a:ext>
              </a:extLst>
            </p:cNvPr>
            <p:cNvSpPr/>
            <p:nvPr/>
          </p:nvSpPr>
          <p:spPr>
            <a:xfrm>
              <a:off x="1861358" y="5838621"/>
              <a:ext cx="126835" cy="140834"/>
            </a:xfrm>
            <a:custGeom>
              <a:avLst/>
              <a:gdLst/>
              <a:ahLst/>
              <a:cxnLst/>
              <a:rect l="l" t="t" r="r" b="b"/>
              <a:pathLst>
                <a:path w="10275" h="11409" fill="none" extrusionOk="0">
                  <a:moveTo>
                    <a:pt x="10274" y="0"/>
                  </a:moveTo>
                  <a:cubicBezTo>
                    <a:pt x="10274" y="0"/>
                    <a:pt x="4370" y="7039"/>
                    <a:pt x="0" y="11408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2902;p47">
              <a:extLst>
                <a:ext uri="{FF2B5EF4-FFF2-40B4-BE49-F238E27FC236}">
                  <a16:creationId xmlns:a16="http://schemas.microsoft.com/office/drawing/2014/main" id="{EEB38FA3-0C3B-A624-7643-BFBD70851ACE}"/>
                </a:ext>
              </a:extLst>
            </p:cNvPr>
            <p:cNvSpPr/>
            <p:nvPr/>
          </p:nvSpPr>
          <p:spPr>
            <a:xfrm>
              <a:off x="2265269" y="6086894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8"/>
                    <a:pt x="301" y="234"/>
                    <a:pt x="301" y="201"/>
                  </a:cubicBezTo>
                  <a:cubicBezTo>
                    <a:pt x="234" y="67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2903;p47">
              <a:extLst>
                <a:ext uri="{FF2B5EF4-FFF2-40B4-BE49-F238E27FC236}">
                  <a16:creationId xmlns:a16="http://schemas.microsoft.com/office/drawing/2014/main" id="{5AE8510F-12E0-EB8E-3576-2C272FF4B1A9}"/>
                </a:ext>
              </a:extLst>
            </p:cNvPr>
            <p:cNvSpPr/>
            <p:nvPr/>
          </p:nvSpPr>
          <p:spPr>
            <a:xfrm>
              <a:off x="2265269" y="6090597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cubicBezTo>
                    <a:pt x="168" y="301"/>
                    <a:pt x="301" y="168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2904;p47">
              <a:extLst>
                <a:ext uri="{FF2B5EF4-FFF2-40B4-BE49-F238E27FC236}">
                  <a16:creationId xmlns:a16="http://schemas.microsoft.com/office/drawing/2014/main" id="{F5735696-8028-1563-A452-5CE23E79D082}"/>
                </a:ext>
              </a:extLst>
            </p:cNvPr>
            <p:cNvSpPr/>
            <p:nvPr/>
          </p:nvSpPr>
          <p:spPr>
            <a:xfrm>
              <a:off x="2117050" y="593867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0" y="300"/>
                  </a:lnTo>
                  <a:cubicBezTo>
                    <a:pt x="300" y="133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2905;p47">
              <a:extLst>
                <a:ext uri="{FF2B5EF4-FFF2-40B4-BE49-F238E27FC236}">
                  <a16:creationId xmlns:a16="http://schemas.microsoft.com/office/drawing/2014/main" id="{580BB7CE-6F3D-756A-BC29-536623D392D8}"/>
                </a:ext>
              </a:extLst>
            </p:cNvPr>
            <p:cNvSpPr/>
            <p:nvPr/>
          </p:nvSpPr>
          <p:spPr>
            <a:xfrm>
              <a:off x="2261566" y="608689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1"/>
                  </a:moveTo>
                  <a:cubicBezTo>
                    <a:pt x="267" y="1"/>
                    <a:pt x="234" y="1"/>
                    <a:pt x="201" y="34"/>
                  </a:cubicBezTo>
                  <a:cubicBezTo>
                    <a:pt x="134" y="67"/>
                    <a:pt x="67" y="134"/>
                    <a:pt x="34" y="201"/>
                  </a:cubicBezTo>
                  <a:cubicBezTo>
                    <a:pt x="34" y="234"/>
                    <a:pt x="1" y="268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2906;p47">
              <a:extLst>
                <a:ext uri="{FF2B5EF4-FFF2-40B4-BE49-F238E27FC236}">
                  <a16:creationId xmlns:a16="http://schemas.microsoft.com/office/drawing/2014/main" id="{33CEA8B4-3236-54E5-393D-8D5785952598}"/>
                </a:ext>
              </a:extLst>
            </p:cNvPr>
            <p:cNvSpPr/>
            <p:nvPr/>
          </p:nvSpPr>
          <p:spPr>
            <a:xfrm>
              <a:off x="2187457" y="6086894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1" y="1"/>
                  </a:moveTo>
                  <a:cubicBezTo>
                    <a:pt x="200" y="1"/>
                    <a:pt x="100" y="67"/>
                    <a:pt x="34" y="201"/>
                  </a:cubicBezTo>
                  <a:cubicBezTo>
                    <a:pt x="34" y="234"/>
                    <a:pt x="0" y="268"/>
                    <a:pt x="0" y="301"/>
                  </a:cubicBezTo>
                  <a:lnTo>
                    <a:pt x="601" y="301"/>
                  </a:lnTo>
                  <a:cubicBezTo>
                    <a:pt x="601" y="268"/>
                    <a:pt x="601" y="234"/>
                    <a:pt x="601" y="201"/>
                  </a:cubicBezTo>
                  <a:cubicBezTo>
                    <a:pt x="534" y="67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2907;p47">
              <a:extLst>
                <a:ext uri="{FF2B5EF4-FFF2-40B4-BE49-F238E27FC236}">
                  <a16:creationId xmlns:a16="http://schemas.microsoft.com/office/drawing/2014/main" id="{91CE85B5-3D5F-3CEE-0567-052400CCF398}"/>
                </a:ext>
              </a:extLst>
            </p:cNvPr>
            <p:cNvSpPr/>
            <p:nvPr/>
          </p:nvSpPr>
          <p:spPr>
            <a:xfrm>
              <a:off x="2187457" y="601278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2908;p47">
              <a:extLst>
                <a:ext uri="{FF2B5EF4-FFF2-40B4-BE49-F238E27FC236}">
                  <a16:creationId xmlns:a16="http://schemas.microsoft.com/office/drawing/2014/main" id="{11B943B0-EDE3-CC0A-EB56-C29975DA6590}"/>
                </a:ext>
              </a:extLst>
            </p:cNvPr>
            <p:cNvSpPr/>
            <p:nvPr/>
          </p:nvSpPr>
          <p:spPr>
            <a:xfrm>
              <a:off x="2150402" y="604984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2909;p47">
              <a:extLst>
                <a:ext uri="{FF2B5EF4-FFF2-40B4-BE49-F238E27FC236}">
                  <a16:creationId xmlns:a16="http://schemas.microsoft.com/office/drawing/2014/main" id="{F82C547E-61E9-292E-2454-AEEDA51737CB}"/>
                </a:ext>
              </a:extLst>
            </p:cNvPr>
            <p:cNvSpPr/>
            <p:nvPr/>
          </p:nvSpPr>
          <p:spPr>
            <a:xfrm>
              <a:off x="2224512" y="604984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2910;p47">
              <a:extLst>
                <a:ext uri="{FF2B5EF4-FFF2-40B4-BE49-F238E27FC236}">
                  <a16:creationId xmlns:a16="http://schemas.microsoft.com/office/drawing/2014/main" id="{C13365A0-C712-E270-CB21-89A27B3E5835}"/>
                </a:ext>
              </a:extLst>
            </p:cNvPr>
            <p:cNvSpPr/>
            <p:nvPr/>
          </p:nvSpPr>
          <p:spPr>
            <a:xfrm>
              <a:off x="2150402" y="597573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2911;p47">
              <a:extLst>
                <a:ext uri="{FF2B5EF4-FFF2-40B4-BE49-F238E27FC236}">
                  <a16:creationId xmlns:a16="http://schemas.microsoft.com/office/drawing/2014/main" id="{CAA49C5D-4BCD-23B8-0EB7-94ACFBE4C167}"/>
                </a:ext>
              </a:extLst>
            </p:cNvPr>
            <p:cNvSpPr/>
            <p:nvPr/>
          </p:nvSpPr>
          <p:spPr>
            <a:xfrm>
              <a:off x="2117050" y="608689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268"/>
                    <a:pt x="300" y="234"/>
                    <a:pt x="300" y="201"/>
                  </a:cubicBezTo>
                  <a:cubicBezTo>
                    <a:pt x="234" y="67"/>
                    <a:pt x="134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2912;p47">
              <a:extLst>
                <a:ext uri="{FF2B5EF4-FFF2-40B4-BE49-F238E27FC236}">
                  <a16:creationId xmlns:a16="http://schemas.microsoft.com/office/drawing/2014/main" id="{B1347DFB-94D4-5FAD-E1AD-1EF7B19F2057}"/>
                </a:ext>
              </a:extLst>
            </p:cNvPr>
            <p:cNvSpPr/>
            <p:nvPr/>
          </p:nvSpPr>
          <p:spPr>
            <a:xfrm>
              <a:off x="2117050" y="6012785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0"/>
                  </a:moveTo>
                  <a:lnTo>
                    <a:pt x="0" y="601"/>
                  </a:lnTo>
                  <a:cubicBezTo>
                    <a:pt x="167" y="601"/>
                    <a:pt x="300" y="467"/>
                    <a:pt x="300" y="301"/>
                  </a:cubicBezTo>
                  <a:cubicBezTo>
                    <a:pt x="300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2913;p47">
              <a:extLst>
                <a:ext uri="{FF2B5EF4-FFF2-40B4-BE49-F238E27FC236}">
                  <a16:creationId xmlns:a16="http://schemas.microsoft.com/office/drawing/2014/main" id="{106919A4-CD47-A049-9E7B-B88AD335F8DB}"/>
                </a:ext>
              </a:extLst>
            </p:cNvPr>
            <p:cNvSpPr/>
            <p:nvPr/>
          </p:nvSpPr>
          <p:spPr>
            <a:xfrm>
              <a:off x="2117050" y="5942379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167" y="300"/>
                    <a:pt x="300" y="167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2914;p47">
              <a:extLst>
                <a:ext uri="{FF2B5EF4-FFF2-40B4-BE49-F238E27FC236}">
                  <a16:creationId xmlns:a16="http://schemas.microsoft.com/office/drawing/2014/main" id="{66D87187-B5F0-65EF-583B-B68E1174F101}"/>
                </a:ext>
              </a:extLst>
            </p:cNvPr>
            <p:cNvSpPr/>
            <p:nvPr/>
          </p:nvSpPr>
          <p:spPr>
            <a:xfrm>
              <a:off x="2187457" y="6161003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2915;p47">
              <a:extLst>
                <a:ext uri="{FF2B5EF4-FFF2-40B4-BE49-F238E27FC236}">
                  <a16:creationId xmlns:a16="http://schemas.microsoft.com/office/drawing/2014/main" id="{FFE977B0-8D04-CD21-0BB9-3B1A55912623}"/>
                </a:ext>
              </a:extLst>
            </p:cNvPr>
            <p:cNvSpPr/>
            <p:nvPr/>
          </p:nvSpPr>
          <p:spPr>
            <a:xfrm>
              <a:off x="2150402" y="619807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2916;p47">
              <a:extLst>
                <a:ext uri="{FF2B5EF4-FFF2-40B4-BE49-F238E27FC236}">
                  <a16:creationId xmlns:a16="http://schemas.microsoft.com/office/drawing/2014/main" id="{FA6450BF-1727-6E46-B5D9-8FD1837733A1}"/>
                </a:ext>
              </a:extLst>
            </p:cNvPr>
            <p:cNvSpPr/>
            <p:nvPr/>
          </p:nvSpPr>
          <p:spPr>
            <a:xfrm>
              <a:off x="2224512" y="6198070"/>
              <a:ext cx="6185" cy="5777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367"/>
                    <a:pt x="34" y="434"/>
                    <a:pt x="67" y="467"/>
                  </a:cubicBezTo>
                  <a:cubicBezTo>
                    <a:pt x="234" y="334"/>
                    <a:pt x="367" y="200"/>
                    <a:pt x="501" y="67"/>
                  </a:cubicBezTo>
                  <a:cubicBezTo>
                    <a:pt x="434" y="33"/>
                    <a:pt x="401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2917;p47">
              <a:extLst>
                <a:ext uri="{FF2B5EF4-FFF2-40B4-BE49-F238E27FC236}">
                  <a16:creationId xmlns:a16="http://schemas.microsoft.com/office/drawing/2014/main" id="{16FFED19-2C8A-3932-C913-3EB20DAD0507}"/>
                </a:ext>
              </a:extLst>
            </p:cNvPr>
            <p:cNvSpPr/>
            <p:nvPr/>
          </p:nvSpPr>
          <p:spPr>
            <a:xfrm>
              <a:off x="2150402" y="6123948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2918;p47">
              <a:extLst>
                <a:ext uri="{FF2B5EF4-FFF2-40B4-BE49-F238E27FC236}">
                  <a16:creationId xmlns:a16="http://schemas.microsoft.com/office/drawing/2014/main" id="{C7C88466-2320-9A86-81BE-0460AA2DB077}"/>
                </a:ext>
              </a:extLst>
            </p:cNvPr>
            <p:cNvSpPr/>
            <p:nvPr/>
          </p:nvSpPr>
          <p:spPr>
            <a:xfrm>
              <a:off x="2224512" y="6123948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2919;p47">
              <a:extLst>
                <a:ext uri="{FF2B5EF4-FFF2-40B4-BE49-F238E27FC236}">
                  <a16:creationId xmlns:a16="http://schemas.microsoft.com/office/drawing/2014/main" id="{1CF97415-C74C-235E-DDB9-C9DE6B394565}"/>
                </a:ext>
              </a:extLst>
            </p:cNvPr>
            <p:cNvSpPr/>
            <p:nvPr/>
          </p:nvSpPr>
          <p:spPr>
            <a:xfrm>
              <a:off x="2117050" y="6161003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0" y="1"/>
                  </a:moveTo>
                  <a:lnTo>
                    <a:pt x="0" y="601"/>
                  </a:lnTo>
                  <a:cubicBezTo>
                    <a:pt x="167" y="601"/>
                    <a:pt x="300" y="468"/>
                    <a:pt x="300" y="301"/>
                  </a:cubicBezTo>
                  <a:cubicBezTo>
                    <a:pt x="300" y="134"/>
                    <a:pt x="16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2920;p47">
              <a:extLst>
                <a:ext uri="{FF2B5EF4-FFF2-40B4-BE49-F238E27FC236}">
                  <a16:creationId xmlns:a16="http://schemas.microsoft.com/office/drawing/2014/main" id="{DCEFD24B-9697-CCEA-9CC3-D3E3EFE96A31}"/>
                </a:ext>
              </a:extLst>
            </p:cNvPr>
            <p:cNvSpPr/>
            <p:nvPr/>
          </p:nvSpPr>
          <p:spPr>
            <a:xfrm>
              <a:off x="2261566" y="6090597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cubicBezTo>
                    <a:pt x="1" y="134"/>
                    <a:pt x="101" y="234"/>
                    <a:pt x="201" y="268"/>
                  </a:cubicBezTo>
                  <a:cubicBezTo>
                    <a:pt x="234" y="301"/>
                    <a:pt x="267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2921;p47">
              <a:extLst>
                <a:ext uri="{FF2B5EF4-FFF2-40B4-BE49-F238E27FC236}">
                  <a16:creationId xmlns:a16="http://schemas.microsoft.com/office/drawing/2014/main" id="{45D1D385-6414-A839-A980-4B2784C63B73}"/>
                </a:ext>
              </a:extLst>
            </p:cNvPr>
            <p:cNvSpPr/>
            <p:nvPr/>
          </p:nvSpPr>
          <p:spPr>
            <a:xfrm>
              <a:off x="2187457" y="6090597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0" y="1"/>
                  </a:moveTo>
                  <a:cubicBezTo>
                    <a:pt x="0" y="168"/>
                    <a:pt x="134" y="301"/>
                    <a:pt x="301" y="301"/>
                  </a:cubicBezTo>
                  <a:cubicBezTo>
                    <a:pt x="467" y="301"/>
                    <a:pt x="601" y="168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2922;p47">
              <a:extLst>
                <a:ext uri="{FF2B5EF4-FFF2-40B4-BE49-F238E27FC236}">
                  <a16:creationId xmlns:a16="http://schemas.microsoft.com/office/drawing/2014/main" id="{2AE95BC4-6E97-D698-4361-BE9F069CD90D}"/>
                </a:ext>
              </a:extLst>
            </p:cNvPr>
            <p:cNvSpPr/>
            <p:nvPr/>
          </p:nvSpPr>
          <p:spPr>
            <a:xfrm>
              <a:off x="2117050" y="6090597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lnTo>
                    <a:pt x="0" y="301"/>
                  </a:lnTo>
                  <a:cubicBezTo>
                    <a:pt x="167" y="301"/>
                    <a:pt x="300" y="168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2923;p47">
              <a:extLst>
                <a:ext uri="{FF2B5EF4-FFF2-40B4-BE49-F238E27FC236}">
                  <a16:creationId xmlns:a16="http://schemas.microsoft.com/office/drawing/2014/main" id="{56352DA4-2901-CDF5-A9AB-0EC7340CCEB5}"/>
                </a:ext>
              </a:extLst>
            </p:cNvPr>
            <p:cNvSpPr/>
            <p:nvPr/>
          </p:nvSpPr>
          <p:spPr>
            <a:xfrm>
              <a:off x="2113347" y="593867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0" y="0"/>
                  </a:moveTo>
                  <a:cubicBezTo>
                    <a:pt x="267" y="0"/>
                    <a:pt x="234" y="0"/>
                    <a:pt x="200" y="33"/>
                  </a:cubicBezTo>
                  <a:cubicBezTo>
                    <a:pt x="100" y="67"/>
                    <a:pt x="0" y="167"/>
                    <a:pt x="0" y="300"/>
                  </a:cubicBezTo>
                  <a:lnTo>
                    <a:pt x="300" y="30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2924;p47">
              <a:extLst>
                <a:ext uri="{FF2B5EF4-FFF2-40B4-BE49-F238E27FC236}">
                  <a16:creationId xmlns:a16="http://schemas.microsoft.com/office/drawing/2014/main" id="{F7C9797A-888C-9383-4EBD-423C2AA3E12A}"/>
                </a:ext>
              </a:extLst>
            </p:cNvPr>
            <p:cNvSpPr/>
            <p:nvPr/>
          </p:nvSpPr>
          <p:spPr>
            <a:xfrm>
              <a:off x="2039226" y="5938676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lnTo>
                    <a:pt x="601" y="300"/>
                  </a:ln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2925;p47">
              <a:extLst>
                <a:ext uri="{FF2B5EF4-FFF2-40B4-BE49-F238E27FC236}">
                  <a16:creationId xmlns:a16="http://schemas.microsoft.com/office/drawing/2014/main" id="{1BFB3D06-36FC-8984-7419-600D4917142F}"/>
                </a:ext>
              </a:extLst>
            </p:cNvPr>
            <p:cNvSpPr/>
            <p:nvPr/>
          </p:nvSpPr>
          <p:spPr>
            <a:xfrm>
              <a:off x="2002171" y="5901609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2926;p47">
              <a:extLst>
                <a:ext uri="{FF2B5EF4-FFF2-40B4-BE49-F238E27FC236}">
                  <a16:creationId xmlns:a16="http://schemas.microsoft.com/office/drawing/2014/main" id="{229A8C61-5A2D-C698-6C7C-72D84288246E}"/>
                </a:ext>
              </a:extLst>
            </p:cNvPr>
            <p:cNvSpPr/>
            <p:nvPr/>
          </p:nvSpPr>
          <p:spPr>
            <a:xfrm>
              <a:off x="2076280" y="5903263"/>
              <a:ext cx="7012" cy="5777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68" y="0"/>
                  </a:moveTo>
                  <a:cubicBezTo>
                    <a:pt x="34" y="34"/>
                    <a:pt x="1" y="100"/>
                    <a:pt x="1" y="167"/>
                  </a:cubicBezTo>
                  <a:cubicBezTo>
                    <a:pt x="1" y="334"/>
                    <a:pt x="134" y="467"/>
                    <a:pt x="301" y="467"/>
                  </a:cubicBezTo>
                  <a:cubicBezTo>
                    <a:pt x="435" y="467"/>
                    <a:pt x="535" y="401"/>
                    <a:pt x="568" y="301"/>
                  </a:cubicBezTo>
                  <a:cubicBezTo>
                    <a:pt x="401" y="200"/>
                    <a:pt x="234" y="10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2927;p47">
              <a:extLst>
                <a:ext uri="{FF2B5EF4-FFF2-40B4-BE49-F238E27FC236}">
                  <a16:creationId xmlns:a16="http://schemas.microsoft.com/office/drawing/2014/main" id="{7BEB39C5-0948-3148-67CC-31FF9BCFBED5}"/>
                </a:ext>
              </a:extLst>
            </p:cNvPr>
            <p:cNvSpPr/>
            <p:nvPr/>
          </p:nvSpPr>
          <p:spPr>
            <a:xfrm>
              <a:off x="1968819" y="593867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cubicBezTo>
                    <a:pt x="301" y="234"/>
                    <a:pt x="268" y="133"/>
                    <a:pt x="234" y="100"/>
                  </a:cubicBezTo>
                  <a:cubicBezTo>
                    <a:pt x="167" y="33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2928;p47">
              <a:extLst>
                <a:ext uri="{FF2B5EF4-FFF2-40B4-BE49-F238E27FC236}">
                  <a16:creationId xmlns:a16="http://schemas.microsoft.com/office/drawing/2014/main" id="{A626A1F4-0E82-E95C-035C-C5B060D94C87}"/>
                </a:ext>
              </a:extLst>
            </p:cNvPr>
            <p:cNvSpPr/>
            <p:nvPr/>
          </p:nvSpPr>
          <p:spPr>
            <a:xfrm>
              <a:off x="1968819" y="586455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1" y="1"/>
                  </a:moveTo>
                  <a:lnTo>
                    <a:pt x="1" y="601"/>
                  </a:lnTo>
                  <a:cubicBezTo>
                    <a:pt x="101" y="601"/>
                    <a:pt x="167" y="568"/>
                    <a:pt x="234" y="534"/>
                  </a:cubicBezTo>
                  <a:cubicBezTo>
                    <a:pt x="268" y="468"/>
                    <a:pt x="301" y="401"/>
                    <a:pt x="301" y="301"/>
                  </a:cubicBezTo>
                  <a:cubicBezTo>
                    <a:pt x="301" y="234"/>
                    <a:pt x="268" y="134"/>
                    <a:pt x="234" y="101"/>
                  </a:cubicBezTo>
                  <a:cubicBezTo>
                    <a:pt x="167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2929;p47">
              <a:extLst>
                <a:ext uri="{FF2B5EF4-FFF2-40B4-BE49-F238E27FC236}">
                  <a16:creationId xmlns:a16="http://schemas.microsoft.com/office/drawing/2014/main" id="{C01CFCF5-C89E-0172-67B5-B6A595FB9343}"/>
                </a:ext>
              </a:extLst>
            </p:cNvPr>
            <p:cNvSpPr/>
            <p:nvPr/>
          </p:nvSpPr>
          <p:spPr>
            <a:xfrm>
              <a:off x="2113347" y="608689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0" y="1"/>
                  </a:moveTo>
                  <a:cubicBezTo>
                    <a:pt x="267" y="1"/>
                    <a:pt x="234" y="1"/>
                    <a:pt x="200" y="34"/>
                  </a:cubicBezTo>
                  <a:cubicBezTo>
                    <a:pt x="133" y="67"/>
                    <a:pt x="67" y="134"/>
                    <a:pt x="33" y="201"/>
                  </a:cubicBezTo>
                  <a:cubicBezTo>
                    <a:pt x="33" y="234"/>
                    <a:pt x="0" y="268"/>
                    <a:pt x="0" y="301"/>
                  </a:cubicBez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2930;p47">
              <a:extLst>
                <a:ext uri="{FF2B5EF4-FFF2-40B4-BE49-F238E27FC236}">
                  <a16:creationId xmlns:a16="http://schemas.microsoft.com/office/drawing/2014/main" id="{7E8E70F5-D8E8-AF8E-4A14-6ED773F2EE3F}"/>
                </a:ext>
              </a:extLst>
            </p:cNvPr>
            <p:cNvSpPr/>
            <p:nvPr/>
          </p:nvSpPr>
          <p:spPr>
            <a:xfrm>
              <a:off x="2039226" y="6086894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1"/>
                  </a:moveTo>
                  <a:cubicBezTo>
                    <a:pt x="201" y="1"/>
                    <a:pt x="67" y="67"/>
                    <a:pt x="34" y="201"/>
                  </a:cubicBezTo>
                  <a:cubicBezTo>
                    <a:pt x="34" y="234"/>
                    <a:pt x="1" y="268"/>
                    <a:pt x="1" y="301"/>
                  </a:cubicBezTo>
                  <a:lnTo>
                    <a:pt x="601" y="301"/>
                  </a:lnTo>
                  <a:cubicBezTo>
                    <a:pt x="601" y="268"/>
                    <a:pt x="601" y="234"/>
                    <a:pt x="601" y="201"/>
                  </a:cubicBezTo>
                  <a:cubicBezTo>
                    <a:pt x="534" y="67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2931;p47">
              <a:extLst>
                <a:ext uri="{FF2B5EF4-FFF2-40B4-BE49-F238E27FC236}">
                  <a16:creationId xmlns:a16="http://schemas.microsoft.com/office/drawing/2014/main" id="{FFEAA8CB-1371-0B58-88E6-F612D185B8BA}"/>
                </a:ext>
              </a:extLst>
            </p:cNvPr>
            <p:cNvSpPr/>
            <p:nvPr/>
          </p:nvSpPr>
          <p:spPr>
            <a:xfrm>
              <a:off x="2113347" y="6012785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0" y="0"/>
                  </a:moveTo>
                  <a:cubicBezTo>
                    <a:pt x="267" y="0"/>
                    <a:pt x="234" y="0"/>
                    <a:pt x="200" y="34"/>
                  </a:cubicBezTo>
                  <a:cubicBezTo>
                    <a:pt x="100" y="67"/>
                    <a:pt x="0" y="167"/>
                    <a:pt x="0" y="301"/>
                  </a:cubicBezTo>
                  <a:cubicBezTo>
                    <a:pt x="0" y="434"/>
                    <a:pt x="100" y="534"/>
                    <a:pt x="200" y="567"/>
                  </a:cubicBezTo>
                  <a:cubicBezTo>
                    <a:pt x="234" y="601"/>
                    <a:pt x="267" y="601"/>
                    <a:pt x="300" y="601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2932;p47">
              <a:extLst>
                <a:ext uri="{FF2B5EF4-FFF2-40B4-BE49-F238E27FC236}">
                  <a16:creationId xmlns:a16="http://schemas.microsoft.com/office/drawing/2014/main" id="{0999EA3F-2A3A-C30C-088A-A1FE8E45C2AF}"/>
                </a:ext>
              </a:extLst>
            </p:cNvPr>
            <p:cNvSpPr/>
            <p:nvPr/>
          </p:nvSpPr>
          <p:spPr>
            <a:xfrm>
              <a:off x="2039226" y="6012785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2933;p47">
              <a:extLst>
                <a:ext uri="{FF2B5EF4-FFF2-40B4-BE49-F238E27FC236}">
                  <a16:creationId xmlns:a16="http://schemas.microsoft.com/office/drawing/2014/main" id="{5E328BB2-AFD7-5477-AC3D-7D972B05D9DD}"/>
                </a:ext>
              </a:extLst>
            </p:cNvPr>
            <p:cNvSpPr/>
            <p:nvPr/>
          </p:nvSpPr>
          <p:spPr>
            <a:xfrm>
              <a:off x="2002171" y="604984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2934;p47">
              <a:extLst>
                <a:ext uri="{FF2B5EF4-FFF2-40B4-BE49-F238E27FC236}">
                  <a16:creationId xmlns:a16="http://schemas.microsoft.com/office/drawing/2014/main" id="{773F2741-939B-BD44-482E-2E155745C8B8}"/>
                </a:ext>
              </a:extLst>
            </p:cNvPr>
            <p:cNvSpPr/>
            <p:nvPr/>
          </p:nvSpPr>
          <p:spPr>
            <a:xfrm>
              <a:off x="2076280" y="604984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2935;p47">
              <a:extLst>
                <a:ext uri="{FF2B5EF4-FFF2-40B4-BE49-F238E27FC236}">
                  <a16:creationId xmlns:a16="http://schemas.microsoft.com/office/drawing/2014/main" id="{CDE11D87-1F49-F6AB-080F-6805AB807582}"/>
                </a:ext>
              </a:extLst>
            </p:cNvPr>
            <p:cNvSpPr/>
            <p:nvPr/>
          </p:nvSpPr>
          <p:spPr>
            <a:xfrm>
              <a:off x="2002171" y="597573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2936;p47">
              <a:extLst>
                <a:ext uri="{FF2B5EF4-FFF2-40B4-BE49-F238E27FC236}">
                  <a16:creationId xmlns:a16="http://schemas.microsoft.com/office/drawing/2014/main" id="{BE326BD4-EE1E-695A-481F-B03C0C0E7635}"/>
                </a:ext>
              </a:extLst>
            </p:cNvPr>
            <p:cNvSpPr/>
            <p:nvPr/>
          </p:nvSpPr>
          <p:spPr>
            <a:xfrm>
              <a:off x="2076280" y="597573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2937;p47">
              <a:extLst>
                <a:ext uri="{FF2B5EF4-FFF2-40B4-BE49-F238E27FC236}">
                  <a16:creationId xmlns:a16="http://schemas.microsoft.com/office/drawing/2014/main" id="{9C6F95C4-FD9C-66A3-84D7-45CBD06A2555}"/>
                </a:ext>
              </a:extLst>
            </p:cNvPr>
            <p:cNvSpPr/>
            <p:nvPr/>
          </p:nvSpPr>
          <p:spPr>
            <a:xfrm>
              <a:off x="1968819" y="608689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8"/>
                    <a:pt x="301" y="234"/>
                    <a:pt x="301" y="201"/>
                  </a:cubicBezTo>
                  <a:cubicBezTo>
                    <a:pt x="268" y="167"/>
                    <a:pt x="268" y="134"/>
                    <a:pt x="234" y="101"/>
                  </a:cubicBezTo>
                  <a:cubicBezTo>
                    <a:pt x="167" y="34"/>
                    <a:pt x="1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2938;p47">
              <a:extLst>
                <a:ext uri="{FF2B5EF4-FFF2-40B4-BE49-F238E27FC236}">
                  <a16:creationId xmlns:a16="http://schemas.microsoft.com/office/drawing/2014/main" id="{5DBD32FA-8B41-BED3-CEEB-F0E2247AB915}"/>
                </a:ext>
              </a:extLst>
            </p:cNvPr>
            <p:cNvSpPr/>
            <p:nvPr/>
          </p:nvSpPr>
          <p:spPr>
            <a:xfrm>
              <a:off x="1968819" y="6012785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" y="0"/>
                  </a:moveTo>
                  <a:lnTo>
                    <a:pt x="1" y="601"/>
                  </a:lnTo>
                  <a:cubicBezTo>
                    <a:pt x="101" y="601"/>
                    <a:pt x="167" y="567"/>
                    <a:pt x="234" y="534"/>
                  </a:cubicBezTo>
                  <a:cubicBezTo>
                    <a:pt x="268" y="467"/>
                    <a:pt x="301" y="401"/>
                    <a:pt x="301" y="301"/>
                  </a:cubicBezTo>
                  <a:cubicBezTo>
                    <a:pt x="301" y="234"/>
                    <a:pt x="268" y="134"/>
                    <a:pt x="234" y="100"/>
                  </a:cubicBezTo>
                  <a:cubicBezTo>
                    <a:pt x="167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2939;p47">
              <a:extLst>
                <a:ext uri="{FF2B5EF4-FFF2-40B4-BE49-F238E27FC236}">
                  <a16:creationId xmlns:a16="http://schemas.microsoft.com/office/drawing/2014/main" id="{7F5E797D-531A-4137-0ED7-2A0AEAC0335E}"/>
                </a:ext>
              </a:extLst>
            </p:cNvPr>
            <p:cNvSpPr/>
            <p:nvPr/>
          </p:nvSpPr>
          <p:spPr>
            <a:xfrm>
              <a:off x="2113347" y="5942379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134"/>
                    <a:pt x="100" y="234"/>
                    <a:pt x="200" y="267"/>
                  </a:cubicBezTo>
                  <a:cubicBezTo>
                    <a:pt x="234" y="300"/>
                    <a:pt x="267" y="300"/>
                    <a:pt x="300" y="300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2940;p47">
              <a:extLst>
                <a:ext uri="{FF2B5EF4-FFF2-40B4-BE49-F238E27FC236}">
                  <a16:creationId xmlns:a16="http://schemas.microsoft.com/office/drawing/2014/main" id="{60C90640-FDA8-4C70-D33A-02927EA981E6}"/>
                </a:ext>
              </a:extLst>
            </p:cNvPr>
            <p:cNvSpPr/>
            <p:nvPr/>
          </p:nvSpPr>
          <p:spPr>
            <a:xfrm>
              <a:off x="2039226" y="5942379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167"/>
                    <a:pt x="134" y="300"/>
                    <a:pt x="301" y="300"/>
                  </a:cubicBezTo>
                  <a:cubicBezTo>
                    <a:pt x="468" y="300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2941;p47">
              <a:extLst>
                <a:ext uri="{FF2B5EF4-FFF2-40B4-BE49-F238E27FC236}">
                  <a16:creationId xmlns:a16="http://schemas.microsoft.com/office/drawing/2014/main" id="{2E9C65E7-B0DA-1947-1446-99C68DAAEAB1}"/>
                </a:ext>
              </a:extLst>
            </p:cNvPr>
            <p:cNvSpPr/>
            <p:nvPr/>
          </p:nvSpPr>
          <p:spPr>
            <a:xfrm>
              <a:off x="1968819" y="5942379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0"/>
                  </a:lnTo>
                  <a:cubicBezTo>
                    <a:pt x="101" y="300"/>
                    <a:pt x="167" y="267"/>
                    <a:pt x="234" y="234"/>
                  </a:cubicBezTo>
                  <a:cubicBezTo>
                    <a:pt x="268" y="167"/>
                    <a:pt x="301" y="10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2942;p47">
              <a:extLst>
                <a:ext uri="{FF2B5EF4-FFF2-40B4-BE49-F238E27FC236}">
                  <a16:creationId xmlns:a16="http://schemas.microsoft.com/office/drawing/2014/main" id="{94D4C863-6A1A-D79F-FE61-4A5D35DA1012}"/>
                </a:ext>
              </a:extLst>
            </p:cNvPr>
            <p:cNvSpPr/>
            <p:nvPr/>
          </p:nvSpPr>
          <p:spPr>
            <a:xfrm>
              <a:off x="2113347" y="6161003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0" y="1"/>
                  </a:moveTo>
                  <a:cubicBezTo>
                    <a:pt x="267" y="1"/>
                    <a:pt x="234" y="1"/>
                    <a:pt x="200" y="34"/>
                  </a:cubicBezTo>
                  <a:cubicBezTo>
                    <a:pt x="100" y="68"/>
                    <a:pt x="0" y="168"/>
                    <a:pt x="0" y="301"/>
                  </a:cubicBezTo>
                  <a:cubicBezTo>
                    <a:pt x="0" y="435"/>
                    <a:pt x="100" y="535"/>
                    <a:pt x="200" y="568"/>
                  </a:cubicBezTo>
                  <a:cubicBezTo>
                    <a:pt x="234" y="601"/>
                    <a:pt x="267" y="601"/>
                    <a:pt x="300" y="60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2943;p47">
              <a:extLst>
                <a:ext uri="{FF2B5EF4-FFF2-40B4-BE49-F238E27FC236}">
                  <a16:creationId xmlns:a16="http://schemas.microsoft.com/office/drawing/2014/main" id="{D74689E7-7946-6544-77DE-B1B9705794A7}"/>
                </a:ext>
              </a:extLst>
            </p:cNvPr>
            <p:cNvSpPr/>
            <p:nvPr/>
          </p:nvSpPr>
          <p:spPr>
            <a:xfrm>
              <a:off x="2039226" y="6161003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2944;p47">
              <a:extLst>
                <a:ext uri="{FF2B5EF4-FFF2-40B4-BE49-F238E27FC236}">
                  <a16:creationId xmlns:a16="http://schemas.microsoft.com/office/drawing/2014/main" id="{29CB42B0-BF4D-DC73-9698-812BFBE02A3C}"/>
                </a:ext>
              </a:extLst>
            </p:cNvPr>
            <p:cNvSpPr/>
            <p:nvPr/>
          </p:nvSpPr>
          <p:spPr>
            <a:xfrm>
              <a:off x="2076280" y="619807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2945;p47">
              <a:extLst>
                <a:ext uri="{FF2B5EF4-FFF2-40B4-BE49-F238E27FC236}">
                  <a16:creationId xmlns:a16="http://schemas.microsoft.com/office/drawing/2014/main" id="{F6BF21A2-3C43-7034-30F9-DEAB3FDF1601}"/>
                </a:ext>
              </a:extLst>
            </p:cNvPr>
            <p:cNvSpPr/>
            <p:nvPr/>
          </p:nvSpPr>
          <p:spPr>
            <a:xfrm>
              <a:off x="2002171" y="6123948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2946;p47">
              <a:extLst>
                <a:ext uri="{FF2B5EF4-FFF2-40B4-BE49-F238E27FC236}">
                  <a16:creationId xmlns:a16="http://schemas.microsoft.com/office/drawing/2014/main" id="{45A6722C-518A-B8BA-1AD9-243FDDA84500}"/>
                </a:ext>
              </a:extLst>
            </p:cNvPr>
            <p:cNvSpPr/>
            <p:nvPr/>
          </p:nvSpPr>
          <p:spPr>
            <a:xfrm>
              <a:off x="2076280" y="6123948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2947;p47">
              <a:extLst>
                <a:ext uri="{FF2B5EF4-FFF2-40B4-BE49-F238E27FC236}">
                  <a16:creationId xmlns:a16="http://schemas.microsoft.com/office/drawing/2014/main" id="{75F8288B-6B2A-0575-9E38-E8E28CE2E73A}"/>
                </a:ext>
              </a:extLst>
            </p:cNvPr>
            <p:cNvSpPr/>
            <p:nvPr/>
          </p:nvSpPr>
          <p:spPr>
            <a:xfrm>
              <a:off x="2113347" y="6090597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cubicBezTo>
                    <a:pt x="0" y="134"/>
                    <a:pt x="100" y="234"/>
                    <a:pt x="200" y="268"/>
                  </a:cubicBezTo>
                  <a:cubicBezTo>
                    <a:pt x="234" y="301"/>
                    <a:pt x="267" y="301"/>
                    <a:pt x="300" y="30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2948;p47">
              <a:extLst>
                <a:ext uri="{FF2B5EF4-FFF2-40B4-BE49-F238E27FC236}">
                  <a16:creationId xmlns:a16="http://schemas.microsoft.com/office/drawing/2014/main" id="{CA00E20B-85F0-8E90-16FB-ECBD046B8AC2}"/>
                </a:ext>
              </a:extLst>
            </p:cNvPr>
            <p:cNvSpPr/>
            <p:nvPr/>
          </p:nvSpPr>
          <p:spPr>
            <a:xfrm>
              <a:off x="2039226" y="6090597"/>
              <a:ext cx="7431" cy="3728"/>
            </a:xfrm>
            <a:custGeom>
              <a:avLst/>
              <a:gdLst/>
              <a:ahLst/>
              <a:cxnLst/>
              <a:rect l="l" t="t" r="r" b="b"/>
              <a:pathLst>
                <a:path w="602" h="302" extrusionOk="0">
                  <a:moveTo>
                    <a:pt x="1" y="1"/>
                  </a:moveTo>
                  <a:cubicBezTo>
                    <a:pt x="1" y="168"/>
                    <a:pt x="134" y="301"/>
                    <a:pt x="301" y="301"/>
                  </a:cubicBezTo>
                  <a:cubicBezTo>
                    <a:pt x="468" y="301"/>
                    <a:pt x="601" y="168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2949;p47">
              <a:extLst>
                <a:ext uri="{FF2B5EF4-FFF2-40B4-BE49-F238E27FC236}">
                  <a16:creationId xmlns:a16="http://schemas.microsoft.com/office/drawing/2014/main" id="{66A32028-EA41-93D6-72A8-60C0589CA577}"/>
                </a:ext>
              </a:extLst>
            </p:cNvPr>
            <p:cNvSpPr/>
            <p:nvPr/>
          </p:nvSpPr>
          <p:spPr>
            <a:xfrm>
              <a:off x="1968819" y="6090597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1" y="1"/>
                  </a:moveTo>
                  <a:lnTo>
                    <a:pt x="1" y="301"/>
                  </a:lnTo>
                  <a:cubicBezTo>
                    <a:pt x="101" y="301"/>
                    <a:pt x="167" y="268"/>
                    <a:pt x="234" y="234"/>
                  </a:cubicBezTo>
                  <a:cubicBezTo>
                    <a:pt x="268" y="168"/>
                    <a:pt x="301" y="10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2950;p47">
              <a:extLst>
                <a:ext uri="{FF2B5EF4-FFF2-40B4-BE49-F238E27FC236}">
                  <a16:creationId xmlns:a16="http://schemas.microsoft.com/office/drawing/2014/main" id="{C515D3A4-5C12-E7FB-F401-A16F9B204F59}"/>
                </a:ext>
              </a:extLst>
            </p:cNvPr>
            <p:cNvSpPr/>
            <p:nvPr/>
          </p:nvSpPr>
          <p:spPr>
            <a:xfrm>
              <a:off x="1965116" y="5938676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134" y="0"/>
                    <a:pt x="0" y="133"/>
                    <a:pt x="0" y="300"/>
                  </a:cubicBez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2951;p47">
              <a:extLst>
                <a:ext uri="{FF2B5EF4-FFF2-40B4-BE49-F238E27FC236}">
                  <a16:creationId xmlns:a16="http://schemas.microsoft.com/office/drawing/2014/main" id="{076831F3-8049-8083-EB91-E07604E98877}"/>
                </a:ext>
              </a:extLst>
            </p:cNvPr>
            <p:cNvSpPr/>
            <p:nvPr/>
          </p:nvSpPr>
          <p:spPr>
            <a:xfrm>
              <a:off x="1891007" y="5938676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0" y="0"/>
                  </a:moveTo>
                  <a:cubicBezTo>
                    <a:pt x="134" y="0"/>
                    <a:pt x="0" y="133"/>
                    <a:pt x="0" y="300"/>
                  </a:cubicBezTo>
                  <a:lnTo>
                    <a:pt x="601" y="300"/>
                  </a:lnTo>
                  <a:cubicBezTo>
                    <a:pt x="601" y="133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2952;p47">
              <a:extLst>
                <a:ext uri="{FF2B5EF4-FFF2-40B4-BE49-F238E27FC236}">
                  <a16:creationId xmlns:a16="http://schemas.microsoft.com/office/drawing/2014/main" id="{801A158D-3E72-251A-25B6-B856B65FCEF5}"/>
                </a:ext>
              </a:extLst>
            </p:cNvPr>
            <p:cNvSpPr/>
            <p:nvPr/>
          </p:nvSpPr>
          <p:spPr>
            <a:xfrm>
              <a:off x="1965116" y="586455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2953;p47">
              <a:extLst>
                <a:ext uri="{FF2B5EF4-FFF2-40B4-BE49-F238E27FC236}">
                  <a16:creationId xmlns:a16="http://schemas.microsoft.com/office/drawing/2014/main" id="{0A237992-3115-B844-630E-E3E2A8C664FC}"/>
                </a:ext>
              </a:extLst>
            </p:cNvPr>
            <p:cNvSpPr/>
            <p:nvPr/>
          </p:nvSpPr>
          <p:spPr>
            <a:xfrm>
              <a:off x="1891007" y="586455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2954;p47">
              <a:extLst>
                <a:ext uri="{FF2B5EF4-FFF2-40B4-BE49-F238E27FC236}">
                  <a16:creationId xmlns:a16="http://schemas.microsoft.com/office/drawing/2014/main" id="{50A93423-F0BA-C6BD-63E3-56BBC2018E3D}"/>
                </a:ext>
              </a:extLst>
            </p:cNvPr>
            <p:cNvSpPr/>
            <p:nvPr/>
          </p:nvSpPr>
          <p:spPr>
            <a:xfrm>
              <a:off x="1853952" y="5901609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cubicBezTo>
                    <a:pt x="0" y="468"/>
                    <a:pt x="133" y="601"/>
                    <a:pt x="300" y="601"/>
                  </a:cubicBezTo>
                  <a:cubicBezTo>
                    <a:pt x="467" y="601"/>
                    <a:pt x="600" y="468"/>
                    <a:pt x="600" y="301"/>
                  </a:cubicBezTo>
                  <a:cubicBezTo>
                    <a:pt x="600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2955;p47">
              <a:extLst>
                <a:ext uri="{FF2B5EF4-FFF2-40B4-BE49-F238E27FC236}">
                  <a16:creationId xmlns:a16="http://schemas.microsoft.com/office/drawing/2014/main" id="{2302AD0A-AE41-1E71-B121-7457FD89D74F}"/>
                </a:ext>
              </a:extLst>
            </p:cNvPr>
            <p:cNvSpPr/>
            <p:nvPr/>
          </p:nvSpPr>
          <p:spPr>
            <a:xfrm>
              <a:off x="1928061" y="5901609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2956;p47">
              <a:extLst>
                <a:ext uri="{FF2B5EF4-FFF2-40B4-BE49-F238E27FC236}">
                  <a16:creationId xmlns:a16="http://schemas.microsoft.com/office/drawing/2014/main" id="{EADFB386-32A3-3D14-B86D-CFA434D1A672}"/>
                </a:ext>
              </a:extLst>
            </p:cNvPr>
            <p:cNvSpPr/>
            <p:nvPr/>
          </p:nvSpPr>
          <p:spPr>
            <a:xfrm>
              <a:off x="1928061" y="582750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2957;p47">
              <a:extLst>
                <a:ext uri="{FF2B5EF4-FFF2-40B4-BE49-F238E27FC236}">
                  <a16:creationId xmlns:a16="http://schemas.microsoft.com/office/drawing/2014/main" id="{CCC7203C-F9F4-A8B8-CC0C-D16EBA4D97E0}"/>
                </a:ext>
              </a:extLst>
            </p:cNvPr>
            <p:cNvSpPr/>
            <p:nvPr/>
          </p:nvSpPr>
          <p:spPr>
            <a:xfrm>
              <a:off x="1965116" y="6086894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1"/>
                  </a:moveTo>
                  <a:cubicBezTo>
                    <a:pt x="201" y="1"/>
                    <a:pt x="67" y="67"/>
                    <a:pt x="34" y="201"/>
                  </a:cubicBezTo>
                  <a:cubicBezTo>
                    <a:pt x="0" y="234"/>
                    <a:pt x="0" y="268"/>
                    <a:pt x="0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2958;p47">
              <a:extLst>
                <a:ext uri="{FF2B5EF4-FFF2-40B4-BE49-F238E27FC236}">
                  <a16:creationId xmlns:a16="http://schemas.microsoft.com/office/drawing/2014/main" id="{4A6BD195-CB0D-D8FF-C0A6-36C7FEF8F16E}"/>
                </a:ext>
              </a:extLst>
            </p:cNvPr>
            <p:cNvSpPr/>
            <p:nvPr/>
          </p:nvSpPr>
          <p:spPr>
            <a:xfrm>
              <a:off x="1965116" y="6012785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2959;p47">
              <a:extLst>
                <a:ext uri="{FF2B5EF4-FFF2-40B4-BE49-F238E27FC236}">
                  <a16:creationId xmlns:a16="http://schemas.microsoft.com/office/drawing/2014/main" id="{67194D41-E1DE-7543-086F-03691BE6D7D4}"/>
                </a:ext>
              </a:extLst>
            </p:cNvPr>
            <p:cNvSpPr/>
            <p:nvPr/>
          </p:nvSpPr>
          <p:spPr>
            <a:xfrm>
              <a:off x="1891007" y="6012785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2960;p47">
              <a:extLst>
                <a:ext uri="{FF2B5EF4-FFF2-40B4-BE49-F238E27FC236}">
                  <a16:creationId xmlns:a16="http://schemas.microsoft.com/office/drawing/2014/main" id="{2EEB46C7-0A30-43EE-59AD-3F476253A6A5}"/>
                </a:ext>
              </a:extLst>
            </p:cNvPr>
            <p:cNvSpPr/>
            <p:nvPr/>
          </p:nvSpPr>
          <p:spPr>
            <a:xfrm>
              <a:off x="1928061" y="604984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2961;p47">
              <a:extLst>
                <a:ext uri="{FF2B5EF4-FFF2-40B4-BE49-F238E27FC236}">
                  <a16:creationId xmlns:a16="http://schemas.microsoft.com/office/drawing/2014/main" id="{8495BAEF-F0AC-87F9-CB65-F02110973358}"/>
                </a:ext>
              </a:extLst>
            </p:cNvPr>
            <p:cNvSpPr/>
            <p:nvPr/>
          </p:nvSpPr>
          <p:spPr>
            <a:xfrm>
              <a:off x="1858062" y="5975730"/>
              <a:ext cx="3308" cy="4950"/>
            </a:xfrm>
            <a:custGeom>
              <a:avLst/>
              <a:gdLst/>
              <a:ahLst/>
              <a:cxnLst/>
              <a:rect l="l" t="t" r="r" b="b"/>
              <a:pathLst>
                <a:path w="268" h="401" extrusionOk="0">
                  <a:moveTo>
                    <a:pt x="1" y="0"/>
                  </a:moveTo>
                  <a:cubicBezTo>
                    <a:pt x="101" y="134"/>
                    <a:pt x="167" y="267"/>
                    <a:pt x="267" y="401"/>
                  </a:cubicBezTo>
                  <a:cubicBezTo>
                    <a:pt x="267" y="367"/>
                    <a:pt x="267" y="334"/>
                    <a:pt x="267" y="300"/>
                  </a:cubicBezTo>
                  <a:cubicBezTo>
                    <a:pt x="267" y="134"/>
                    <a:pt x="167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2962;p47">
              <a:extLst>
                <a:ext uri="{FF2B5EF4-FFF2-40B4-BE49-F238E27FC236}">
                  <a16:creationId xmlns:a16="http://schemas.microsoft.com/office/drawing/2014/main" id="{D819491C-B62E-3A75-8631-4DC431BE1F11}"/>
                </a:ext>
              </a:extLst>
            </p:cNvPr>
            <p:cNvSpPr/>
            <p:nvPr/>
          </p:nvSpPr>
          <p:spPr>
            <a:xfrm>
              <a:off x="1928061" y="597573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2963;p47">
              <a:extLst>
                <a:ext uri="{FF2B5EF4-FFF2-40B4-BE49-F238E27FC236}">
                  <a16:creationId xmlns:a16="http://schemas.microsoft.com/office/drawing/2014/main" id="{7CA7E8C1-129B-7C1E-3F26-82C2DDAE9370}"/>
                </a:ext>
              </a:extLst>
            </p:cNvPr>
            <p:cNvSpPr/>
            <p:nvPr/>
          </p:nvSpPr>
          <p:spPr>
            <a:xfrm>
              <a:off x="1965116" y="5942379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cubicBezTo>
                    <a:pt x="0" y="167"/>
                    <a:pt x="134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2964;p47">
              <a:extLst>
                <a:ext uri="{FF2B5EF4-FFF2-40B4-BE49-F238E27FC236}">
                  <a16:creationId xmlns:a16="http://schemas.microsoft.com/office/drawing/2014/main" id="{92E5CF72-C395-5601-3E9C-A4DE617F7B85}"/>
                </a:ext>
              </a:extLst>
            </p:cNvPr>
            <p:cNvSpPr/>
            <p:nvPr/>
          </p:nvSpPr>
          <p:spPr>
            <a:xfrm>
              <a:off x="1891007" y="5942379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167"/>
                    <a:pt x="134" y="300"/>
                    <a:pt x="300" y="300"/>
                  </a:cubicBezTo>
                  <a:cubicBezTo>
                    <a:pt x="467" y="300"/>
                    <a:pt x="601" y="167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2965;p47">
              <a:extLst>
                <a:ext uri="{FF2B5EF4-FFF2-40B4-BE49-F238E27FC236}">
                  <a16:creationId xmlns:a16="http://schemas.microsoft.com/office/drawing/2014/main" id="{B0515300-F03E-58BD-5FE5-E953C02190A5}"/>
                </a:ext>
              </a:extLst>
            </p:cNvPr>
            <p:cNvSpPr/>
            <p:nvPr/>
          </p:nvSpPr>
          <p:spPr>
            <a:xfrm>
              <a:off x="1965116" y="6090597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0" y="1"/>
                  </a:moveTo>
                  <a:cubicBezTo>
                    <a:pt x="0" y="168"/>
                    <a:pt x="134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2966;p47">
              <a:extLst>
                <a:ext uri="{FF2B5EF4-FFF2-40B4-BE49-F238E27FC236}">
                  <a16:creationId xmlns:a16="http://schemas.microsoft.com/office/drawing/2014/main" id="{9655389B-56AE-BF24-7A7C-0E5AA35C2355}"/>
                </a:ext>
              </a:extLst>
            </p:cNvPr>
            <p:cNvSpPr/>
            <p:nvPr/>
          </p:nvSpPr>
          <p:spPr>
            <a:xfrm>
              <a:off x="918475" y="5050144"/>
              <a:ext cx="614365" cy="886355"/>
            </a:xfrm>
            <a:custGeom>
              <a:avLst/>
              <a:gdLst/>
              <a:ahLst/>
              <a:cxnLst/>
              <a:rect l="l" t="t" r="r" b="b"/>
              <a:pathLst>
                <a:path w="49770" h="71804" extrusionOk="0">
                  <a:moveTo>
                    <a:pt x="44165" y="0"/>
                  </a:moveTo>
                  <a:cubicBezTo>
                    <a:pt x="43665" y="0"/>
                    <a:pt x="33691" y="1701"/>
                    <a:pt x="32991" y="2535"/>
                  </a:cubicBezTo>
                  <a:cubicBezTo>
                    <a:pt x="32324" y="3403"/>
                    <a:pt x="28421" y="12209"/>
                    <a:pt x="28421" y="13376"/>
                  </a:cubicBezTo>
                  <a:cubicBezTo>
                    <a:pt x="28421" y="14577"/>
                    <a:pt x="35359" y="30989"/>
                    <a:pt x="35359" y="30989"/>
                  </a:cubicBezTo>
                  <a:cubicBezTo>
                    <a:pt x="35359" y="30989"/>
                    <a:pt x="33358" y="34058"/>
                    <a:pt x="25219" y="40829"/>
                  </a:cubicBezTo>
                  <a:cubicBezTo>
                    <a:pt x="17079" y="47601"/>
                    <a:pt x="7439" y="50636"/>
                    <a:pt x="3703" y="53839"/>
                  </a:cubicBezTo>
                  <a:cubicBezTo>
                    <a:pt x="1" y="57074"/>
                    <a:pt x="668" y="61811"/>
                    <a:pt x="2202" y="66881"/>
                  </a:cubicBezTo>
                  <a:cubicBezTo>
                    <a:pt x="3213" y="70295"/>
                    <a:pt x="5086" y="71804"/>
                    <a:pt x="7953" y="71804"/>
                  </a:cubicBezTo>
                  <a:cubicBezTo>
                    <a:pt x="9344" y="71804"/>
                    <a:pt x="10969" y="71449"/>
                    <a:pt x="12843" y="70784"/>
                  </a:cubicBezTo>
                  <a:cubicBezTo>
                    <a:pt x="18614" y="68749"/>
                    <a:pt x="24518" y="61811"/>
                    <a:pt x="26386" y="58942"/>
                  </a:cubicBezTo>
                  <a:cubicBezTo>
                    <a:pt x="28254" y="56040"/>
                    <a:pt x="42131" y="37594"/>
                    <a:pt x="43498" y="34892"/>
                  </a:cubicBezTo>
                  <a:cubicBezTo>
                    <a:pt x="44866" y="32157"/>
                    <a:pt x="45366" y="29621"/>
                    <a:pt x="44499" y="26252"/>
                  </a:cubicBezTo>
                  <a:cubicBezTo>
                    <a:pt x="43665" y="22850"/>
                    <a:pt x="41130" y="11842"/>
                    <a:pt x="41130" y="11842"/>
                  </a:cubicBezTo>
                  <a:cubicBezTo>
                    <a:pt x="41130" y="11842"/>
                    <a:pt x="48735" y="5938"/>
                    <a:pt x="49269" y="4570"/>
                  </a:cubicBezTo>
                  <a:cubicBezTo>
                    <a:pt x="49769" y="3236"/>
                    <a:pt x="47568" y="2369"/>
                    <a:pt x="47568" y="2369"/>
                  </a:cubicBezTo>
                  <a:cubicBezTo>
                    <a:pt x="47568" y="2369"/>
                    <a:pt x="48402" y="2202"/>
                    <a:pt x="48402" y="1201"/>
                  </a:cubicBezTo>
                  <a:cubicBezTo>
                    <a:pt x="48402" y="856"/>
                    <a:pt x="47968" y="741"/>
                    <a:pt x="47390" y="741"/>
                  </a:cubicBezTo>
                  <a:cubicBezTo>
                    <a:pt x="46234" y="741"/>
                    <a:pt x="44499" y="1201"/>
                    <a:pt x="44499" y="1201"/>
                  </a:cubicBezTo>
                  <a:cubicBezTo>
                    <a:pt x="44499" y="1201"/>
                    <a:pt x="44699" y="0"/>
                    <a:pt x="44165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2967;p47">
              <a:extLst>
                <a:ext uri="{FF2B5EF4-FFF2-40B4-BE49-F238E27FC236}">
                  <a16:creationId xmlns:a16="http://schemas.microsoft.com/office/drawing/2014/main" id="{8691DDEA-56D4-50B3-AFFE-E501BB433807}"/>
                </a:ext>
              </a:extLst>
            </p:cNvPr>
            <p:cNvSpPr/>
            <p:nvPr/>
          </p:nvSpPr>
          <p:spPr>
            <a:xfrm>
              <a:off x="918475" y="5555750"/>
              <a:ext cx="408070" cy="380716"/>
            </a:xfrm>
            <a:custGeom>
              <a:avLst/>
              <a:gdLst/>
              <a:ahLst/>
              <a:cxnLst/>
              <a:rect l="l" t="t" r="r" b="b"/>
              <a:pathLst>
                <a:path w="33058" h="30842" extrusionOk="0">
                  <a:moveTo>
                    <a:pt x="25052" y="1"/>
                  </a:moveTo>
                  <a:cubicBezTo>
                    <a:pt x="16946" y="6672"/>
                    <a:pt x="7406" y="9708"/>
                    <a:pt x="3703" y="12877"/>
                  </a:cubicBezTo>
                  <a:cubicBezTo>
                    <a:pt x="1" y="16112"/>
                    <a:pt x="668" y="20849"/>
                    <a:pt x="2202" y="25919"/>
                  </a:cubicBezTo>
                  <a:cubicBezTo>
                    <a:pt x="3213" y="29333"/>
                    <a:pt x="5086" y="30842"/>
                    <a:pt x="7953" y="30842"/>
                  </a:cubicBezTo>
                  <a:cubicBezTo>
                    <a:pt x="9344" y="30842"/>
                    <a:pt x="10969" y="30487"/>
                    <a:pt x="12843" y="29822"/>
                  </a:cubicBezTo>
                  <a:cubicBezTo>
                    <a:pt x="18614" y="27787"/>
                    <a:pt x="24551" y="20849"/>
                    <a:pt x="26386" y="17980"/>
                  </a:cubicBezTo>
                  <a:cubicBezTo>
                    <a:pt x="27153" y="16780"/>
                    <a:pt x="29955" y="13010"/>
                    <a:pt x="33058" y="8740"/>
                  </a:cubicBezTo>
                  <a:lnTo>
                    <a:pt x="25052" y="1"/>
                  </a:lnTo>
                  <a:close/>
                </a:path>
              </a:pathLst>
            </a:custGeom>
            <a:solidFill>
              <a:srgbClr val="C5F9EC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6" name="Google Shape;2968;p47">
              <a:extLst>
                <a:ext uri="{FF2B5EF4-FFF2-40B4-BE49-F238E27FC236}">
                  <a16:creationId xmlns:a16="http://schemas.microsoft.com/office/drawing/2014/main" id="{C38B0370-FD5B-3B50-EE6B-81FACCE6CB13}"/>
                </a:ext>
              </a:extLst>
            </p:cNvPr>
            <p:cNvSpPr/>
            <p:nvPr/>
          </p:nvSpPr>
          <p:spPr>
            <a:xfrm>
              <a:off x="1166341" y="5603925"/>
              <a:ext cx="107480" cy="127255"/>
            </a:xfrm>
            <a:custGeom>
              <a:avLst/>
              <a:gdLst/>
              <a:ahLst/>
              <a:cxnLst/>
              <a:rect l="l" t="t" r="r" b="b"/>
              <a:pathLst>
                <a:path w="8707" h="10309" fill="none" extrusionOk="0">
                  <a:moveTo>
                    <a:pt x="1" y="1"/>
                  </a:moveTo>
                  <a:cubicBezTo>
                    <a:pt x="1" y="1"/>
                    <a:pt x="3670" y="6639"/>
                    <a:pt x="8707" y="10308"/>
                  </a:cubicBezTo>
                </a:path>
              </a:pathLst>
            </a:custGeom>
            <a:solidFill>
              <a:srgbClr val="C5F9EC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2969;p47">
              <a:extLst>
                <a:ext uri="{FF2B5EF4-FFF2-40B4-BE49-F238E27FC236}">
                  <a16:creationId xmlns:a16="http://schemas.microsoft.com/office/drawing/2014/main" id="{3AE8773B-BF8B-ED6B-A68C-BC4FEC007C7A}"/>
                </a:ext>
              </a:extLst>
            </p:cNvPr>
            <p:cNvSpPr/>
            <p:nvPr/>
          </p:nvSpPr>
          <p:spPr>
            <a:xfrm>
              <a:off x="1298094" y="5642214"/>
              <a:ext cx="7431" cy="3728"/>
            </a:xfrm>
            <a:custGeom>
              <a:avLst/>
              <a:gdLst/>
              <a:ahLst/>
              <a:cxnLst/>
              <a:rect l="l" t="t" r="r" b="b"/>
              <a:pathLst>
                <a:path w="602" h="3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601" y="301"/>
                  </a:ln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2970;p47">
              <a:extLst>
                <a:ext uri="{FF2B5EF4-FFF2-40B4-BE49-F238E27FC236}">
                  <a16:creationId xmlns:a16="http://schemas.microsoft.com/office/drawing/2014/main" id="{0ADFC785-73E6-F3C5-E1BA-7BEC5D47206E}"/>
                </a:ext>
              </a:extLst>
            </p:cNvPr>
            <p:cNvSpPr/>
            <p:nvPr/>
          </p:nvSpPr>
          <p:spPr>
            <a:xfrm>
              <a:off x="1261039" y="560516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2971;p47">
              <a:extLst>
                <a:ext uri="{FF2B5EF4-FFF2-40B4-BE49-F238E27FC236}">
                  <a16:creationId xmlns:a16="http://schemas.microsoft.com/office/drawing/2014/main" id="{E892D6F8-8181-632C-2B55-D42C966D2B4A}"/>
                </a:ext>
              </a:extLst>
            </p:cNvPr>
            <p:cNvSpPr/>
            <p:nvPr/>
          </p:nvSpPr>
          <p:spPr>
            <a:xfrm>
              <a:off x="1227688" y="5642214"/>
              <a:ext cx="3728" cy="3728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134"/>
                    <a:pt x="168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2972;p47">
              <a:extLst>
                <a:ext uri="{FF2B5EF4-FFF2-40B4-BE49-F238E27FC236}">
                  <a16:creationId xmlns:a16="http://schemas.microsoft.com/office/drawing/2014/main" id="{D38F7C29-260B-037A-7791-E55F491AEC64}"/>
                </a:ext>
              </a:extLst>
            </p:cNvPr>
            <p:cNvSpPr/>
            <p:nvPr/>
          </p:nvSpPr>
          <p:spPr>
            <a:xfrm>
              <a:off x="1227688" y="5568106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1" y="1"/>
                  </a:moveTo>
                  <a:lnTo>
                    <a:pt x="1" y="601"/>
                  </a:lnTo>
                  <a:cubicBezTo>
                    <a:pt x="168" y="601"/>
                    <a:pt x="301" y="468"/>
                    <a:pt x="301" y="301"/>
                  </a:cubicBezTo>
                  <a:cubicBezTo>
                    <a:pt x="301" y="134"/>
                    <a:pt x="168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2973;p47">
              <a:extLst>
                <a:ext uri="{FF2B5EF4-FFF2-40B4-BE49-F238E27FC236}">
                  <a16:creationId xmlns:a16="http://schemas.microsoft.com/office/drawing/2014/main" id="{B68BAE9C-D20F-8F09-C824-E5A0C83FA044}"/>
                </a:ext>
              </a:extLst>
            </p:cNvPr>
            <p:cNvSpPr/>
            <p:nvPr/>
          </p:nvSpPr>
          <p:spPr>
            <a:xfrm>
              <a:off x="1261039" y="567928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600"/>
                    <a:pt x="601" y="467"/>
                    <a:pt x="601" y="300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2974;p47">
              <a:extLst>
                <a:ext uri="{FF2B5EF4-FFF2-40B4-BE49-F238E27FC236}">
                  <a16:creationId xmlns:a16="http://schemas.microsoft.com/office/drawing/2014/main" id="{D24732AC-A884-D3B8-6BBD-6F97317DA741}"/>
                </a:ext>
              </a:extLst>
            </p:cNvPr>
            <p:cNvSpPr/>
            <p:nvPr/>
          </p:nvSpPr>
          <p:spPr>
            <a:xfrm>
              <a:off x="1227688" y="5790445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268" y="201"/>
                  </a:cubicBezTo>
                  <a:cubicBezTo>
                    <a:pt x="234" y="67"/>
                    <a:pt x="134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2975;p47">
              <a:extLst>
                <a:ext uri="{FF2B5EF4-FFF2-40B4-BE49-F238E27FC236}">
                  <a16:creationId xmlns:a16="http://schemas.microsoft.com/office/drawing/2014/main" id="{8D2EE4C3-2EFC-6CDA-C168-C0F89CEBA096}"/>
                </a:ext>
              </a:extLst>
            </p:cNvPr>
            <p:cNvSpPr/>
            <p:nvPr/>
          </p:nvSpPr>
          <p:spPr>
            <a:xfrm>
              <a:off x="1227688" y="5716336"/>
              <a:ext cx="3728" cy="7419"/>
            </a:xfrm>
            <a:custGeom>
              <a:avLst/>
              <a:gdLst/>
              <a:ahLst/>
              <a:cxnLst/>
              <a:rect l="l" t="t" r="r" b="b"/>
              <a:pathLst>
                <a:path w="302" h="601" extrusionOk="0">
                  <a:moveTo>
                    <a:pt x="1" y="0"/>
                  </a:moveTo>
                  <a:lnTo>
                    <a:pt x="1" y="601"/>
                  </a:lnTo>
                  <a:cubicBezTo>
                    <a:pt x="168" y="601"/>
                    <a:pt x="301" y="467"/>
                    <a:pt x="301" y="300"/>
                  </a:cubicBezTo>
                  <a:cubicBezTo>
                    <a:pt x="301" y="134"/>
                    <a:pt x="168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2976;p47">
              <a:extLst>
                <a:ext uri="{FF2B5EF4-FFF2-40B4-BE49-F238E27FC236}">
                  <a16:creationId xmlns:a16="http://schemas.microsoft.com/office/drawing/2014/main" id="{188ABA1F-F5B8-CBDF-E208-C5DF0BC96EF3}"/>
                </a:ext>
              </a:extLst>
            </p:cNvPr>
            <p:cNvSpPr/>
            <p:nvPr/>
          </p:nvSpPr>
          <p:spPr>
            <a:xfrm>
              <a:off x="1298094" y="5645930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0"/>
                  </a:moveTo>
                  <a:cubicBezTo>
                    <a:pt x="1" y="33"/>
                    <a:pt x="34" y="100"/>
                    <a:pt x="34" y="134"/>
                  </a:cubicBezTo>
                  <a:cubicBezTo>
                    <a:pt x="68" y="234"/>
                    <a:pt x="168" y="300"/>
                    <a:pt x="301" y="300"/>
                  </a:cubicBezTo>
                  <a:cubicBezTo>
                    <a:pt x="435" y="300"/>
                    <a:pt x="535" y="234"/>
                    <a:pt x="601" y="134"/>
                  </a:cubicBezTo>
                  <a:cubicBezTo>
                    <a:pt x="601" y="100"/>
                    <a:pt x="601" y="33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2977;p47">
              <a:extLst>
                <a:ext uri="{FF2B5EF4-FFF2-40B4-BE49-F238E27FC236}">
                  <a16:creationId xmlns:a16="http://schemas.microsoft.com/office/drawing/2014/main" id="{59833B91-6C7E-B3C8-6C52-9D4E65757D64}"/>
                </a:ext>
              </a:extLst>
            </p:cNvPr>
            <p:cNvSpPr/>
            <p:nvPr/>
          </p:nvSpPr>
          <p:spPr>
            <a:xfrm>
              <a:off x="1227688" y="5645930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cubicBezTo>
                    <a:pt x="134" y="300"/>
                    <a:pt x="234" y="234"/>
                    <a:pt x="268" y="134"/>
                  </a:cubicBezTo>
                  <a:cubicBezTo>
                    <a:pt x="301" y="100"/>
                    <a:pt x="301" y="33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2978;p47">
              <a:extLst>
                <a:ext uri="{FF2B5EF4-FFF2-40B4-BE49-F238E27FC236}">
                  <a16:creationId xmlns:a16="http://schemas.microsoft.com/office/drawing/2014/main" id="{8EA7AFB9-212F-8520-E496-CAACA162E884}"/>
                </a:ext>
              </a:extLst>
            </p:cNvPr>
            <p:cNvSpPr/>
            <p:nvPr/>
          </p:nvSpPr>
          <p:spPr>
            <a:xfrm>
              <a:off x="1227688" y="5794148"/>
              <a:ext cx="3728" cy="371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168" y="301"/>
                    <a:pt x="301" y="167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2979;p47">
              <a:extLst>
                <a:ext uri="{FF2B5EF4-FFF2-40B4-BE49-F238E27FC236}">
                  <a16:creationId xmlns:a16="http://schemas.microsoft.com/office/drawing/2014/main" id="{B41842E4-FF9E-208F-3C9D-DB16F5FFE57B}"/>
                </a:ext>
              </a:extLst>
            </p:cNvPr>
            <p:cNvSpPr/>
            <p:nvPr/>
          </p:nvSpPr>
          <p:spPr>
            <a:xfrm>
              <a:off x="1223984" y="5642214"/>
              <a:ext cx="3715" cy="3728"/>
            </a:xfrm>
            <a:custGeom>
              <a:avLst/>
              <a:gdLst/>
              <a:ahLst/>
              <a:cxnLst/>
              <a:rect l="l" t="t" r="r" b="b"/>
              <a:pathLst>
                <a:path w="301" h="302" extrusionOk="0">
                  <a:moveTo>
                    <a:pt x="301" y="1"/>
                  </a:moveTo>
                  <a:cubicBezTo>
                    <a:pt x="267" y="1"/>
                    <a:pt x="234" y="1"/>
                    <a:pt x="201" y="34"/>
                  </a:cubicBezTo>
                  <a:cubicBezTo>
                    <a:pt x="101" y="68"/>
                    <a:pt x="1" y="168"/>
                    <a:pt x="1" y="301"/>
                  </a:cubicBez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2980;p47">
              <a:extLst>
                <a:ext uri="{FF2B5EF4-FFF2-40B4-BE49-F238E27FC236}">
                  <a16:creationId xmlns:a16="http://schemas.microsoft.com/office/drawing/2014/main" id="{8DB4A3D0-9206-897D-F1AE-3C88538CEB9E}"/>
                </a:ext>
              </a:extLst>
            </p:cNvPr>
            <p:cNvSpPr/>
            <p:nvPr/>
          </p:nvSpPr>
          <p:spPr>
            <a:xfrm>
              <a:off x="1149875" y="5642214"/>
              <a:ext cx="7419" cy="3728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lnTo>
                    <a:pt x="601" y="301"/>
                  </a:ln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2981;p47">
              <a:extLst>
                <a:ext uri="{FF2B5EF4-FFF2-40B4-BE49-F238E27FC236}">
                  <a16:creationId xmlns:a16="http://schemas.microsoft.com/office/drawing/2014/main" id="{09EC78E4-9B70-BDD5-CD89-532D8123840B}"/>
                </a:ext>
              </a:extLst>
            </p:cNvPr>
            <p:cNvSpPr/>
            <p:nvPr/>
          </p:nvSpPr>
          <p:spPr>
            <a:xfrm>
              <a:off x="1223984" y="556810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1"/>
                  </a:moveTo>
                  <a:cubicBezTo>
                    <a:pt x="267" y="1"/>
                    <a:pt x="234" y="1"/>
                    <a:pt x="201" y="34"/>
                  </a:cubicBezTo>
                  <a:cubicBezTo>
                    <a:pt x="101" y="67"/>
                    <a:pt x="1" y="167"/>
                    <a:pt x="1" y="301"/>
                  </a:cubicBezTo>
                  <a:cubicBezTo>
                    <a:pt x="1" y="434"/>
                    <a:pt x="101" y="534"/>
                    <a:pt x="201" y="568"/>
                  </a:cubicBezTo>
                  <a:cubicBezTo>
                    <a:pt x="234" y="601"/>
                    <a:pt x="267" y="601"/>
                    <a:pt x="301" y="6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2982;p47">
              <a:extLst>
                <a:ext uri="{FF2B5EF4-FFF2-40B4-BE49-F238E27FC236}">
                  <a16:creationId xmlns:a16="http://schemas.microsoft.com/office/drawing/2014/main" id="{2B69B10E-55D6-CA15-D05F-A0E0C317E6C6}"/>
                </a:ext>
              </a:extLst>
            </p:cNvPr>
            <p:cNvSpPr/>
            <p:nvPr/>
          </p:nvSpPr>
          <p:spPr>
            <a:xfrm>
              <a:off x="1186930" y="560516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2983;p47">
              <a:extLst>
                <a:ext uri="{FF2B5EF4-FFF2-40B4-BE49-F238E27FC236}">
                  <a16:creationId xmlns:a16="http://schemas.microsoft.com/office/drawing/2014/main" id="{5C51BCCD-C64E-4882-564A-82AC84D98866}"/>
                </a:ext>
              </a:extLst>
            </p:cNvPr>
            <p:cNvSpPr/>
            <p:nvPr/>
          </p:nvSpPr>
          <p:spPr>
            <a:xfrm>
              <a:off x="1223984" y="57904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cubicBezTo>
                    <a:pt x="267" y="0"/>
                    <a:pt x="234" y="0"/>
                    <a:pt x="201" y="34"/>
                  </a:cubicBezTo>
                  <a:cubicBezTo>
                    <a:pt x="134" y="67"/>
                    <a:pt x="67" y="134"/>
                    <a:pt x="34" y="201"/>
                  </a:cubicBezTo>
                  <a:cubicBezTo>
                    <a:pt x="34" y="234"/>
                    <a:pt x="1" y="267"/>
                    <a:pt x="1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2984;p47">
              <a:extLst>
                <a:ext uri="{FF2B5EF4-FFF2-40B4-BE49-F238E27FC236}">
                  <a16:creationId xmlns:a16="http://schemas.microsoft.com/office/drawing/2014/main" id="{FDBAD831-8C91-7CC7-A966-C3E17DD3B1EF}"/>
                </a:ext>
              </a:extLst>
            </p:cNvPr>
            <p:cNvSpPr/>
            <p:nvPr/>
          </p:nvSpPr>
          <p:spPr>
            <a:xfrm>
              <a:off x="1149875" y="5790445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301" y="0"/>
                  </a:moveTo>
                  <a:cubicBezTo>
                    <a:pt x="200" y="0"/>
                    <a:pt x="67" y="67"/>
                    <a:pt x="34" y="201"/>
                  </a:cubicBezTo>
                  <a:cubicBezTo>
                    <a:pt x="34" y="234"/>
                    <a:pt x="0" y="267"/>
                    <a:pt x="0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601" y="201"/>
                  </a:cubicBezTo>
                  <a:cubicBezTo>
                    <a:pt x="534" y="67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2985;p47">
              <a:extLst>
                <a:ext uri="{FF2B5EF4-FFF2-40B4-BE49-F238E27FC236}">
                  <a16:creationId xmlns:a16="http://schemas.microsoft.com/office/drawing/2014/main" id="{D11E73F5-EC6A-6F0D-E1CE-68F2E9A5D35B}"/>
                </a:ext>
              </a:extLst>
            </p:cNvPr>
            <p:cNvSpPr/>
            <p:nvPr/>
          </p:nvSpPr>
          <p:spPr>
            <a:xfrm>
              <a:off x="1223984" y="571633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1" y="0"/>
                  </a:moveTo>
                  <a:cubicBezTo>
                    <a:pt x="267" y="0"/>
                    <a:pt x="234" y="0"/>
                    <a:pt x="201" y="34"/>
                  </a:cubicBezTo>
                  <a:cubicBezTo>
                    <a:pt x="101" y="67"/>
                    <a:pt x="1" y="167"/>
                    <a:pt x="1" y="300"/>
                  </a:cubicBezTo>
                  <a:cubicBezTo>
                    <a:pt x="1" y="434"/>
                    <a:pt x="101" y="534"/>
                    <a:pt x="201" y="567"/>
                  </a:cubicBezTo>
                  <a:cubicBezTo>
                    <a:pt x="234" y="601"/>
                    <a:pt x="267" y="601"/>
                    <a:pt x="301" y="6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2986;p47">
              <a:extLst>
                <a:ext uri="{FF2B5EF4-FFF2-40B4-BE49-F238E27FC236}">
                  <a16:creationId xmlns:a16="http://schemas.microsoft.com/office/drawing/2014/main" id="{DD6EF3A8-BD32-50C1-1F55-6DB3A42436EE}"/>
                </a:ext>
              </a:extLst>
            </p:cNvPr>
            <p:cNvSpPr/>
            <p:nvPr/>
          </p:nvSpPr>
          <p:spPr>
            <a:xfrm>
              <a:off x="1149875" y="5716336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2987;p47">
              <a:extLst>
                <a:ext uri="{FF2B5EF4-FFF2-40B4-BE49-F238E27FC236}">
                  <a16:creationId xmlns:a16="http://schemas.microsoft.com/office/drawing/2014/main" id="{C079197B-FC84-2718-BB2A-FB108B0C7B19}"/>
                </a:ext>
              </a:extLst>
            </p:cNvPr>
            <p:cNvSpPr/>
            <p:nvPr/>
          </p:nvSpPr>
          <p:spPr>
            <a:xfrm>
              <a:off x="1112820" y="575339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2988;p47">
              <a:extLst>
                <a:ext uri="{FF2B5EF4-FFF2-40B4-BE49-F238E27FC236}">
                  <a16:creationId xmlns:a16="http://schemas.microsoft.com/office/drawing/2014/main" id="{E3F17B8B-A0AD-B02D-39A7-D6ABC7C36B5E}"/>
                </a:ext>
              </a:extLst>
            </p:cNvPr>
            <p:cNvSpPr/>
            <p:nvPr/>
          </p:nvSpPr>
          <p:spPr>
            <a:xfrm>
              <a:off x="1186930" y="5753390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2989;p47">
              <a:extLst>
                <a:ext uri="{FF2B5EF4-FFF2-40B4-BE49-F238E27FC236}">
                  <a16:creationId xmlns:a16="http://schemas.microsoft.com/office/drawing/2014/main" id="{1EFD9196-0E0C-72D9-579C-E3B6F6644D8B}"/>
                </a:ext>
              </a:extLst>
            </p:cNvPr>
            <p:cNvSpPr/>
            <p:nvPr/>
          </p:nvSpPr>
          <p:spPr>
            <a:xfrm>
              <a:off x="1112820" y="567928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3"/>
                    <a:pt x="0" y="300"/>
                  </a:cubicBezTo>
                  <a:cubicBezTo>
                    <a:pt x="0" y="467"/>
                    <a:pt x="134" y="600"/>
                    <a:pt x="300" y="600"/>
                  </a:cubicBezTo>
                  <a:cubicBezTo>
                    <a:pt x="467" y="600"/>
                    <a:pt x="601" y="467"/>
                    <a:pt x="601" y="300"/>
                  </a:cubicBezTo>
                  <a:cubicBezTo>
                    <a:pt x="601" y="133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2990;p47">
              <a:extLst>
                <a:ext uri="{FF2B5EF4-FFF2-40B4-BE49-F238E27FC236}">
                  <a16:creationId xmlns:a16="http://schemas.microsoft.com/office/drawing/2014/main" id="{DF37F21D-463E-F418-02A5-36F53BD54C81}"/>
                </a:ext>
              </a:extLst>
            </p:cNvPr>
            <p:cNvSpPr/>
            <p:nvPr/>
          </p:nvSpPr>
          <p:spPr>
            <a:xfrm>
              <a:off x="1186930" y="5679282"/>
              <a:ext cx="7419" cy="741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3"/>
                    <a:pt x="0" y="300"/>
                  </a:cubicBezTo>
                  <a:cubicBezTo>
                    <a:pt x="0" y="467"/>
                    <a:pt x="134" y="600"/>
                    <a:pt x="301" y="600"/>
                  </a:cubicBezTo>
                  <a:cubicBezTo>
                    <a:pt x="467" y="600"/>
                    <a:pt x="601" y="467"/>
                    <a:pt x="601" y="300"/>
                  </a:cubicBezTo>
                  <a:cubicBezTo>
                    <a:pt x="601" y="133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2991;p47">
              <a:extLst>
                <a:ext uri="{FF2B5EF4-FFF2-40B4-BE49-F238E27FC236}">
                  <a16:creationId xmlns:a16="http://schemas.microsoft.com/office/drawing/2014/main" id="{77ECBA86-3039-EC25-4461-B462E23A29F4}"/>
                </a:ext>
              </a:extLst>
            </p:cNvPr>
            <p:cNvSpPr/>
            <p:nvPr/>
          </p:nvSpPr>
          <p:spPr>
            <a:xfrm>
              <a:off x="1079469" y="57904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cubicBezTo>
                    <a:pt x="300" y="267"/>
                    <a:pt x="300" y="234"/>
                    <a:pt x="300" y="201"/>
                  </a:cubicBezTo>
                  <a:cubicBezTo>
                    <a:pt x="267" y="167"/>
                    <a:pt x="234" y="134"/>
                    <a:pt x="234" y="101"/>
                  </a:cubicBezTo>
                  <a:cubicBezTo>
                    <a:pt x="167" y="34"/>
                    <a:pt x="10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2992;p47">
              <a:extLst>
                <a:ext uri="{FF2B5EF4-FFF2-40B4-BE49-F238E27FC236}">
                  <a16:creationId xmlns:a16="http://schemas.microsoft.com/office/drawing/2014/main" id="{358B6A46-01B9-F7E7-72BF-0CD90D3D8452}"/>
                </a:ext>
              </a:extLst>
            </p:cNvPr>
            <p:cNvSpPr/>
            <p:nvPr/>
          </p:nvSpPr>
          <p:spPr>
            <a:xfrm>
              <a:off x="1079469" y="571633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0" y="0"/>
                  </a:moveTo>
                  <a:lnTo>
                    <a:pt x="0" y="601"/>
                  </a:lnTo>
                  <a:cubicBezTo>
                    <a:pt x="100" y="601"/>
                    <a:pt x="167" y="567"/>
                    <a:pt x="234" y="534"/>
                  </a:cubicBezTo>
                  <a:cubicBezTo>
                    <a:pt x="267" y="467"/>
                    <a:pt x="300" y="400"/>
                    <a:pt x="300" y="300"/>
                  </a:cubicBezTo>
                  <a:cubicBezTo>
                    <a:pt x="300" y="234"/>
                    <a:pt x="267" y="134"/>
                    <a:pt x="234" y="100"/>
                  </a:cubicBezTo>
                  <a:cubicBezTo>
                    <a:pt x="167" y="34"/>
                    <a:pt x="10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2993;p47">
              <a:extLst>
                <a:ext uri="{FF2B5EF4-FFF2-40B4-BE49-F238E27FC236}">
                  <a16:creationId xmlns:a16="http://schemas.microsoft.com/office/drawing/2014/main" id="{DE89A0CA-9A17-B9A6-1C6D-418300162554}"/>
                </a:ext>
              </a:extLst>
            </p:cNvPr>
            <p:cNvSpPr/>
            <p:nvPr/>
          </p:nvSpPr>
          <p:spPr>
            <a:xfrm>
              <a:off x="1223984" y="5645930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cubicBezTo>
                    <a:pt x="1" y="33"/>
                    <a:pt x="34" y="100"/>
                    <a:pt x="34" y="134"/>
                  </a:cubicBezTo>
                  <a:cubicBezTo>
                    <a:pt x="67" y="200"/>
                    <a:pt x="134" y="267"/>
                    <a:pt x="201" y="267"/>
                  </a:cubicBezTo>
                  <a:cubicBezTo>
                    <a:pt x="234" y="300"/>
                    <a:pt x="267" y="300"/>
                    <a:pt x="301" y="3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2994;p47">
              <a:extLst>
                <a:ext uri="{FF2B5EF4-FFF2-40B4-BE49-F238E27FC236}">
                  <a16:creationId xmlns:a16="http://schemas.microsoft.com/office/drawing/2014/main" id="{D53CD886-A6C2-7957-EB08-DBC1D1B7D79D}"/>
                </a:ext>
              </a:extLst>
            </p:cNvPr>
            <p:cNvSpPr/>
            <p:nvPr/>
          </p:nvSpPr>
          <p:spPr>
            <a:xfrm>
              <a:off x="1149875" y="5645930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0"/>
                  </a:moveTo>
                  <a:cubicBezTo>
                    <a:pt x="0" y="33"/>
                    <a:pt x="34" y="100"/>
                    <a:pt x="34" y="134"/>
                  </a:cubicBezTo>
                  <a:cubicBezTo>
                    <a:pt x="67" y="234"/>
                    <a:pt x="200" y="300"/>
                    <a:pt x="301" y="300"/>
                  </a:cubicBezTo>
                  <a:cubicBezTo>
                    <a:pt x="434" y="300"/>
                    <a:pt x="534" y="234"/>
                    <a:pt x="601" y="134"/>
                  </a:cubicBezTo>
                  <a:cubicBezTo>
                    <a:pt x="601" y="100"/>
                    <a:pt x="601" y="33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2995;p47">
              <a:extLst>
                <a:ext uri="{FF2B5EF4-FFF2-40B4-BE49-F238E27FC236}">
                  <a16:creationId xmlns:a16="http://schemas.microsoft.com/office/drawing/2014/main" id="{EA134AE9-127F-D267-0452-AB07B8E23056}"/>
                </a:ext>
              </a:extLst>
            </p:cNvPr>
            <p:cNvSpPr/>
            <p:nvPr/>
          </p:nvSpPr>
          <p:spPr>
            <a:xfrm>
              <a:off x="1079469" y="5647572"/>
              <a:ext cx="3308" cy="2074"/>
            </a:xfrm>
            <a:custGeom>
              <a:avLst/>
              <a:gdLst/>
              <a:ahLst/>
              <a:cxnLst/>
              <a:rect l="l" t="t" r="r" b="b"/>
              <a:pathLst>
                <a:path w="268" h="168" extrusionOk="0">
                  <a:moveTo>
                    <a:pt x="267" y="1"/>
                  </a:moveTo>
                  <a:cubicBezTo>
                    <a:pt x="200" y="34"/>
                    <a:pt x="100" y="101"/>
                    <a:pt x="0" y="134"/>
                  </a:cubicBezTo>
                  <a:lnTo>
                    <a:pt x="0" y="167"/>
                  </a:lnTo>
                  <a:cubicBezTo>
                    <a:pt x="100" y="167"/>
                    <a:pt x="167" y="134"/>
                    <a:pt x="234" y="101"/>
                  </a:cubicBezTo>
                  <a:cubicBezTo>
                    <a:pt x="234" y="67"/>
                    <a:pt x="267" y="34"/>
                    <a:pt x="2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2996;p47">
              <a:extLst>
                <a:ext uri="{FF2B5EF4-FFF2-40B4-BE49-F238E27FC236}">
                  <a16:creationId xmlns:a16="http://schemas.microsoft.com/office/drawing/2014/main" id="{87480A84-6E64-54C7-4B72-FEFD69571D11}"/>
                </a:ext>
              </a:extLst>
            </p:cNvPr>
            <p:cNvSpPr/>
            <p:nvPr/>
          </p:nvSpPr>
          <p:spPr>
            <a:xfrm>
              <a:off x="1149875" y="5864554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2997;p47">
              <a:extLst>
                <a:ext uri="{FF2B5EF4-FFF2-40B4-BE49-F238E27FC236}">
                  <a16:creationId xmlns:a16="http://schemas.microsoft.com/office/drawing/2014/main" id="{3E336CC7-5900-2AE9-A522-772C0F8397B4}"/>
                </a:ext>
              </a:extLst>
            </p:cNvPr>
            <p:cNvSpPr/>
            <p:nvPr/>
          </p:nvSpPr>
          <p:spPr>
            <a:xfrm>
              <a:off x="1112820" y="5901609"/>
              <a:ext cx="6185" cy="4962"/>
            </a:xfrm>
            <a:custGeom>
              <a:avLst/>
              <a:gdLst/>
              <a:ahLst/>
              <a:cxnLst/>
              <a:rect l="l" t="t" r="r" b="b"/>
              <a:pathLst>
                <a:path w="501" h="4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334"/>
                    <a:pt x="34" y="368"/>
                    <a:pt x="34" y="401"/>
                  </a:cubicBezTo>
                  <a:cubicBezTo>
                    <a:pt x="200" y="301"/>
                    <a:pt x="367" y="201"/>
                    <a:pt x="501" y="101"/>
                  </a:cubicBezTo>
                  <a:cubicBezTo>
                    <a:pt x="467" y="34"/>
                    <a:pt x="400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2998;p47">
              <a:extLst>
                <a:ext uri="{FF2B5EF4-FFF2-40B4-BE49-F238E27FC236}">
                  <a16:creationId xmlns:a16="http://schemas.microsoft.com/office/drawing/2014/main" id="{F7965A23-7C3E-F1DE-A018-14240E89DED7}"/>
                </a:ext>
              </a:extLst>
            </p:cNvPr>
            <p:cNvSpPr/>
            <p:nvPr/>
          </p:nvSpPr>
          <p:spPr>
            <a:xfrm>
              <a:off x="1112820" y="582750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2999;p47">
              <a:extLst>
                <a:ext uri="{FF2B5EF4-FFF2-40B4-BE49-F238E27FC236}">
                  <a16:creationId xmlns:a16="http://schemas.microsoft.com/office/drawing/2014/main" id="{1DC52718-B277-599A-CFF8-AEC7AC44E0D7}"/>
                </a:ext>
              </a:extLst>
            </p:cNvPr>
            <p:cNvSpPr/>
            <p:nvPr/>
          </p:nvSpPr>
          <p:spPr>
            <a:xfrm>
              <a:off x="1186930" y="5827500"/>
              <a:ext cx="7419" cy="7431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3000;p47">
              <a:extLst>
                <a:ext uri="{FF2B5EF4-FFF2-40B4-BE49-F238E27FC236}">
                  <a16:creationId xmlns:a16="http://schemas.microsoft.com/office/drawing/2014/main" id="{EEC0E26C-63EF-10AD-AFD8-63469B63650B}"/>
                </a:ext>
              </a:extLst>
            </p:cNvPr>
            <p:cNvSpPr/>
            <p:nvPr/>
          </p:nvSpPr>
          <p:spPr>
            <a:xfrm>
              <a:off x="1079469" y="586455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0" y="1"/>
                  </a:moveTo>
                  <a:lnTo>
                    <a:pt x="0" y="601"/>
                  </a:lnTo>
                  <a:cubicBezTo>
                    <a:pt x="100" y="601"/>
                    <a:pt x="167" y="568"/>
                    <a:pt x="234" y="534"/>
                  </a:cubicBezTo>
                  <a:cubicBezTo>
                    <a:pt x="267" y="468"/>
                    <a:pt x="300" y="401"/>
                    <a:pt x="300" y="301"/>
                  </a:cubicBezTo>
                  <a:cubicBezTo>
                    <a:pt x="300" y="234"/>
                    <a:pt x="267" y="134"/>
                    <a:pt x="234" y="101"/>
                  </a:cubicBezTo>
                  <a:cubicBezTo>
                    <a:pt x="167" y="34"/>
                    <a:pt x="10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3001;p47">
              <a:extLst>
                <a:ext uri="{FF2B5EF4-FFF2-40B4-BE49-F238E27FC236}">
                  <a16:creationId xmlns:a16="http://schemas.microsoft.com/office/drawing/2014/main" id="{593C8F83-7C4C-3BB9-0233-E13EEDF75D60}"/>
                </a:ext>
              </a:extLst>
            </p:cNvPr>
            <p:cNvSpPr/>
            <p:nvPr/>
          </p:nvSpPr>
          <p:spPr>
            <a:xfrm>
              <a:off x="1223984" y="579414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cubicBezTo>
                    <a:pt x="1" y="134"/>
                    <a:pt x="101" y="234"/>
                    <a:pt x="201" y="268"/>
                  </a:cubicBezTo>
                  <a:cubicBezTo>
                    <a:pt x="234" y="301"/>
                    <a:pt x="267" y="301"/>
                    <a:pt x="301" y="301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3002;p47">
              <a:extLst>
                <a:ext uri="{FF2B5EF4-FFF2-40B4-BE49-F238E27FC236}">
                  <a16:creationId xmlns:a16="http://schemas.microsoft.com/office/drawing/2014/main" id="{51043F7A-F522-6DD2-89AD-CFD91A75D36C}"/>
                </a:ext>
              </a:extLst>
            </p:cNvPr>
            <p:cNvSpPr/>
            <p:nvPr/>
          </p:nvSpPr>
          <p:spPr>
            <a:xfrm>
              <a:off x="1149875" y="5794148"/>
              <a:ext cx="7419" cy="371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0" y="1"/>
                  </a:moveTo>
                  <a:cubicBezTo>
                    <a:pt x="0" y="167"/>
                    <a:pt x="134" y="301"/>
                    <a:pt x="301" y="301"/>
                  </a:cubicBezTo>
                  <a:cubicBezTo>
                    <a:pt x="467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3003;p47">
              <a:extLst>
                <a:ext uri="{FF2B5EF4-FFF2-40B4-BE49-F238E27FC236}">
                  <a16:creationId xmlns:a16="http://schemas.microsoft.com/office/drawing/2014/main" id="{B2E53F13-70D2-21B1-F82F-AA6A96E3C7AE}"/>
                </a:ext>
              </a:extLst>
            </p:cNvPr>
            <p:cNvSpPr/>
            <p:nvPr/>
          </p:nvSpPr>
          <p:spPr>
            <a:xfrm>
              <a:off x="1079469" y="579414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cubicBezTo>
                    <a:pt x="100" y="301"/>
                    <a:pt x="167" y="268"/>
                    <a:pt x="234" y="234"/>
                  </a:cubicBezTo>
                  <a:cubicBezTo>
                    <a:pt x="267" y="167"/>
                    <a:pt x="300" y="10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3004;p47">
              <a:extLst>
                <a:ext uri="{FF2B5EF4-FFF2-40B4-BE49-F238E27FC236}">
                  <a16:creationId xmlns:a16="http://schemas.microsoft.com/office/drawing/2014/main" id="{B7E47397-FF74-642B-529B-188F19FCF0E5}"/>
                </a:ext>
              </a:extLst>
            </p:cNvPr>
            <p:cNvSpPr/>
            <p:nvPr/>
          </p:nvSpPr>
          <p:spPr>
            <a:xfrm>
              <a:off x="1075766" y="57904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0" y="0"/>
                  </a:moveTo>
                  <a:cubicBezTo>
                    <a:pt x="200" y="0"/>
                    <a:pt x="67" y="67"/>
                    <a:pt x="33" y="201"/>
                  </a:cubicBezTo>
                  <a:cubicBezTo>
                    <a:pt x="33" y="234"/>
                    <a:pt x="0" y="267"/>
                    <a:pt x="0" y="301"/>
                  </a:cubicBez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3005;p47">
              <a:extLst>
                <a:ext uri="{FF2B5EF4-FFF2-40B4-BE49-F238E27FC236}">
                  <a16:creationId xmlns:a16="http://schemas.microsoft.com/office/drawing/2014/main" id="{D7A147D1-61BB-00BE-21D1-B1CDC41B7B88}"/>
                </a:ext>
              </a:extLst>
            </p:cNvPr>
            <p:cNvSpPr/>
            <p:nvPr/>
          </p:nvSpPr>
          <p:spPr>
            <a:xfrm>
              <a:off x="1001644" y="5790445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301" y="0"/>
                  </a:moveTo>
                  <a:cubicBezTo>
                    <a:pt x="201" y="0"/>
                    <a:pt x="67" y="67"/>
                    <a:pt x="34" y="201"/>
                  </a:cubicBezTo>
                  <a:cubicBezTo>
                    <a:pt x="34" y="234"/>
                    <a:pt x="1" y="267"/>
                    <a:pt x="1" y="301"/>
                  </a:cubicBezTo>
                  <a:lnTo>
                    <a:pt x="601" y="301"/>
                  </a:lnTo>
                  <a:cubicBezTo>
                    <a:pt x="601" y="267"/>
                    <a:pt x="601" y="234"/>
                    <a:pt x="601" y="201"/>
                  </a:cubicBezTo>
                  <a:cubicBezTo>
                    <a:pt x="534" y="67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3006;p47">
              <a:extLst>
                <a:ext uri="{FF2B5EF4-FFF2-40B4-BE49-F238E27FC236}">
                  <a16:creationId xmlns:a16="http://schemas.microsoft.com/office/drawing/2014/main" id="{45334BA7-253B-A3E9-7D85-D8F2783AD9F3}"/>
                </a:ext>
              </a:extLst>
            </p:cNvPr>
            <p:cNvSpPr/>
            <p:nvPr/>
          </p:nvSpPr>
          <p:spPr>
            <a:xfrm>
              <a:off x="1075766" y="5716336"/>
              <a:ext cx="3715" cy="7419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300" y="0"/>
                  </a:moveTo>
                  <a:cubicBezTo>
                    <a:pt x="133" y="0"/>
                    <a:pt x="0" y="134"/>
                    <a:pt x="0" y="300"/>
                  </a:cubicBezTo>
                  <a:cubicBezTo>
                    <a:pt x="0" y="467"/>
                    <a:pt x="133" y="601"/>
                    <a:pt x="300" y="601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3007;p47">
              <a:extLst>
                <a:ext uri="{FF2B5EF4-FFF2-40B4-BE49-F238E27FC236}">
                  <a16:creationId xmlns:a16="http://schemas.microsoft.com/office/drawing/2014/main" id="{5CC860C6-ACEE-D04C-767B-7B544AFFDA54}"/>
                </a:ext>
              </a:extLst>
            </p:cNvPr>
            <p:cNvSpPr/>
            <p:nvPr/>
          </p:nvSpPr>
          <p:spPr>
            <a:xfrm>
              <a:off x="1001644" y="5716336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3008;p47">
              <a:extLst>
                <a:ext uri="{FF2B5EF4-FFF2-40B4-BE49-F238E27FC236}">
                  <a16:creationId xmlns:a16="http://schemas.microsoft.com/office/drawing/2014/main" id="{03BC9500-1FA3-6F66-AE69-CE270540E4BE}"/>
                </a:ext>
              </a:extLst>
            </p:cNvPr>
            <p:cNvSpPr/>
            <p:nvPr/>
          </p:nvSpPr>
          <p:spPr>
            <a:xfrm>
              <a:off x="964589" y="575339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3009;p47">
              <a:extLst>
                <a:ext uri="{FF2B5EF4-FFF2-40B4-BE49-F238E27FC236}">
                  <a16:creationId xmlns:a16="http://schemas.microsoft.com/office/drawing/2014/main" id="{CDBE4483-3717-4D66-09B6-75C3FE5BBD83}"/>
                </a:ext>
              </a:extLst>
            </p:cNvPr>
            <p:cNvSpPr/>
            <p:nvPr/>
          </p:nvSpPr>
          <p:spPr>
            <a:xfrm>
              <a:off x="1038699" y="5753390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3010;p47">
              <a:extLst>
                <a:ext uri="{FF2B5EF4-FFF2-40B4-BE49-F238E27FC236}">
                  <a16:creationId xmlns:a16="http://schemas.microsoft.com/office/drawing/2014/main" id="{AE29F24C-87F0-F4CC-592D-D02FC03CDEEC}"/>
                </a:ext>
              </a:extLst>
            </p:cNvPr>
            <p:cNvSpPr/>
            <p:nvPr/>
          </p:nvSpPr>
          <p:spPr>
            <a:xfrm>
              <a:off x="1038699" y="5679282"/>
              <a:ext cx="7431" cy="7419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600"/>
                    <a:pt x="601" y="467"/>
                    <a:pt x="601" y="300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3011;p47">
              <a:extLst>
                <a:ext uri="{FF2B5EF4-FFF2-40B4-BE49-F238E27FC236}">
                  <a16:creationId xmlns:a16="http://schemas.microsoft.com/office/drawing/2014/main" id="{5FB458C4-1A2B-5E87-0D5C-9BF9ACF03684}"/>
                </a:ext>
              </a:extLst>
            </p:cNvPr>
            <p:cNvSpPr/>
            <p:nvPr/>
          </p:nvSpPr>
          <p:spPr>
            <a:xfrm>
              <a:off x="931238" y="5790445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cubicBezTo>
                    <a:pt x="301" y="267"/>
                    <a:pt x="301" y="234"/>
                    <a:pt x="301" y="201"/>
                  </a:cubicBezTo>
                  <a:cubicBezTo>
                    <a:pt x="234" y="67"/>
                    <a:pt x="134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3012;p47">
              <a:extLst>
                <a:ext uri="{FF2B5EF4-FFF2-40B4-BE49-F238E27FC236}">
                  <a16:creationId xmlns:a16="http://schemas.microsoft.com/office/drawing/2014/main" id="{A8619A97-850C-8F40-B61D-28AB7B8FF12D}"/>
                </a:ext>
              </a:extLst>
            </p:cNvPr>
            <p:cNvSpPr/>
            <p:nvPr/>
          </p:nvSpPr>
          <p:spPr>
            <a:xfrm>
              <a:off x="1079049" y="5649213"/>
              <a:ext cx="432" cy="432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4" y="1"/>
                  </a:moveTo>
                  <a:cubicBezTo>
                    <a:pt x="34" y="1"/>
                    <a:pt x="1" y="34"/>
                    <a:pt x="1" y="34"/>
                  </a:cubicBezTo>
                  <a:lnTo>
                    <a:pt x="34" y="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3013;p47">
              <a:extLst>
                <a:ext uri="{FF2B5EF4-FFF2-40B4-BE49-F238E27FC236}">
                  <a16:creationId xmlns:a16="http://schemas.microsoft.com/office/drawing/2014/main" id="{60E5FA96-B723-7B1A-2FB8-D866F9FE5ED4}"/>
                </a:ext>
              </a:extLst>
            </p:cNvPr>
            <p:cNvSpPr/>
            <p:nvPr/>
          </p:nvSpPr>
          <p:spPr>
            <a:xfrm>
              <a:off x="1075766" y="5864554"/>
              <a:ext cx="3715" cy="7431"/>
            </a:xfrm>
            <a:custGeom>
              <a:avLst/>
              <a:gdLst/>
              <a:ahLst/>
              <a:cxnLst/>
              <a:rect l="l" t="t" r="r" b="b"/>
              <a:pathLst>
                <a:path w="301" h="602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cubicBezTo>
                    <a:pt x="0" y="468"/>
                    <a:pt x="133" y="601"/>
                    <a:pt x="300" y="60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3014;p47">
              <a:extLst>
                <a:ext uri="{FF2B5EF4-FFF2-40B4-BE49-F238E27FC236}">
                  <a16:creationId xmlns:a16="http://schemas.microsoft.com/office/drawing/2014/main" id="{5BF8AA3C-0ED6-E60C-7E50-64376F35D59D}"/>
                </a:ext>
              </a:extLst>
            </p:cNvPr>
            <p:cNvSpPr/>
            <p:nvPr/>
          </p:nvSpPr>
          <p:spPr>
            <a:xfrm>
              <a:off x="1001644" y="5864554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3015;p47">
              <a:extLst>
                <a:ext uri="{FF2B5EF4-FFF2-40B4-BE49-F238E27FC236}">
                  <a16:creationId xmlns:a16="http://schemas.microsoft.com/office/drawing/2014/main" id="{7667209C-F1D2-2A1C-DD94-56B4236CEB2F}"/>
                </a:ext>
              </a:extLst>
            </p:cNvPr>
            <p:cNvSpPr/>
            <p:nvPr/>
          </p:nvSpPr>
          <p:spPr>
            <a:xfrm>
              <a:off x="964589" y="5901609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3016;p47">
              <a:extLst>
                <a:ext uri="{FF2B5EF4-FFF2-40B4-BE49-F238E27FC236}">
                  <a16:creationId xmlns:a16="http://schemas.microsoft.com/office/drawing/2014/main" id="{B9EA1604-2694-7E56-B33A-C3B97949E03E}"/>
                </a:ext>
              </a:extLst>
            </p:cNvPr>
            <p:cNvSpPr/>
            <p:nvPr/>
          </p:nvSpPr>
          <p:spPr>
            <a:xfrm>
              <a:off x="1038699" y="5901609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3017;p47">
              <a:extLst>
                <a:ext uri="{FF2B5EF4-FFF2-40B4-BE49-F238E27FC236}">
                  <a16:creationId xmlns:a16="http://schemas.microsoft.com/office/drawing/2014/main" id="{9A9FD2E0-6B01-CAA8-63A4-93DDD741282F}"/>
                </a:ext>
              </a:extLst>
            </p:cNvPr>
            <p:cNvSpPr/>
            <p:nvPr/>
          </p:nvSpPr>
          <p:spPr>
            <a:xfrm>
              <a:off x="964589" y="582750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3018;p47">
              <a:extLst>
                <a:ext uri="{FF2B5EF4-FFF2-40B4-BE49-F238E27FC236}">
                  <a16:creationId xmlns:a16="http://schemas.microsoft.com/office/drawing/2014/main" id="{08A1E15E-2F3C-E25B-5927-16E965E4B773}"/>
                </a:ext>
              </a:extLst>
            </p:cNvPr>
            <p:cNvSpPr/>
            <p:nvPr/>
          </p:nvSpPr>
          <p:spPr>
            <a:xfrm>
              <a:off x="1038699" y="5827500"/>
              <a:ext cx="7431" cy="7431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3019;p47">
              <a:extLst>
                <a:ext uri="{FF2B5EF4-FFF2-40B4-BE49-F238E27FC236}">
                  <a16:creationId xmlns:a16="http://schemas.microsoft.com/office/drawing/2014/main" id="{89B5B333-FB63-E7D4-8DE8-ECE0FCC89237}"/>
                </a:ext>
              </a:extLst>
            </p:cNvPr>
            <p:cNvSpPr/>
            <p:nvPr/>
          </p:nvSpPr>
          <p:spPr>
            <a:xfrm>
              <a:off x="1075766" y="579414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cubicBezTo>
                    <a:pt x="0" y="167"/>
                    <a:pt x="133" y="301"/>
                    <a:pt x="300" y="30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3020;p47">
              <a:extLst>
                <a:ext uri="{FF2B5EF4-FFF2-40B4-BE49-F238E27FC236}">
                  <a16:creationId xmlns:a16="http://schemas.microsoft.com/office/drawing/2014/main" id="{119F62AA-8E61-D0D2-3DEB-58FF5DE64EBD}"/>
                </a:ext>
              </a:extLst>
            </p:cNvPr>
            <p:cNvSpPr/>
            <p:nvPr/>
          </p:nvSpPr>
          <p:spPr>
            <a:xfrm>
              <a:off x="1001644" y="5794148"/>
              <a:ext cx="7431" cy="3715"/>
            </a:xfrm>
            <a:custGeom>
              <a:avLst/>
              <a:gdLst/>
              <a:ahLst/>
              <a:cxnLst/>
              <a:rect l="l" t="t" r="r" b="b"/>
              <a:pathLst>
                <a:path w="602" h="301" extrusionOk="0">
                  <a:moveTo>
                    <a:pt x="1" y="1"/>
                  </a:moveTo>
                  <a:cubicBezTo>
                    <a:pt x="1" y="167"/>
                    <a:pt x="134" y="301"/>
                    <a:pt x="301" y="301"/>
                  </a:cubicBezTo>
                  <a:cubicBezTo>
                    <a:pt x="468" y="301"/>
                    <a:pt x="601" y="167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3021;p47">
              <a:extLst>
                <a:ext uri="{FF2B5EF4-FFF2-40B4-BE49-F238E27FC236}">
                  <a16:creationId xmlns:a16="http://schemas.microsoft.com/office/drawing/2014/main" id="{0AF092BA-3B2A-FD64-FD35-CC8A1BA0CDED}"/>
                </a:ext>
              </a:extLst>
            </p:cNvPr>
            <p:cNvSpPr/>
            <p:nvPr/>
          </p:nvSpPr>
          <p:spPr>
            <a:xfrm>
              <a:off x="931238" y="5794148"/>
              <a:ext cx="3715" cy="371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cubicBezTo>
                    <a:pt x="167" y="301"/>
                    <a:pt x="301" y="167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3022;p47">
              <a:extLst>
                <a:ext uri="{FF2B5EF4-FFF2-40B4-BE49-F238E27FC236}">
                  <a16:creationId xmlns:a16="http://schemas.microsoft.com/office/drawing/2014/main" id="{E1DF1FF7-9978-37AB-BF7F-800046D1C22B}"/>
                </a:ext>
              </a:extLst>
            </p:cNvPr>
            <p:cNvSpPr/>
            <p:nvPr/>
          </p:nvSpPr>
          <p:spPr>
            <a:xfrm>
              <a:off x="930411" y="5790445"/>
              <a:ext cx="840" cy="3715"/>
            </a:xfrm>
            <a:custGeom>
              <a:avLst/>
              <a:gdLst/>
              <a:ahLst/>
              <a:cxnLst/>
              <a:rect l="l" t="t" r="r" b="b"/>
              <a:pathLst>
                <a:path w="68" h="301" extrusionOk="0">
                  <a:moveTo>
                    <a:pt x="68" y="0"/>
                  </a:moveTo>
                  <a:cubicBezTo>
                    <a:pt x="68" y="0"/>
                    <a:pt x="34" y="0"/>
                    <a:pt x="1" y="34"/>
                  </a:cubicBezTo>
                  <a:lnTo>
                    <a:pt x="1" y="301"/>
                  </a:lnTo>
                  <a:lnTo>
                    <a:pt x="68" y="30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3023;p47">
              <a:extLst>
                <a:ext uri="{FF2B5EF4-FFF2-40B4-BE49-F238E27FC236}">
                  <a16:creationId xmlns:a16="http://schemas.microsoft.com/office/drawing/2014/main" id="{976E9E51-9AA2-0FFC-EEB5-C850794FF713}"/>
                </a:ext>
              </a:extLst>
            </p:cNvPr>
            <p:cNvSpPr/>
            <p:nvPr/>
          </p:nvSpPr>
          <p:spPr>
            <a:xfrm>
              <a:off x="930411" y="5794148"/>
              <a:ext cx="840" cy="3715"/>
            </a:xfrm>
            <a:custGeom>
              <a:avLst/>
              <a:gdLst/>
              <a:ahLst/>
              <a:cxnLst/>
              <a:rect l="l" t="t" r="r" b="b"/>
              <a:pathLst>
                <a:path w="68" h="301" extrusionOk="0">
                  <a:moveTo>
                    <a:pt x="1" y="1"/>
                  </a:moveTo>
                  <a:cubicBezTo>
                    <a:pt x="1" y="101"/>
                    <a:pt x="1" y="201"/>
                    <a:pt x="1" y="301"/>
                  </a:cubicBezTo>
                  <a:lnTo>
                    <a:pt x="68" y="301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3024;p47">
              <a:extLst>
                <a:ext uri="{FF2B5EF4-FFF2-40B4-BE49-F238E27FC236}">
                  <a16:creationId xmlns:a16="http://schemas.microsoft.com/office/drawing/2014/main" id="{E26C9CD1-9766-6C5C-ABB1-7E0E5015EFCF}"/>
                </a:ext>
              </a:extLst>
            </p:cNvPr>
            <p:cNvSpPr/>
            <p:nvPr/>
          </p:nvSpPr>
          <p:spPr>
            <a:xfrm>
              <a:off x="1313338" y="5064968"/>
              <a:ext cx="154832" cy="91827"/>
            </a:xfrm>
            <a:custGeom>
              <a:avLst/>
              <a:gdLst/>
              <a:ahLst/>
              <a:cxnLst/>
              <a:rect l="l" t="t" r="r" b="b"/>
              <a:pathLst>
                <a:path w="12543" h="7439" fill="none" extrusionOk="0">
                  <a:moveTo>
                    <a:pt x="12542" y="0"/>
                  </a:moveTo>
                  <a:cubicBezTo>
                    <a:pt x="12542" y="0"/>
                    <a:pt x="3903" y="2535"/>
                    <a:pt x="2368" y="3569"/>
                  </a:cubicBezTo>
                  <a:cubicBezTo>
                    <a:pt x="834" y="4570"/>
                    <a:pt x="0" y="7439"/>
                    <a:pt x="0" y="7439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3025;p47">
              <a:extLst>
                <a:ext uri="{FF2B5EF4-FFF2-40B4-BE49-F238E27FC236}">
                  <a16:creationId xmlns:a16="http://schemas.microsoft.com/office/drawing/2014/main" id="{CB4A10EC-DBE2-BDBB-7A47-5343404F6B36}"/>
                </a:ext>
              </a:extLst>
            </p:cNvPr>
            <p:cNvSpPr/>
            <p:nvPr/>
          </p:nvSpPr>
          <p:spPr>
            <a:xfrm>
              <a:off x="1352861" y="5079373"/>
              <a:ext cx="152770" cy="110776"/>
            </a:xfrm>
            <a:custGeom>
              <a:avLst/>
              <a:gdLst/>
              <a:ahLst/>
              <a:cxnLst/>
              <a:rect l="l" t="t" r="r" b="b"/>
              <a:pathLst>
                <a:path w="12376" h="8974" fill="none" extrusionOk="0">
                  <a:moveTo>
                    <a:pt x="12376" y="1"/>
                  </a:moveTo>
                  <a:cubicBezTo>
                    <a:pt x="12376" y="1"/>
                    <a:pt x="3903" y="4404"/>
                    <a:pt x="2736" y="5271"/>
                  </a:cubicBezTo>
                  <a:cubicBezTo>
                    <a:pt x="1535" y="6105"/>
                    <a:pt x="0" y="8307"/>
                    <a:pt x="0" y="8974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303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6;p36">
            <a:extLst>
              <a:ext uri="{FF2B5EF4-FFF2-40B4-BE49-F238E27FC236}">
                <a16:creationId xmlns:a16="http://schemas.microsoft.com/office/drawing/2014/main" id="{EB581799-5B0F-FCB5-B293-6E5B099C3DC0}"/>
              </a:ext>
            </a:extLst>
          </p:cNvPr>
          <p:cNvSpPr txBox="1">
            <a:spLocks/>
          </p:cNvSpPr>
          <p:nvPr/>
        </p:nvSpPr>
        <p:spPr>
          <a:xfrm>
            <a:off x="900919" y="706013"/>
            <a:ext cx="10069200" cy="7368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163E49"/>
                </a:solidFill>
                <a:latin typeface="Intern"/>
              </a:rPr>
              <a:t>AI Feature &amp; Testing Strategy </a:t>
            </a:r>
          </a:p>
        </p:txBody>
      </p:sp>
      <p:sp>
        <p:nvSpPr>
          <p:cNvPr id="4" name="Minus Sign 3">
            <a:extLst>
              <a:ext uri="{FF2B5EF4-FFF2-40B4-BE49-F238E27FC236}">
                <a16:creationId xmlns:a16="http://schemas.microsoft.com/office/drawing/2014/main" id="{16517B26-772C-1E86-F065-B9F6CD8E7C4F}"/>
              </a:ext>
            </a:extLst>
          </p:cNvPr>
          <p:cNvSpPr/>
          <p:nvPr/>
        </p:nvSpPr>
        <p:spPr>
          <a:xfrm>
            <a:off x="5226392" y="1442259"/>
            <a:ext cx="1418253" cy="195943"/>
          </a:xfrm>
          <a:prstGeom prst="mathMinus">
            <a:avLst/>
          </a:prstGeom>
          <a:solidFill>
            <a:srgbClr val="163E4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92D9C1-4E79-5ED1-5845-45C08E0261E4}"/>
              </a:ext>
            </a:extLst>
          </p:cNvPr>
          <p:cNvGrpSpPr/>
          <p:nvPr/>
        </p:nvGrpSpPr>
        <p:grpSpPr>
          <a:xfrm>
            <a:off x="867186" y="2833954"/>
            <a:ext cx="3419299" cy="1748554"/>
            <a:chOff x="380122" y="2866751"/>
            <a:chExt cx="3419299" cy="1748554"/>
          </a:xfrm>
        </p:grpSpPr>
        <p:sp>
          <p:nvSpPr>
            <p:cNvPr id="5" name="Google Shape;427;p36">
              <a:extLst>
                <a:ext uri="{FF2B5EF4-FFF2-40B4-BE49-F238E27FC236}">
                  <a16:creationId xmlns:a16="http://schemas.microsoft.com/office/drawing/2014/main" id="{7DA7F10B-5019-D864-9312-DA8EEDF360AD}"/>
                </a:ext>
              </a:extLst>
            </p:cNvPr>
            <p:cNvSpPr txBox="1">
              <a:spLocks/>
            </p:cNvSpPr>
            <p:nvPr/>
          </p:nvSpPr>
          <p:spPr>
            <a:xfrm>
              <a:off x="380122" y="4062647"/>
              <a:ext cx="3419299" cy="55265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sz="2800" b="1" dirty="0">
                  <a:solidFill>
                    <a:srgbClr val="1DD6A1"/>
                  </a:solidFill>
                  <a:latin typeface="Intern"/>
                </a:rPr>
                <a:t>Chat bot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38ACA14-5E88-CBD1-AF62-C9FDBEB93C56}"/>
                </a:ext>
              </a:extLst>
            </p:cNvPr>
            <p:cNvGrpSpPr/>
            <p:nvPr/>
          </p:nvGrpSpPr>
          <p:grpSpPr>
            <a:xfrm>
              <a:off x="1644722" y="2866751"/>
              <a:ext cx="897197" cy="911594"/>
              <a:chOff x="3092465" y="2846014"/>
              <a:chExt cx="897197" cy="911594"/>
            </a:xfrm>
          </p:grpSpPr>
          <p:sp>
            <p:nvSpPr>
              <p:cNvPr id="6" name="Google Shape;855;p45">
                <a:extLst>
                  <a:ext uri="{FF2B5EF4-FFF2-40B4-BE49-F238E27FC236}">
                    <a16:creationId xmlns:a16="http://schemas.microsoft.com/office/drawing/2014/main" id="{19FFE3CA-58BC-46E1-C7B0-286E33AC3E72}"/>
                  </a:ext>
                </a:extLst>
              </p:cNvPr>
              <p:cNvSpPr/>
              <p:nvPr/>
            </p:nvSpPr>
            <p:spPr>
              <a:xfrm>
                <a:off x="3092465" y="2846014"/>
                <a:ext cx="897197" cy="911594"/>
              </a:xfrm>
              <a:prstGeom prst="ellipse">
                <a:avLst/>
              </a:prstGeom>
              <a:solidFill>
                <a:srgbClr val="1DD6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pic>
            <p:nvPicPr>
              <p:cNvPr id="11" name="그래픽 461">
                <a:extLst>
                  <a:ext uri="{FF2B5EF4-FFF2-40B4-BE49-F238E27FC236}">
                    <a16:creationId xmlns:a16="http://schemas.microsoft.com/office/drawing/2014/main" id="{EB8339F0-5D5C-7FED-9068-4C5C5771FD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2118" y="3059389"/>
                <a:ext cx="370795" cy="521115"/>
              </a:xfrm>
              <a:prstGeom prst="rect">
                <a:avLst/>
              </a:prstGeom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588F78-0678-8D25-7F7D-AE4FC3174F06}"/>
              </a:ext>
            </a:extLst>
          </p:cNvPr>
          <p:cNvGrpSpPr/>
          <p:nvPr/>
        </p:nvGrpSpPr>
        <p:grpSpPr>
          <a:xfrm>
            <a:off x="8174734" y="2815049"/>
            <a:ext cx="3001302" cy="2043788"/>
            <a:chOff x="7474939" y="2833954"/>
            <a:chExt cx="3001302" cy="2043788"/>
          </a:xfrm>
        </p:grpSpPr>
        <p:sp>
          <p:nvSpPr>
            <p:cNvPr id="7" name="Google Shape;432;p36">
              <a:extLst>
                <a:ext uri="{FF2B5EF4-FFF2-40B4-BE49-F238E27FC236}">
                  <a16:creationId xmlns:a16="http://schemas.microsoft.com/office/drawing/2014/main" id="{09A2C805-EEAC-CE7F-A002-E63FD7FD0988}"/>
                </a:ext>
              </a:extLst>
            </p:cNvPr>
            <p:cNvSpPr txBox="1">
              <a:spLocks/>
            </p:cNvSpPr>
            <p:nvPr/>
          </p:nvSpPr>
          <p:spPr>
            <a:xfrm>
              <a:off x="7474939" y="4325084"/>
              <a:ext cx="3001302" cy="55265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marL="228600" lvl="0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lvl="1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lvl="5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lvl="6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lvl="7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lvl="8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/>
              <a:r>
                <a:rPr lang="en-US" sz="2800" b="1" dirty="0">
                  <a:solidFill>
                    <a:srgbClr val="1DD6A1"/>
                  </a:solidFill>
                  <a:latin typeface="Inter"/>
                </a:rPr>
                <a:t>Testing </a:t>
              </a:r>
            </a:p>
            <a:p>
              <a:pPr marL="0" indent="0"/>
              <a:r>
                <a:rPr lang="en-US" sz="2800" b="1" dirty="0">
                  <a:solidFill>
                    <a:srgbClr val="1DD6A1"/>
                  </a:solidFill>
                  <a:latin typeface="Inter"/>
                </a:rPr>
                <a:t>Strategy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656CFE-4BFC-1159-1485-DEAE1A2746CA}"/>
                </a:ext>
              </a:extLst>
            </p:cNvPr>
            <p:cNvGrpSpPr/>
            <p:nvPr/>
          </p:nvGrpSpPr>
          <p:grpSpPr>
            <a:xfrm>
              <a:off x="8479576" y="2833954"/>
              <a:ext cx="897197" cy="911593"/>
              <a:chOff x="8479576" y="2888310"/>
              <a:chExt cx="897197" cy="911593"/>
            </a:xfrm>
          </p:grpSpPr>
          <p:sp>
            <p:nvSpPr>
              <p:cNvPr id="8" name="Google Shape;855;p45">
                <a:extLst>
                  <a:ext uri="{FF2B5EF4-FFF2-40B4-BE49-F238E27FC236}">
                    <a16:creationId xmlns:a16="http://schemas.microsoft.com/office/drawing/2014/main" id="{6A6A1AAD-B5F7-C006-5B30-8D9DD2AF74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79576" y="2888310"/>
                <a:ext cx="897197" cy="911593"/>
              </a:xfrm>
              <a:prstGeom prst="ellipse">
                <a:avLst/>
              </a:prstGeom>
              <a:solidFill>
                <a:srgbClr val="1DD6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DD6A1"/>
                  </a:solidFill>
                </a:endParaRPr>
              </a:p>
            </p:txBody>
          </p:sp>
          <p:grpSp>
            <p:nvGrpSpPr>
              <p:cNvPr id="12" name="Google Shape;12029;p76">
                <a:extLst>
                  <a:ext uri="{FF2B5EF4-FFF2-40B4-BE49-F238E27FC236}">
                    <a16:creationId xmlns:a16="http://schemas.microsoft.com/office/drawing/2014/main" id="{DBCFF033-AB94-4B6A-04C1-4AC4141D6653}"/>
                  </a:ext>
                </a:extLst>
              </p:cNvPr>
              <p:cNvGrpSpPr/>
              <p:nvPr/>
            </p:nvGrpSpPr>
            <p:grpSpPr>
              <a:xfrm>
                <a:off x="8634260" y="3082591"/>
                <a:ext cx="587828" cy="538937"/>
                <a:chOff x="3107400" y="3810491"/>
                <a:chExt cx="365139" cy="365244"/>
              </a:xfrm>
              <a:solidFill>
                <a:schemeClr val="bg1"/>
              </a:solidFill>
            </p:grpSpPr>
            <p:sp>
              <p:nvSpPr>
                <p:cNvPr id="13" name="Google Shape;12030;p76">
                  <a:extLst>
                    <a:ext uri="{FF2B5EF4-FFF2-40B4-BE49-F238E27FC236}">
                      <a16:creationId xmlns:a16="http://schemas.microsoft.com/office/drawing/2014/main" id="{5C14E8C4-3F8D-33C0-78E6-E87CB6879FB9}"/>
                    </a:ext>
                  </a:extLst>
                </p:cNvPr>
                <p:cNvSpPr/>
                <p:nvPr/>
              </p:nvSpPr>
              <p:spPr>
                <a:xfrm>
                  <a:off x="3113091" y="3816287"/>
                  <a:ext cx="269199" cy="269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4" h="10264" extrusionOk="0">
                      <a:moveTo>
                        <a:pt x="4817" y="0"/>
                      </a:moveTo>
                      <a:cubicBezTo>
                        <a:pt x="4596" y="0"/>
                        <a:pt x="4403" y="159"/>
                        <a:pt x="4360" y="376"/>
                      </a:cubicBezTo>
                      <a:lnTo>
                        <a:pt x="4129" y="1540"/>
                      </a:lnTo>
                      <a:cubicBezTo>
                        <a:pt x="3840" y="1617"/>
                        <a:pt x="3566" y="1733"/>
                        <a:pt x="3306" y="1877"/>
                      </a:cubicBezTo>
                      <a:lnTo>
                        <a:pt x="2320" y="1218"/>
                      </a:lnTo>
                      <a:cubicBezTo>
                        <a:pt x="2240" y="1167"/>
                        <a:pt x="2151" y="1142"/>
                        <a:pt x="2062" y="1142"/>
                      </a:cubicBezTo>
                      <a:cubicBezTo>
                        <a:pt x="1941" y="1142"/>
                        <a:pt x="1821" y="1189"/>
                        <a:pt x="1733" y="1280"/>
                      </a:cubicBezTo>
                      <a:lnTo>
                        <a:pt x="1280" y="1728"/>
                      </a:lnTo>
                      <a:cubicBezTo>
                        <a:pt x="1126" y="1887"/>
                        <a:pt x="1097" y="2132"/>
                        <a:pt x="1223" y="2315"/>
                      </a:cubicBezTo>
                      <a:lnTo>
                        <a:pt x="1882" y="3306"/>
                      </a:lnTo>
                      <a:cubicBezTo>
                        <a:pt x="1733" y="3561"/>
                        <a:pt x="1622" y="3840"/>
                        <a:pt x="1540" y="4124"/>
                      </a:cubicBezTo>
                      <a:lnTo>
                        <a:pt x="376" y="4360"/>
                      </a:lnTo>
                      <a:cubicBezTo>
                        <a:pt x="159" y="4403"/>
                        <a:pt x="0" y="4591"/>
                        <a:pt x="5" y="4817"/>
                      </a:cubicBezTo>
                      <a:lnTo>
                        <a:pt x="5" y="5447"/>
                      </a:lnTo>
                      <a:cubicBezTo>
                        <a:pt x="0" y="5673"/>
                        <a:pt x="159" y="5861"/>
                        <a:pt x="376" y="5904"/>
                      </a:cubicBezTo>
                      <a:lnTo>
                        <a:pt x="1540" y="6140"/>
                      </a:lnTo>
                      <a:cubicBezTo>
                        <a:pt x="1622" y="6424"/>
                        <a:pt x="1733" y="6703"/>
                        <a:pt x="1882" y="6958"/>
                      </a:cubicBezTo>
                      <a:lnTo>
                        <a:pt x="1223" y="7949"/>
                      </a:lnTo>
                      <a:cubicBezTo>
                        <a:pt x="1097" y="8132"/>
                        <a:pt x="1126" y="8378"/>
                        <a:pt x="1280" y="8536"/>
                      </a:cubicBezTo>
                      <a:lnTo>
                        <a:pt x="1733" y="8984"/>
                      </a:lnTo>
                      <a:cubicBezTo>
                        <a:pt x="1821" y="9076"/>
                        <a:pt x="1941" y="9122"/>
                        <a:pt x="2062" y="9122"/>
                      </a:cubicBezTo>
                      <a:cubicBezTo>
                        <a:pt x="2151" y="9122"/>
                        <a:pt x="2240" y="9097"/>
                        <a:pt x="2320" y="9046"/>
                      </a:cubicBezTo>
                      <a:lnTo>
                        <a:pt x="3306" y="8387"/>
                      </a:lnTo>
                      <a:cubicBezTo>
                        <a:pt x="3566" y="8532"/>
                        <a:pt x="3840" y="8647"/>
                        <a:pt x="4129" y="8724"/>
                      </a:cubicBezTo>
                      <a:lnTo>
                        <a:pt x="4360" y="9888"/>
                      </a:lnTo>
                      <a:cubicBezTo>
                        <a:pt x="4403" y="10105"/>
                        <a:pt x="4596" y="10264"/>
                        <a:pt x="4817" y="10264"/>
                      </a:cubicBezTo>
                      <a:lnTo>
                        <a:pt x="5447" y="10264"/>
                      </a:lnTo>
                      <a:cubicBezTo>
                        <a:pt x="5673" y="10264"/>
                        <a:pt x="5861" y="10105"/>
                        <a:pt x="5904" y="9888"/>
                      </a:cubicBezTo>
                      <a:lnTo>
                        <a:pt x="6140" y="8724"/>
                      </a:lnTo>
                      <a:cubicBezTo>
                        <a:pt x="6424" y="8647"/>
                        <a:pt x="6703" y="8532"/>
                        <a:pt x="6958" y="8387"/>
                      </a:cubicBezTo>
                      <a:lnTo>
                        <a:pt x="7949" y="9046"/>
                      </a:lnTo>
                      <a:cubicBezTo>
                        <a:pt x="8027" y="9097"/>
                        <a:pt x="8115" y="9122"/>
                        <a:pt x="8203" y="9122"/>
                      </a:cubicBezTo>
                      <a:cubicBezTo>
                        <a:pt x="8324" y="9122"/>
                        <a:pt x="8445" y="9076"/>
                        <a:pt x="8536" y="8984"/>
                      </a:cubicBezTo>
                      <a:lnTo>
                        <a:pt x="8984" y="8536"/>
                      </a:lnTo>
                      <a:cubicBezTo>
                        <a:pt x="9143" y="8378"/>
                        <a:pt x="9167" y="8132"/>
                        <a:pt x="9046" y="7949"/>
                      </a:cubicBezTo>
                      <a:lnTo>
                        <a:pt x="8387" y="6958"/>
                      </a:lnTo>
                      <a:cubicBezTo>
                        <a:pt x="8532" y="6703"/>
                        <a:pt x="8647" y="6424"/>
                        <a:pt x="8724" y="6140"/>
                      </a:cubicBezTo>
                      <a:lnTo>
                        <a:pt x="9888" y="5904"/>
                      </a:lnTo>
                      <a:cubicBezTo>
                        <a:pt x="10105" y="5861"/>
                        <a:pt x="10264" y="5673"/>
                        <a:pt x="10264" y="5447"/>
                      </a:cubicBezTo>
                      <a:lnTo>
                        <a:pt x="10264" y="4817"/>
                      </a:lnTo>
                      <a:cubicBezTo>
                        <a:pt x="10264" y="4591"/>
                        <a:pt x="10110" y="4403"/>
                        <a:pt x="9893" y="4360"/>
                      </a:cubicBezTo>
                      <a:lnTo>
                        <a:pt x="8729" y="4124"/>
                      </a:lnTo>
                      <a:cubicBezTo>
                        <a:pt x="8647" y="3840"/>
                        <a:pt x="8536" y="3561"/>
                        <a:pt x="8387" y="3306"/>
                      </a:cubicBezTo>
                      <a:lnTo>
                        <a:pt x="9046" y="2315"/>
                      </a:lnTo>
                      <a:cubicBezTo>
                        <a:pt x="9172" y="2132"/>
                        <a:pt x="9143" y="1887"/>
                        <a:pt x="8989" y="1728"/>
                      </a:cubicBezTo>
                      <a:lnTo>
                        <a:pt x="8536" y="1280"/>
                      </a:lnTo>
                      <a:cubicBezTo>
                        <a:pt x="8447" y="1189"/>
                        <a:pt x="8328" y="1142"/>
                        <a:pt x="8207" y="1142"/>
                      </a:cubicBezTo>
                      <a:cubicBezTo>
                        <a:pt x="8118" y="1142"/>
                        <a:pt x="8029" y="1167"/>
                        <a:pt x="7949" y="1218"/>
                      </a:cubicBezTo>
                      <a:lnTo>
                        <a:pt x="6963" y="1877"/>
                      </a:lnTo>
                      <a:cubicBezTo>
                        <a:pt x="6703" y="1733"/>
                        <a:pt x="6429" y="1617"/>
                        <a:pt x="6140" y="1540"/>
                      </a:cubicBezTo>
                      <a:lnTo>
                        <a:pt x="5909" y="376"/>
                      </a:lnTo>
                      <a:cubicBezTo>
                        <a:pt x="5866" y="159"/>
                        <a:pt x="5673" y="0"/>
                        <a:pt x="5452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2031;p76">
                  <a:extLst>
                    <a:ext uri="{FF2B5EF4-FFF2-40B4-BE49-F238E27FC236}">
                      <a16:creationId xmlns:a16="http://schemas.microsoft.com/office/drawing/2014/main" id="{3BFBEA44-2991-3232-BDC5-A38FD4F9D490}"/>
                    </a:ext>
                  </a:extLst>
                </p:cNvPr>
                <p:cNvSpPr/>
                <p:nvPr/>
              </p:nvSpPr>
              <p:spPr>
                <a:xfrm>
                  <a:off x="3184011" y="3891875"/>
                  <a:ext cx="122823" cy="118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3" h="4502" extrusionOk="0">
                      <a:moveTo>
                        <a:pt x="2439" y="1"/>
                      </a:moveTo>
                      <a:cubicBezTo>
                        <a:pt x="2436" y="1"/>
                        <a:pt x="2433" y="1"/>
                        <a:pt x="2430" y="1"/>
                      </a:cubicBezTo>
                      <a:cubicBezTo>
                        <a:pt x="1521" y="1"/>
                        <a:pt x="698" y="544"/>
                        <a:pt x="352" y="1386"/>
                      </a:cubicBezTo>
                      <a:cubicBezTo>
                        <a:pt x="1" y="2228"/>
                        <a:pt x="193" y="3196"/>
                        <a:pt x="838" y="3840"/>
                      </a:cubicBezTo>
                      <a:cubicBezTo>
                        <a:pt x="1270" y="4272"/>
                        <a:pt x="1846" y="4501"/>
                        <a:pt x="2433" y="4501"/>
                      </a:cubicBezTo>
                      <a:cubicBezTo>
                        <a:pt x="2722" y="4501"/>
                        <a:pt x="3014" y="4446"/>
                        <a:pt x="3292" y="4331"/>
                      </a:cubicBezTo>
                      <a:cubicBezTo>
                        <a:pt x="4134" y="3980"/>
                        <a:pt x="4682" y="3162"/>
                        <a:pt x="4682" y="2248"/>
                      </a:cubicBezTo>
                      <a:cubicBezTo>
                        <a:pt x="4682" y="1009"/>
                        <a:pt x="3677" y="1"/>
                        <a:pt x="243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2032;p76">
                  <a:extLst>
                    <a:ext uri="{FF2B5EF4-FFF2-40B4-BE49-F238E27FC236}">
                      <a16:creationId xmlns:a16="http://schemas.microsoft.com/office/drawing/2014/main" id="{2DD21D44-C123-941E-0E37-9BCB8CCDD049}"/>
                    </a:ext>
                  </a:extLst>
                </p:cNvPr>
                <p:cNvSpPr/>
                <p:nvPr/>
              </p:nvSpPr>
              <p:spPr>
                <a:xfrm>
                  <a:off x="3208507" y="3921538"/>
                  <a:ext cx="68664" cy="5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8" h="2240" extrusionOk="0">
                      <a:moveTo>
                        <a:pt x="1496" y="0"/>
                      </a:moveTo>
                      <a:cubicBezTo>
                        <a:pt x="500" y="0"/>
                        <a:pt x="0" y="1203"/>
                        <a:pt x="703" y="1911"/>
                      </a:cubicBezTo>
                      <a:cubicBezTo>
                        <a:pt x="931" y="2138"/>
                        <a:pt x="1212" y="2240"/>
                        <a:pt x="1488" y="2240"/>
                      </a:cubicBezTo>
                      <a:cubicBezTo>
                        <a:pt x="2065" y="2240"/>
                        <a:pt x="2618" y="1794"/>
                        <a:pt x="2618" y="1117"/>
                      </a:cubicBezTo>
                      <a:cubicBezTo>
                        <a:pt x="2618" y="501"/>
                        <a:pt x="2112" y="0"/>
                        <a:pt x="1496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2033;p76">
                  <a:extLst>
                    <a:ext uri="{FF2B5EF4-FFF2-40B4-BE49-F238E27FC236}">
                      <a16:creationId xmlns:a16="http://schemas.microsoft.com/office/drawing/2014/main" id="{ECB67419-CBCA-01C8-F1B4-3F038544F3B2}"/>
                    </a:ext>
                  </a:extLst>
                </p:cNvPr>
                <p:cNvSpPr/>
                <p:nvPr/>
              </p:nvSpPr>
              <p:spPr>
                <a:xfrm>
                  <a:off x="3211156" y="3922928"/>
                  <a:ext cx="48101" cy="42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" h="1637" extrusionOk="0">
                      <a:moveTo>
                        <a:pt x="1054" y="0"/>
                      </a:moveTo>
                      <a:cubicBezTo>
                        <a:pt x="380" y="0"/>
                        <a:pt x="0" y="761"/>
                        <a:pt x="395" y="1299"/>
                      </a:cubicBezTo>
                      <a:cubicBezTo>
                        <a:pt x="561" y="1529"/>
                        <a:pt x="807" y="1636"/>
                        <a:pt x="1051" y="1636"/>
                      </a:cubicBezTo>
                      <a:cubicBezTo>
                        <a:pt x="1386" y="1636"/>
                        <a:pt x="1716" y="1434"/>
                        <a:pt x="1833" y="1064"/>
                      </a:cubicBezTo>
                      <a:cubicBezTo>
                        <a:pt x="1833" y="578"/>
                        <a:pt x="1516" y="145"/>
                        <a:pt x="1054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2034;p76">
                  <a:extLst>
                    <a:ext uri="{FF2B5EF4-FFF2-40B4-BE49-F238E27FC236}">
                      <a16:creationId xmlns:a16="http://schemas.microsoft.com/office/drawing/2014/main" id="{2AED9362-604D-A1EF-30D9-98678FCBE72D}"/>
                    </a:ext>
                  </a:extLst>
                </p:cNvPr>
                <p:cNvSpPr/>
                <p:nvPr/>
              </p:nvSpPr>
              <p:spPr>
                <a:xfrm>
                  <a:off x="3289891" y="3993087"/>
                  <a:ext cx="176957" cy="17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7" h="6747" extrusionOk="0">
                      <a:moveTo>
                        <a:pt x="3167" y="1"/>
                      </a:moveTo>
                      <a:cubicBezTo>
                        <a:pt x="3018" y="1"/>
                        <a:pt x="2892" y="102"/>
                        <a:pt x="2864" y="246"/>
                      </a:cubicBezTo>
                      <a:lnTo>
                        <a:pt x="2710" y="1011"/>
                      </a:lnTo>
                      <a:cubicBezTo>
                        <a:pt x="2522" y="1064"/>
                        <a:pt x="2339" y="1141"/>
                        <a:pt x="2171" y="1237"/>
                      </a:cubicBezTo>
                      <a:lnTo>
                        <a:pt x="1521" y="804"/>
                      </a:lnTo>
                      <a:cubicBezTo>
                        <a:pt x="1469" y="769"/>
                        <a:pt x="1410" y="752"/>
                        <a:pt x="1350" y="752"/>
                      </a:cubicBezTo>
                      <a:cubicBezTo>
                        <a:pt x="1272" y="752"/>
                        <a:pt x="1194" y="782"/>
                        <a:pt x="1136" y="843"/>
                      </a:cubicBezTo>
                      <a:lnTo>
                        <a:pt x="838" y="1136"/>
                      </a:lnTo>
                      <a:cubicBezTo>
                        <a:pt x="737" y="1237"/>
                        <a:pt x="722" y="1401"/>
                        <a:pt x="799" y="1521"/>
                      </a:cubicBezTo>
                      <a:lnTo>
                        <a:pt x="1232" y="2171"/>
                      </a:lnTo>
                      <a:cubicBezTo>
                        <a:pt x="1136" y="2339"/>
                        <a:pt x="1064" y="2522"/>
                        <a:pt x="1011" y="2714"/>
                      </a:cubicBezTo>
                      <a:lnTo>
                        <a:pt x="246" y="2864"/>
                      </a:lnTo>
                      <a:cubicBezTo>
                        <a:pt x="102" y="2892"/>
                        <a:pt x="1" y="3018"/>
                        <a:pt x="1" y="3167"/>
                      </a:cubicBezTo>
                      <a:lnTo>
                        <a:pt x="1" y="3581"/>
                      </a:lnTo>
                      <a:cubicBezTo>
                        <a:pt x="1" y="3730"/>
                        <a:pt x="102" y="3855"/>
                        <a:pt x="246" y="3884"/>
                      </a:cubicBezTo>
                      <a:lnTo>
                        <a:pt x="1011" y="4038"/>
                      </a:lnTo>
                      <a:cubicBezTo>
                        <a:pt x="1064" y="4225"/>
                        <a:pt x="1136" y="4408"/>
                        <a:pt x="1232" y="4577"/>
                      </a:cubicBezTo>
                      <a:lnTo>
                        <a:pt x="799" y="5226"/>
                      </a:lnTo>
                      <a:cubicBezTo>
                        <a:pt x="722" y="5346"/>
                        <a:pt x="737" y="5510"/>
                        <a:pt x="838" y="5611"/>
                      </a:cubicBezTo>
                      <a:lnTo>
                        <a:pt x="1136" y="5909"/>
                      </a:lnTo>
                      <a:cubicBezTo>
                        <a:pt x="1194" y="5967"/>
                        <a:pt x="1273" y="5997"/>
                        <a:pt x="1352" y="5997"/>
                      </a:cubicBezTo>
                      <a:cubicBezTo>
                        <a:pt x="1411" y="5997"/>
                        <a:pt x="1470" y="5981"/>
                        <a:pt x="1521" y="5948"/>
                      </a:cubicBezTo>
                      <a:lnTo>
                        <a:pt x="2171" y="5515"/>
                      </a:lnTo>
                      <a:cubicBezTo>
                        <a:pt x="2339" y="5611"/>
                        <a:pt x="2522" y="5683"/>
                        <a:pt x="2710" y="5736"/>
                      </a:cubicBezTo>
                      <a:lnTo>
                        <a:pt x="2864" y="6501"/>
                      </a:lnTo>
                      <a:cubicBezTo>
                        <a:pt x="2892" y="6646"/>
                        <a:pt x="3018" y="6747"/>
                        <a:pt x="3167" y="6747"/>
                      </a:cubicBezTo>
                      <a:lnTo>
                        <a:pt x="3581" y="6747"/>
                      </a:lnTo>
                      <a:cubicBezTo>
                        <a:pt x="3730" y="6747"/>
                        <a:pt x="3855" y="6646"/>
                        <a:pt x="3884" y="6501"/>
                      </a:cubicBezTo>
                      <a:lnTo>
                        <a:pt x="4038" y="5736"/>
                      </a:lnTo>
                      <a:cubicBezTo>
                        <a:pt x="4225" y="5683"/>
                        <a:pt x="4408" y="5611"/>
                        <a:pt x="4577" y="5515"/>
                      </a:cubicBezTo>
                      <a:lnTo>
                        <a:pt x="5226" y="5948"/>
                      </a:lnTo>
                      <a:cubicBezTo>
                        <a:pt x="5277" y="5981"/>
                        <a:pt x="5336" y="5997"/>
                        <a:pt x="5395" y="5997"/>
                      </a:cubicBezTo>
                      <a:cubicBezTo>
                        <a:pt x="5474" y="5997"/>
                        <a:pt x="5553" y="5967"/>
                        <a:pt x="5611" y="5909"/>
                      </a:cubicBezTo>
                      <a:lnTo>
                        <a:pt x="5905" y="5611"/>
                      </a:lnTo>
                      <a:cubicBezTo>
                        <a:pt x="6010" y="5510"/>
                        <a:pt x="6025" y="5346"/>
                        <a:pt x="5943" y="5226"/>
                      </a:cubicBezTo>
                      <a:lnTo>
                        <a:pt x="5515" y="4577"/>
                      </a:lnTo>
                      <a:cubicBezTo>
                        <a:pt x="5606" y="4408"/>
                        <a:pt x="5683" y="4225"/>
                        <a:pt x="5736" y="4038"/>
                      </a:cubicBezTo>
                      <a:lnTo>
                        <a:pt x="6501" y="3884"/>
                      </a:lnTo>
                      <a:cubicBezTo>
                        <a:pt x="6646" y="3855"/>
                        <a:pt x="6747" y="3730"/>
                        <a:pt x="6747" y="3581"/>
                      </a:cubicBezTo>
                      <a:lnTo>
                        <a:pt x="6747" y="3167"/>
                      </a:lnTo>
                      <a:cubicBezTo>
                        <a:pt x="6747" y="3018"/>
                        <a:pt x="6646" y="2892"/>
                        <a:pt x="6501" y="2864"/>
                      </a:cubicBezTo>
                      <a:lnTo>
                        <a:pt x="5736" y="2714"/>
                      </a:lnTo>
                      <a:cubicBezTo>
                        <a:pt x="5683" y="2522"/>
                        <a:pt x="5606" y="2339"/>
                        <a:pt x="5515" y="2171"/>
                      </a:cubicBezTo>
                      <a:lnTo>
                        <a:pt x="5943" y="1521"/>
                      </a:lnTo>
                      <a:cubicBezTo>
                        <a:pt x="6025" y="1401"/>
                        <a:pt x="6010" y="1237"/>
                        <a:pt x="5905" y="1136"/>
                      </a:cubicBezTo>
                      <a:lnTo>
                        <a:pt x="5611" y="843"/>
                      </a:lnTo>
                      <a:cubicBezTo>
                        <a:pt x="5553" y="782"/>
                        <a:pt x="5475" y="752"/>
                        <a:pt x="5397" y="752"/>
                      </a:cubicBezTo>
                      <a:cubicBezTo>
                        <a:pt x="5337" y="752"/>
                        <a:pt x="5278" y="769"/>
                        <a:pt x="5226" y="804"/>
                      </a:cubicBezTo>
                      <a:lnTo>
                        <a:pt x="4577" y="1237"/>
                      </a:lnTo>
                      <a:cubicBezTo>
                        <a:pt x="4408" y="1141"/>
                        <a:pt x="4225" y="1064"/>
                        <a:pt x="4038" y="1011"/>
                      </a:cubicBezTo>
                      <a:lnTo>
                        <a:pt x="3884" y="246"/>
                      </a:lnTo>
                      <a:cubicBezTo>
                        <a:pt x="3855" y="102"/>
                        <a:pt x="3730" y="1"/>
                        <a:pt x="3581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2035;p76">
                  <a:extLst>
                    <a:ext uri="{FF2B5EF4-FFF2-40B4-BE49-F238E27FC236}">
                      <a16:creationId xmlns:a16="http://schemas.microsoft.com/office/drawing/2014/main" id="{2D352A6A-79BC-307E-2D34-39FCFFB925C2}"/>
                    </a:ext>
                  </a:extLst>
                </p:cNvPr>
                <p:cNvSpPr/>
                <p:nvPr/>
              </p:nvSpPr>
              <p:spPr>
                <a:xfrm>
                  <a:off x="3319423" y="4037385"/>
                  <a:ext cx="103258" cy="88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3370" extrusionOk="0">
                      <a:moveTo>
                        <a:pt x="2252" y="1"/>
                      </a:moveTo>
                      <a:cubicBezTo>
                        <a:pt x="751" y="1"/>
                        <a:pt x="1" y="1815"/>
                        <a:pt x="1059" y="2878"/>
                      </a:cubicBezTo>
                      <a:cubicBezTo>
                        <a:pt x="1380" y="3199"/>
                        <a:pt x="1810" y="3370"/>
                        <a:pt x="2247" y="3370"/>
                      </a:cubicBezTo>
                      <a:cubicBezTo>
                        <a:pt x="2466" y="3370"/>
                        <a:pt x="2687" y="3327"/>
                        <a:pt x="2897" y="3239"/>
                      </a:cubicBezTo>
                      <a:cubicBezTo>
                        <a:pt x="3523" y="2979"/>
                        <a:pt x="3937" y="2368"/>
                        <a:pt x="3937" y="1685"/>
                      </a:cubicBezTo>
                      <a:cubicBezTo>
                        <a:pt x="3937" y="756"/>
                        <a:pt x="3181" y="1"/>
                        <a:pt x="2252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2036;p76">
                  <a:extLst>
                    <a:ext uri="{FF2B5EF4-FFF2-40B4-BE49-F238E27FC236}">
                      <a16:creationId xmlns:a16="http://schemas.microsoft.com/office/drawing/2014/main" id="{289815E3-C0A4-EB87-AEA3-2186F7971F70}"/>
                    </a:ext>
                  </a:extLst>
                </p:cNvPr>
                <p:cNvSpPr/>
                <p:nvPr/>
              </p:nvSpPr>
              <p:spPr>
                <a:xfrm>
                  <a:off x="3343028" y="4055063"/>
                  <a:ext cx="61976" cy="53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3" h="2025" extrusionOk="0">
                      <a:moveTo>
                        <a:pt x="1352" y="0"/>
                      </a:moveTo>
                      <a:cubicBezTo>
                        <a:pt x="448" y="0"/>
                        <a:pt x="0" y="1088"/>
                        <a:pt x="635" y="1728"/>
                      </a:cubicBezTo>
                      <a:cubicBezTo>
                        <a:pt x="840" y="1932"/>
                        <a:pt x="1093" y="2024"/>
                        <a:pt x="1341" y="2024"/>
                      </a:cubicBezTo>
                      <a:cubicBezTo>
                        <a:pt x="1862" y="2024"/>
                        <a:pt x="2363" y="1620"/>
                        <a:pt x="2363" y="1011"/>
                      </a:cubicBezTo>
                      <a:cubicBezTo>
                        <a:pt x="2363" y="452"/>
                        <a:pt x="1911" y="0"/>
                        <a:pt x="1352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2037;p76">
                  <a:extLst>
                    <a:ext uri="{FF2B5EF4-FFF2-40B4-BE49-F238E27FC236}">
                      <a16:creationId xmlns:a16="http://schemas.microsoft.com/office/drawing/2014/main" id="{936A6F6B-B947-31B6-59F5-28228894FF42}"/>
                    </a:ext>
                  </a:extLst>
                </p:cNvPr>
                <p:cNvSpPr/>
                <p:nvPr/>
              </p:nvSpPr>
              <p:spPr>
                <a:xfrm>
                  <a:off x="3345415" y="4056558"/>
                  <a:ext cx="41938" cy="37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" h="1432" extrusionOk="0">
                      <a:moveTo>
                        <a:pt x="920" y="1"/>
                      </a:moveTo>
                      <a:cubicBezTo>
                        <a:pt x="342" y="1"/>
                        <a:pt x="1" y="655"/>
                        <a:pt x="338" y="1127"/>
                      </a:cubicBezTo>
                      <a:cubicBezTo>
                        <a:pt x="484" y="1333"/>
                        <a:pt x="703" y="1431"/>
                        <a:pt x="921" y="1431"/>
                      </a:cubicBezTo>
                      <a:cubicBezTo>
                        <a:pt x="1205" y="1431"/>
                        <a:pt x="1487" y="1264"/>
                        <a:pt x="1598" y="954"/>
                      </a:cubicBezTo>
                      <a:cubicBezTo>
                        <a:pt x="1593" y="525"/>
                        <a:pt x="1324" y="145"/>
                        <a:pt x="920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2038;p76">
                  <a:extLst>
                    <a:ext uri="{FF2B5EF4-FFF2-40B4-BE49-F238E27FC236}">
                      <a16:creationId xmlns:a16="http://schemas.microsoft.com/office/drawing/2014/main" id="{EF116A0D-714A-6BD9-53B8-B7DF53075BB4}"/>
                    </a:ext>
                  </a:extLst>
                </p:cNvPr>
                <p:cNvSpPr/>
                <p:nvPr/>
              </p:nvSpPr>
              <p:spPr>
                <a:xfrm>
                  <a:off x="3107400" y="3810491"/>
                  <a:ext cx="365139" cy="365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2" h="13926" extrusionOk="0">
                      <a:moveTo>
                        <a:pt x="5359" y="4445"/>
                      </a:moveTo>
                      <a:cubicBezTo>
                        <a:pt x="5581" y="4445"/>
                        <a:pt x="5807" y="4527"/>
                        <a:pt x="5991" y="4711"/>
                      </a:cubicBezTo>
                      <a:cubicBezTo>
                        <a:pt x="6559" y="5278"/>
                        <a:pt x="6155" y="6250"/>
                        <a:pt x="5351" y="6250"/>
                      </a:cubicBezTo>
                      <a:cubicBezTo>
                        <a:pt x="4851" y="6250"/>
                        <a:pt x="4447" y="5846"/>
                        <a:pt x="4452" y="5351"/>
                      </a:cubicBezTo>
                      <a:cubicBezTo>
                        <a:pt x="4452" y="4806"/>
                        <a:pt x="4895" y="4445"/>
                        <a:pt x="5359" y="4445"/>
                      </a:cubicBezTo>
                      <a:close/>
                      <a:moveTo>
                        <a:pt x="5351" y="2882"/>
                      </a:moveTo>
                      <a:cubicBezTo>
                        <a:pt x="4724" y="2882"/>
                        <a:pt x="4100" y="3119"/>
                        <a:pt x="3624" y="3585"/>
                      </a:cubicBezTo>
                      <a:cubicBezTo>
                        <a:pt x="3481" y="3743"/>
                        <a:pt x="3623" y="3953"/>
                        <a:pt x="3791" y="3953"/>
                      </a:cubicBezTo>
                      <a:cubicBezTo>
                        <a:pt x="3838" y="3953"/>
                        <a:pt x="3887" y="3937"/>
                        <a:pt x="3932" y="3898"/>
                      </a:cubicBezTo>
                      <a:cubicBezTo>
                        <a:pt x="4323" y="3517"/>
                        <a:pt x="4835" y="3322"/>
                        <a:pt x="5350" y="3322"/>
                      </a:cubicBezTo>
                      <a:cubicBezTo>
                        <a:pt x="5771" y="3322"/>
                        <a:pt x="6195" y="3453"/>
                        <a:pt x="6554" y="3719"/>
                      </a:cubicBezTo>
                      <a:cubicBezTo>
                        <a:pt x="7358" y="4307"/>
                        <a:pt x="7613" y="5394"/>
                        <a:pt x="7161" y="6279"/>
                      </a:cubicBezTo>
                      <a:cubicBezTo>
                        <a:pt x="7103" y="6385"/>
                        <a:pt x="7146" y="6520"/>
                        <a:pt x="7252" y="6573"/>
                      </a:cubicBezTo>
                      <a:cubicBezTo>
                        <a:pt x="7286" y="6590"/>
                        <a:pt x="7321" y="6599"/>
                        <a:pt x="7356" y="6599"/>
                      </a:cubicBezTo>
                      <a:cubicBezTo>
                        <a:pt x="7435" y="6599"/>
                        <a:pt x="7510" y="6555"/>
                        <a:pt x="7550" y="6481"/>
                      </a:cubicBezTo>
                      <a:cubicBezTo>
                        <a:pt x="8104" y="5404"/>
                        <a:pt x="7791" y="4085"/>
                        <a:pt x="6819" y="3363"/>
                      </a:cubicBezTo>
                      <a:cubicBezTo>
                        <a:pt x="6379" y="3041"/>
                        <a:pt x="5864" y="2882"/>
                        <a:pt x="5351" y="2882"/>
                      </a:cubicBezTo>
                      <a:close/>
                      <a:moveTo>
                        <a:pt x="5345" y="4010"/>
                      </a:moveTo>
                      <a:cubicBezTo>
                        <a:pt x="5015" y="4010"/>
                        <a:pt x="4678" y="4133"/>
                        <a:pt x="4404" y="4408"/>
                      </a:cubicBezTo>
                      <a:cubicBezTo>
                        <a:pt x="3562" y="5250"/>
                        <a:pt x="4158" y="6693"/>
                        <a:pt x="5351" y="6693"/>
                      </a:cubicBezTo>
                      <a:cubicBezTo>
                        <a:pt x="6092" y="6693"/>
                        <a:pt x="6689" y="6092"/>
                        <a:pt x="6689" y="5351"/>
                      </a:cubicBezTo>
                      <a:cubicBezTo>
                        <a:pt x="6689" y="4544"/>
                        <a:pt x="6032" y="4010"/>
                        <a:pt x="5345" y="4010"/>
                      </a:cubicBezTo>
                      <a:close/>
                      <a:moveTo>
                        <a:pt x="3214" y="4399"/>
                      </a:moveTo>
                      <a:cubicBezTo>
                        <a:pt x="3132" y="4399"/>
                        <a:pt x="3049" y="4443"/>
                        <a:pt x="3013" y="4547"/>
                      </a:cubicBezTo>
                      <a:cubicBezTo>
                        <a:pt x="2662" y="5567"/>
                        <a:pt x="3013" y="6693"/>
                        <a:pt x="3879" y="7338"/>
                      </a:cubicBezTo>
                      <a:cubicBezTo>
                        <a:pt x="4317" y="7662"/>
                        <a:pt x="4835" y="7824"/>
                        <a:pt x="5353" y="7824"/>
                      </a:cubicBezTo>
                      <a:cubicBezTo>
                        <a:pt x="5860" y="7824"/>
                        <a:pt x="6367" y="7669"/>
                        <a:pt x="6800" y="7357"/>
                      </a:cubicBezTo>
                      <a:cubicBezTo>
                        <a:pt x="6977" y="7211"/>
                        <a:pt x="6847" y="6961"/>
                        <a:pt x="6665" y="6961"/>
                      </a:cubicBezTo>
                      <a:cubicBezTo>
                        <a:pt x="6625" y="6961"/>
                        <a:pt x="6582" y="6973"/>
                        <a:pt x="6540" y="7001"/>
                      </a:cubicBezTo>
                      <a:cubicBezTo>
                        <a:pt x="6186" y="7256"/>
                        <a:pt x="5769" y="7383"/>
                        <a:pt x="5352" y="7383"/>
                      </a:cubicBezTo>
                      <a:cubicBezTo>
                        <a:pt x="4926" y="7383"/>
                        <a:pt x="4499" y="7250"/>
                        <a:pt x="4139" y="6982"/>
                      </a:cubicBezTo>
                      <a:cubicBezTo>
                        <a:pt x="3427" y="6457"/>
                        <a:pt x="3143" y="5529"/>
                        <a:pt x="3427" y="4691"/>
                      </a:cubicBezTo>
                      <a:cubicBezTo>
                        <a:pt x="3487" y="4518"/>
                        <a:pt x="3350" y="4399"/>
                        <a:pt x="3214" y="4399"/>
                      </a:cubicBezTo>
                      <a:close/>
                      <a:moveTo>
                        <a:pt x="5034" y="0"/>
                      </a:moveTo>
                      <a:cubicBezTo>
                        <a:pt x="4707" y="5"/>
                        <a:pt x="4428" y="236"/>
                        <a:pt x="4360" y="553"/>
                      </a:cubicBezTo>
                      <a:lnTo>
                        <a:pt x="4153" y="1588"/>
                      </a:lnTo>
                      <a:cubicBezTo>
                        <a:pt x="3942" y="1655"/>
                        <a:pt x="3735" y="1742"/>
                        <a:pt x="3533" y="1843"/>
                      </a:cubicBezTo>
                      <a:lnTo>
                        <a:pt x="2657" y="1261"/>
                      </a:lnTo>
                      <a:cubicBezTo>
                        <a:pt x="2540" y="1183"/>
                        <a:pt x="2408" y="1145"/>
                        <a:pt x="2277" y="1145"/>
                      </a:cubicBezTo>
                      <a:cubicBezTo>
                        <a:pt x="2099" y="1145"/>
                        <a:pt x="1924" y="1214"/>
                        <a:pt x="1791" y="1347"/>
                      </a:cubicBezTo>
                      <a:lnTo>
                        <a:pt x="1343" y="1795"/>
                      </a:lnTo>
                      <a:cubicBezTo>
                        <a:pt x="1112" y="2026"/>
                        <a:pt x="1074" y="2387"/>
                        <a:pt x="1257" y="2661"/>
                      </a:cubicBezTo>
                      <a:lnTo>
                        <a:pt x="1839" y="3537"/>
                      </a:lnTo>
                      <a:cubicBezTo>
                        <a:pt x="1738" y="3734"/>
                        <a:pt x="1651" y="3946"/>
                        <a:pt x="1584" y="4157"/>
                      </a:cubicBezTo>
                      <a:lnTo>
                        <a:pt x="549" y="4364"/>
                      </a:lnTo>
                      <a:cubicBezTo>
                        <a:pt x="232" y="4427"/>
                        <a:pt x="1" y="4711"/>
                        <a:pt x="1" y="5038"/>
                      </a:cubicBezTo>
                      <a:lnTo>
                        <a:pt x="1" y="5673"/>
                      </a:lnTo>
                      <a:cubicBezTo>
                        <a:pt x="1" y="6000"/>
                        <a:pt x="232" y="6279"/>
                        <a:pt x="549" y="6347"/>
                      </a:cubicBezTo>
                      <a:lnTo>
                        <a:pt x="1584" y="6554"/>
                      </a:lnTo>
                      <a:cubicBezTo>
                        <a:pt x="1651" y="6765"/>
                        <a:pt x="1738" y="6972"/>
                        <a:pt x="1839" y="7169"/>
                      </a:cubicBezTo>
                      <a:lnTo>
                        <a:pt x="1257" y="8050"/>
                      </a:lnTo>
                      <a:cubicBezTo>
                        <a:pt x="1074" y="8319"/>
                        <a:pt x="1112" y="8680"/>
                        <a:pt x="1343" y="8916"/>
                      </a:cubicBezTo>
                      <a:lnTo>
                        <a:pt x="1791" y="9364"/>
                      </a:lnTo>
                      <a:cubicBezTo>
                        <a:pt x="1923" y="9496"/>
                        <a:pt x="2098" y="9564"/>
                        <a:pt x="2275" y="9564"/>
                      </a:cubicBezTo>
                      <a:cubicBezTo>
                        <a:pt x="2407" y="9564"/>
                        <a:pt x="2540" y="9526"/>
                        <a:pt x="2657" y="9450"/>
                      </a:cubicBezTo>
                      <a:lnTo>
                        <a:pt x="3533" y="8863"/>
                      </a:lnTo>
                      <a:cubicBezTo>
                        <a:pt x="3735" y="8969"/>
                        <a:pt x="3942" y="9051"/>
                        <a:pt x="4153" y="9123"/>
                      </a:cubicBezTo>
                      <a:lnTo>
                        <a:pt x="4360" y="10153"/>
                      </a:lnTo>
                      <a:cubicBezTo>
                        <a:pt x="4428" y="10475"/>
                        <a:pt x="4707" y="10706"/>
                        <a:pt x="5034" y="10706"/>
                      </a:cubicBezTo>
                      <a:lnTo>
                        <a:pt x="5669" y="10706"/>
                      </a:lnTo>
                      <a:cubicBezTo>
                        <a:pt x="5996" y="10706"/>
                        <a:pt x="6275" y="10475"/>
                        <a:pt x="6343" y="10153"/>
                      </a:cubicBezTo>
                      <a:lnTo>
                        <a:pt x="6550" y="9123"/>
                      </a:lnTo>
                      <a:cubicBezTo>
                        <a:pt x="6718" y="9065"/>
                        <a:pt x="6882" y="9003"/>
                        <a:pt x="7045" y="8926"/>
                      </a:cubicBezTo>
                      <a:cubicBezTo>
                        <a:pt x="7156" y="8873"/>
                        <a:pt x="7199" y="8738"/>
                        <a:pt x="7146" y="8632"/>
                      </a:cubicBezTo>
                      <a:cubicBezTo>
                        <a:pt x="7108" y="8552"/>
                        <a:pt x="7029" y="8505"/>
                        <a:pt x="6947" y="8505"/>
                      </a:cubicBezTo>
                      <a:cubicBezTo>
                        <a:pt x="6915" y="8505"/>
                        <a:pt x="6883" y="8512"/>
                        <a:pt x="6853" y="8526"/>
                      </a:cubicBezTo>
                      <a:cubicBezTo>
                        <a:pt x="6675" y="8613"/>
                        <a:pt x="6487" y="8680"/>
                        <a:pt x="6299" y="8733"/>
                      </a:cubicBezTo>
                      <a:cubicBezTo>
                        <a:pt x="6218" y="8757"/>
                        <a:pt x="6155" y="8820"/>
                        <a:pt x="6141" y="8902"/>
                      </a:cubicBezTo>
                      <a:lnTo>
                        <a:pt x="5910" y="10066"/>
                      </a:lnTo>
                      <a:cubicBezTo>
                        <a:pt x="5886" y="10182"/>
                        <a:pt x="5785" y="10263"/>
                        <a:pt x="5669" y="10263"/>
                      </a:cubicBezTo>
                      <a:lnTo>
                        <a:pt x="5034" y="10263"/>
                      </a:lnTo>
                      <a:cubicBezTo>
                        <a:pt x="4918" y="10263"/>
                        <a:pt x="4817" y="10182"/>
                        <a:pt x="4793" y="10066"/>
                      </a:cubicBezTo>
                      <a:lnTo>
                        <a:pt x="4562" y="8902"/>
                      </a:lnTo>
                      <a:cubicBezTo>
                        <a:pt x="4543" y="8820"/>
                        <a:pt x="4485" y="8757"/>
                        <a:pt x="4404" y="8733"/>
                      </a:cubicBezTo>
                      <a:cubicBezTo>
                        <a:pt x="4134" y="8656"/>
                        <a:pt x="3874" y="8550"/>
                        <a:pt x="3634" y="8416"/>
                      </a:cubicBezTo>
                      <a:cubicBezTo>
                        <a:pt x="3600" y="8395"/>
                        <a:pt x="3561" y="8386"/>
                        <a:pt x="3523" y="8386"/>
                      </a:cubicBezTo>
                      <a:cubicBezTo>
                        <a:pt x="3481" y="8386"/>
                        <a:pt x="3438" y="8398"/>
                        <a:pt x="3403" y="8421"/>
                      </a:cubicBezTo>
                      <a:lnTo>
                        <a:pt x="2416" y="9080"/>
                      </a:lnTo>
                      <a:cubicBezTo>
                        <a:pt x="2373" y="9109"/>
                        <a:pt x="2325" y="9122"/>
                        <a:pt x="2277" y="9122"/>
                      </a:cubicBezTo>
                      <a:cubicBezTo>
                        <a:pt x="2213" y="9122"/>
                        <a:pt x="2150" y="9098"/>
                        <a:pt x="2104" y="9051"/>
                      </a:cubicBezTo>
                      <a:lnTo>
                        <a:pt x="1656" y="8603"/>
                      </a:lnTo>
                      <a:cubicBezTo>
                        <a:pt x="1574" y="8517"/>
                        <a:pt x="1560" y="8387"/>
                        <a:pt x="1627" y="8291"/>
                      </a:cubicBezTo>
                      <a:lnTo>
                        <a:pt x="2282" y="7304"/>
                      </a:lnTo>
                      <a:cubicBezTo>
                        <a:pt x="2330" y="7232"/>
                        <a:pt x="2330" y="7145"/>
                        <a:pt x="2291" y="7073"/>
                      </a:cubicBezTo>
                      <a:cubicBezTo>
                        <a:pt x="2152" y="6828"/>
                        <a:pt x="2046" y="6568"/>
                        <a:pt x="1974" y="6303"/>
                      </a:cubicBezTo>
                      <a:cubicBezTo>
                        <a:pt x="1950" y="6222"/>
                        <a:pt x="1882" y="6159"/>
                        <a:pt x="1805" y="6145"/>
                      </a:cubicBezTo>
                      <a:lnTo>
                        <a:pt x="641" y="5914"/>
                      </a:lnTo>
                      <a:cubicBezTo>
                        <a:pt x="525" y="5890"/>
                        <a:pt x="443" y="5789"/>
                        <a:pt x="443" y="5673"/>
                      </a:cubicBezTo>
                      <a:lnTo>
                        <a:pt x="443" y="5038"/>
                      </a:lnTo>
                      <a:cubicBezTo>
                        <a:pt x="443" y="4918"/>
                        <a:pt x="525" y="4821"/>
                        <a:pt x="641" y="4797"/>
                      </a:cubicBezTo>
                      <a:lnTo>
                        <a:pt x="1805" y="4562"/>
                      </a:lnTo>
                      <a:cubicBezTo>
                        <a:pt x="1882" y="4547"/>
                        <a:pt x="1950" y="4485"/>
                        <a:pt x="1974" y="4408"/>
                      </a:cubicBezTo>
                      <a:cubicBezTo>
                        <a:pt x="2046" y="4138"/>
                        <a:pt x="2152" y="3878"/>
                        <a:pt x="2291" y="3633"/>
                      </a:cubicBezTo>
                      <a:cubicBezTo>
                        <a:pt x="2330" y="3561"/>
                        <a:pt x="2330" y="3474"/>
                        <a:pt x="2282" y="3407"/>
                      </a:cubicBezTo>
                      <a:lnTo>
                        <a:pt x="1627" y="2420"/>
                      </a:lnTo>
                      <a:cubicBezTo>
                        <a:pt x="1560" y="2319"/>
                        <a:pt x="1574" y="2189"/>
                        <a:pt x="1656" y="2108"/>
                      </a:cubicBezTo>
                      <a:lnTo>
                        <a:pt x="2104" y="1660"/>
                      </a:lnTo>
                      <a:cubicBezTo>
                        <a:pt x="2150" y="1610"/>
                        <a:pt x="2213" y="1586"/>
                        <a:pt x="2277" y="1586"/>
                      </a:cubicBezTo>
                      <a:cubicBezTo>
                        <a:pt x="2325" y="1586"/>
                        <a:pt x="2373" y="1600"/>
                        <a:pt x="2416" y="1626"/>
                      </a:cubicBezTo>
                      <a:lnTo>
                        <a:pt x="3403" y="2286"/>
                      </a:lnTo>
                      <a:cubicBezTo>
                        <a:pt x="3438" y="2311"/>
                        <a:pt x="3481" y="2323"/>
                        <a:pt x="3523" y="2323"/>
                      </a:cubicBezTo>
                      <a:cubicBezTo>
                        <a:pt x="3561" y="2323"/>
                        <a:pt x="3600" y="2313"/>
                        <a:pt x="3634" y="2295"/>
                      </a:cubicBezTo>
                      <a:cubicBezTo>
                        <a:pt x="3874" y="2156"/>
                        <a:pt x="4134" y="2050"/>
                        <a:pt x="4404" y="1973"/>
                      </a:cubicBezTo>
                      <a:cubicBezTo>
                        <a:pt x="4485" y="1954"/>
                        <a:pt x="4543" y="1886"/>
                        <a:pt x="4562" y="1804"/>
                      </a:cubicBezTo>
                      <a:lnTo>
                        <a:pt x="4793" y="645"/>
                      </a:lnTo>
                      <a:cubicBezTo>
                        <a:pt x="4817" y="529"/>
                        <a:pt x="4918" y="448"/>
                        <a:pt x="5034" y="448"/>
                      </a:cubicBezTo>
                      <a:lnTo>
                        <a:pt x="5669" y="448"/>
                      </a:lnTo>
                      <a:cubicBezTo>
                        <a:pt x="5785" y="448"/>
                        <a:pt x="5886" y="529"/>
                        <a:pt x="5910" y="645"/>
                      </a:cubicBezTo>
                      <a:lnTo>
                        <a:pt x="6141" y="1804"/>
                      </a:lnTo>
                      <a:cubicBezTo>
                        <a:pt x="6160" y="1886"/>
                        <a:pt x="6218" y="1954"/>
                        <a:pt x="6299" y="1973"/>
                      </a:cubicBezTo>
                      <a:cubicBezTo>
                        <a:pt x="6569" y="2050"/>
                        <a:pt x="6829" y="2156"/>
                        <a:pt x="7069" y="2295"/>
                      </a:cubicBezTo>
                      <a:cubicBezTo>
                        <a:pt x="7103" y="2313"/>
                        <a:pt x="7142" y="2323"/>
                        <a:pt x="7180" y="2323"/>
                      </a:cubicBezTo>
                      <a:cubicBezTo>
                        <a:pt x="7222" y="2323"/>
                        <a:pt x="7265" y="2311"/>
                        <a:pt x="7300" y="2286"/>
                      </a:cubicBezTo>
                      <a:lnTo>
                        <a:pt x="8287" y="1626"/>
                      </a:lnTo>
                      <a:cubicBezTo>
                        <a:pt x="8328" y="1600"/>
                        <a:pt x="8375" y="1586"/>
                        <a:pt x="8422" y="1586"/>
                      </a:cubicBezTo>
                      <a:cubicBezTo>
                        <a:pt x="8486" y="1586"/>
                        <a:pt x="8550" y="1610"/>
                        <a:pt x="8599" y="1660"/>
                      </a:cubicBezTo>
                      <a:lnTo>
                        <a:pt x="9047" y="2108"/>
                      </a:lnTo>
                      <a:cubicBezTo>
                        <a:pt x="9129" y="2189"/>
                        <a:pt x="9143" y="2319"/>
                        <a:pt x="9076" y="2420"/>
                      </a:cubicBezTo>
                      <a:lnTo>
                        <a:pt x="8421" y="3407"/>
                      </a:lnTo>
                      <a:cubicBezTo>
                        <a:pt x="8373" y="3474"/>
                        <a:pt x="8368" y="3561"/>
                        <a:pt x="8412" y="3633"/>
                      </a:cubicBezTo>
                      <a:cubicBezTo>
                        <a:pt x="8546" y="3878"/>
                        <a:pt x="8657" y="4138"/>
                        <a:pt x="8729" y="4408"/>
                      </a:cubicBezTo>
                      <a:cubicBezTo>
                        <a:pt x="8753" y="4485"/>
                        <a:pt x="8821" y="4547"/>
                        <a:pt x="8898" y="4562"/>
                      </a:cubicBezTo>
                      <a:lnTo>
                        <a:pt x="10062" y="4797"/>
                      </a:lnTo>
                      <a:cubicBezTo>
                        <a:pt x="10178" y="4821"/>
                        <a:pt x="10259" y="4918"/>
                        <a:pt x="10259" y="5038"/>
                      </a:cubicBezTo>
                      <a:lnTo>
                        <a:pt x="10259" y="5673"/>
                      </a:lnTo>
                      <a:cubicBezTo>
                        <a:pt x="10259" y="5789"/>
                        <a:pt x="10178" y="5890"/>
                        <a:pt x="10062" y="5914"/>
                      </a:cubicBezTo>
                      <a:lnTo>
                        <a:pt x="8898" y="6145"/>
                      </a:lnTo>
                      <a:cubicBezTo>
                        <a:pt x="8821" y="6159"/>
                        <a:pt x="8753" y="6222"/>
                        <a:pt x="8729" y="6303"/>
                      </a:cubicBezTo>
                      <a:cubicBezTo>
                        <a:pt x="8676" y="6496"/>
                        <a:pt x="8604" y="6688"/>
                        <a:pt x="8518" y="6871"/>
                      </a:cubicBezTo>
                      <a:cubicBezTo>
                        <a:pt x="8420" y="7048"/>
                        <a:pt x="8571" y="7198"/>
                        <a:pt x="8719" y="7198"/>
                      </a:cubicBezTo>
                      <a:cubicBezTo>
                        <a:pt x="8796" y="7198"/>
                        <a:pt x="8873" y="7158"/>
                        <a:pt x="8912" y="7059"/>
                      </a:cubicBezTo>
                      <a:cubicBezTo>
                        <a:pt x="8994" y="6895"/>
                        <a:pt x="9061" y="6727"/>
                        <a:pt x="9114" y="6549"/>
                      </a:cubicBezTo>
                      <a:lnTo>
                        <a:pt x="10149" y="6347"/>
                      </a:lnTo>
                      <a:cubicBezTo>
                        <a:pt x="10466" y="6279"/>
                        <a:pt x="10697" y="6000"/>
                        <a:pt x="10697" y="5673"/>
                      </a:cubicBezTo>
                      <a:lnTo>
                        <a:pt x="10697" y="5038"/>
                      </a:lnTo>
                      <a:cubicBezTo>
                        <a:pt x="10697" y="4711"/>
                        <a:pt x="10466" y="4427"/>
                        <a:pt x="10149" y="4364"/>
                      </a:cubicBezTo>
                      <a:lnTo>
                        <a:pt x="9114" y="4157"/>
                      </a:lnTo>
                      <a:cubicBezTo>
                        <a:pt x="9047" y="3946"/>
                        <a:pt x="8960" y="3734"/>
                        <a:pt x="8854" y="3537"/>
                      </a:cubicBezTo>
                      <a:lnTo>
                        <a:pt x="9441" y="2661"/>
                      </a:lnTo>
                      <a:cubicBezTo>
                        <a:pt x="9619" y="2387"/>
                        <a:pt x="9586" y="2026"/>
                        <a:pt x="9355" y="1795"/>
                      </a:cubicBezTo>
                      <a:lnTo>
                        <a:pt x="8907" y="1347"/>
                      </a:lnTo>
                      <a:cubicBezTo>
                        <a:pt x="8774" y="1214"/>
                        <a:pt x="8597" y="1145"/>
                        <a:pt x="8419" y="1145"/>
                      </a:cubicBezTo>
                      <a:cubicBezTo>
                        <a:pt x="8288" y="1145"/>
                        <a:pt x="8156" y="1183"/>
                        <a:pt x="8041" y="1261"/>
                      </a:cubicBezTo>
                      <a:lnTo>
                        <a:pt x="7165" y="1843"/>
                      </a:lnTo>
                      <a:cubicBezTo>
                        <a:pt x="6963" y="1742"/>
                        <a:pt x="6756" y="1655"/>
                        <a:pt x="6545" y="1588"/>
                      </a:cubicBezTo>
                      <a:lnTo>
                        <a:pt x="6338" y="553"/>
                      </a:lnTo>
                      <a:cubicBezTo>
                        <a:pt x="6271" y="236"/>
                        <a:pt x="5991" y="5"/>
                        <a:pt x="5664" y="0"/>
                      </a:cubicBezTo>
                      <a:close/>
                      <a:moveTo>
                        <a:pt x="10327" y="9102"/>
                      </a:moveTo>
                      <a:cubicBezTo>
                        <a:pt x="10024" y="9102"/>
                        <a:pt x="9716" y="9214"/>
                        <a:pt x="9466" y="9465"/>
                      </a:cubicBezTo>
                      <a:cubicBezTo>
                        <a:pt x="8691" y="10239"/>
                        <a:pt x="9239" y="11567"/>
                        <a:pt x="10336" y="11567"/>
                      </a:cubicBezTo>
                      <a:cubicBezTo>
                        <a:pt x="10606" y="11567"/>
                        <a:pt x="10871" y="11476"/>
                        <a:pt x="11087" y="11312"/>
                      </a:cubicBezTo>
                      <a:cubicBezTo>
                        <a:pt x="11263" y="11164"/>
                        <a:pt x="11128" y="10917"/>
                        <a:pt x="10947" y="10917"/>
                      </a:cubicBezTo>
                      <a:cubicBezTo>
                        <a:pt x="10905" y="10917"/>
                        <a:pt x="10861" y="10930"/>
                        <a:pt x="10818" y="10961"/>
                      </a:cubicBezTo>
                      <a:cubicBezTo>
                        <a:pt x="10683" y="11072"/>
                        <a:pt x="10510" y="11130"/>
                        <a:pt x="10336" y="11130"/>
                      </a:cubicBezTo>
                      <a:cubicBezTo>
                        <a:pt x="9899" y="11130"/>
                        <a:pt x="9547" y="10773"/>
                        <a:pt x="9547" y="10336"/>
                      </a:cubicBezTo>
                      <a:cubicBezTo>
                        <a:pt x="9547" y="9898"/>
                        <a:pt x="9899" y="9546"/>
                        <a:pt x="10336" y="9546"/>
                      </a:cubicBezTo>
                      <a:cubicBezTo>
                        <a:pt x="10769" y="9546"/>
                        <a:pt x="11126" y="9898"/>
                        <a:pt x="11126" y="10336"/>
                      </a:cubicBezTo>
                      <a:cubicBezTo>
                        <a:pt x="11133" y="10475"/>
                        <a:pt x="11239" y="10545"/>
                        <a:pt x="11345" y="10545"/>
                      </a:cubicBezTo>
                      <a:cubicBezTo>
                        <a:pt x="11452" y="10545"/>
                        <a:pt x="11559" y="10475"/>
                        <a:pt x="11568" y="10336"/>
                      </a:cubicBezTo>
                      <a:cubicBezTo>
                        <a:pt x="11568" y="9593"/>
                        <a:pt x="10960" y="9102"/>
                        <a:pt x="10327" y="9102"/>
                      </a:cubicBezTo>
                      <a:close/>
                      <a:moveTo>
                        <a:pt x="10130" y="6751"/>
                      </a:moveTo>
                      <a:cubicBezTo>
                        <a:pt x="9879" y="6751"/>
                        <a:pt x="9663" y="6924"/>
                        <a:pt x="9615" y="7169"/>
                      </a:cubicBezTo>
                      <a:lnTo>
                        <a:pt x="9485" y="7805"/>
                      </a:lnTo>
                      <a:cubicBezTo>
                        <a:pt x="9369" y="7843"/>
                        <a:pt x="9259" y="7891"/>
                        <a:pt x="9148" y="7944"/>
                      </a:cubicBezTo>
                      <a:lnTo>
                        <a:pt x="8609" y="7583"/>
                      </a:lnTo>
                      <a:cubicBezTo>
                        <a:pt x="8522" y="7526"/>
                        <a:pt x="8421" y="7499"/>
                        <a:pt x="8321" y="7499"/>
                      </a:cubicBezTo>
                      <a:cubicBezTo>
                        <a:pt x="8184" y="7499"/>
                        <a:pt x="8048" y="7551"/>
                        <a:pt x="7945" y="7651"/>
                      </a:cubicBezTo>
                      <a:lnTo>
                        <a:pt x="7651" y="7944"/>
                      </a:lnTo>
                      <a:cubicBezTo>
                        <a:pt x="7478" y="8122"/>
                        <a:pt x="7449" y="8396"/>
                        <a:pt x="7589" y="8608"/>
                      </a:cubicBezTo>
                      <a:lnTo>
                        <a:pt x="7950" y="9147"/>
                      </a:lnTo>
                      <a:cubicBezTo>
                        <a:pt x="7873" y="9296"/>
                        <a:pt x="7810" y="9455"/>
                        <a:pt x="7767" y="9614"/>
                      </a:cubicBezTo>
                      <a:cubicBezTo>
                        <a:pt x="7719" y="9739"/>
                        <a:pt x="7786" y="9874"/>
                        <a:pt x="7911" y="9907"/>
                      </a:cubicBezTo>
                      <a:cubicBezTo>
                        <a:pt x="7932" y="9914"/>
                        <a:pt x="7954" y="9917"/>
                        <a:pt x="7974" y="9917"/>
                      </a:cubicBezTo>
                      <a:cubicBezTo>
                        <a:pt x="8077" y="9917"/>
                        <a:pt x="8170" y="9842"/>
                        <a:pt x="8190" y="9734"/>
                      </a:cubicBezTo>
                      <a:cubicBezTo>
                        <a:pt x="8234" y="9566"/>
                        <a:pt x="8306" y="9402"/>
                        <a:pt x="8392" y="9243"/>
                      </a:cubicBezTo>
                      <a:cubicBezTo>
                        <a:pt x="8431" y="9171"/>
                        <a:pt x="8431" y="9085"/>
                        <a:pt x="8383" y="9017"/>
                      </a:cubicBezTo>
                      <a:lnTo>
                        <a:pt x="7950" y="8368"/>
                      </a:lnTo>
                      <a:cubicBezTo>
                        <a:pt x="7926" y="8334"/>
                        <a:pt x="7931" y="8286"/>
                        <a:pt x="7959" y="8257"/>
                      </a:cubicBezTo>
                      <a:lnTo>
                        <a:pt x="8258" y="7963"/>
                      </a:lnTo>
                      <a:cubicBezTo>
                        <a:pt x="8274" y="7947"/>
                        <a:pt x="8295" y="7938"/>
                        <a:pt x="8316" y="7938"/>
                      </a:cubicBezTo>
                      <a:cubicBezTo>
                        <a:pt x="8333" y="7938"/>
                        <a:pt x="8349" y="7943"/>
                        <a:pt x="8364" y="7954"/>
                      </a:cubicBezTo>
                      <a:lnTo>
                        <a:pt x="9013" y="8387"/>
                      </a:lnTo>
                      <a:cubicBezTo>
                        <a:pt x="9049" y="8410"/>
                        <a:pt x="9091" y="8422"/>
                        <a:pt x="9134" y="8422"/>
                      </a:cubicBezTo>
                      <a:cubicBezTo>
                        <a:pt x="9172" y="8422"/>
                        <a:pt x="9210" y="8412"/>
                        <a:pt x="9244" y="8392"/>
                      </a:cubicBezTo>
                      <a:cubicBezTo>
                        <a:pt x="9398" y="8305"/>
                        <a:pt x="9562" y="8238"/>
                        <a:pt x="9735" y="8190"/>
                      </a:cubicBezTo>
                      <a:cubicBezTo>
                        <a:pt x="9812" y="8166"/>
                        <a:pt x="9875" y="8103"/>
                        <a:pt x="9889" y="8021"/>
                      </a:cubicBezTo>
                      <a:lnTo>
                        <a:pt x="10043" y="7256"/>
                      </a:lnTo>
                      <a:cubicBezTo>
                        <a:pt x="10053" y="7218"/>
                        <a:pt x="10086" y="7189"/>
                        <a:pt x="10130" y="7189"/>
                      </a:cubicBezTo>
                      <a:lnTo>
                        <a:pt x="10543" y="7189"/>
                      </a:lnTo>
                      <a:cubicBezTo>
                        <a:pt x="10587" y="7189"/>
                        <a:pt x="10620" y="7218"/>
                        <a:pt x="10630" y="7256"/>
                      </a:cubicBezTo>
                      <a:lnTo>
                        <a:pt x="10784" y="8021"/>
                      </a:lnTo>
                      <a:cubicBezTo>
                        <a:pt x="10798" y="8103"/>
                        <a:pt x="10861" y="8166"/>
                        <a:pt x="10938" y="8190"/>
                      </a:cubicBezTo>
                      <a:cubicBezTo>
                        <a:pt x="11111" y="8238"/>
                        <a:pt x="11275" y="8305"/>
                        <a:pt x="11429" y="8392"/>
                      </a:cubicBezTo>
                      <a:cubicBezTo>
                        <a:pt x="11463" y="8412"/>
                        <a:pt x="11501" y="8422"/>
                        <a:pt x="11539" y="8422"/>
                      </a:cubicBezTo>
                      <a:cubicBezTo>
                        <a:pt x="11582" y="8422"/>
                        <a:pt x="11624" y="8410"/>
                        <a:pt x="11660" y="8387"/>
                      </a:cubicBezTo>
                      <a:lnTo>
                        <a:pt x="12309" y="7954"/>
                      </a:lnTo>
                      <a:cubicBezTo>
                        <a:pt x="12324" y="7943"/>
                        <a:pt x="12340" y="7938"/>
                        <a:pt x="12357" y="7938"/>
                      </a:cubicBezTo>
                      <a:cubicBezTo>
                        <a:pt x="12379" y="7938"/>
                        <a:pt x="12401" y="7947"/>
                        <a:pt x="12420" y="7963"/>
                      </a:cubicBezTo>
                      <a:lnTo>
                        <a:pt x="12713" y="8257"/>
                      </a:lnTo>
                      <a:cubicBezTo>
                        <a:pt x="12742" y="8286"/>
                        <a:pt x="12747" y="8334"/>
                        <a:pt x="12723" y="8368"/>
                      </a:cubicBezTo>
                      <a:lnTo>
                        <a:pt x="12290" y="9017"/>
                      </a:lnTo>
                      <a:cubicBezTo>
                        <a:pt x="12247" y="9085"/>
                        <a:pt x="12242" y="9176"/>
                        <a:pt x="12280" y="9248"/>
                      </a:cubicBezTo>
                      <a:cubicBezTo>
                        <a:pt x="12367" y="9402"/>
                        <a:pt x="12439" y="9566"/>
                        <a:pt x="12487" y="9739"/>
                      </a:cubicBezTo>
                      <a:cubicBezTo>
                        <a:pt x="12507" y="9816"/>
                        <a:pt x="12574" y="9878"/>
                        <a:pt x="12656" y="9893"/>
                      </a:cubicBezTo>
                      <a:lnTo>
                        <a:pt x="13416" y="10047"/>
                      </a:lnTo>
                      <a:cubicBezTo>
                        <a:pt x="13459" y="10052"/>
                        <a:pt x="13488" y="10090"/>
                        <a:pt x="13488" y="10129"/>
                      </a:cubicBezTo>
                      <a:lnTo>
                        <a:pt x="13488" y="10547"/>
                      </a:lnTo>
                      <a:cubicBezTo>
                        <a:pt x="13488" y="10591"/>
                        <a:pt x="13459" y="10624"/>
                        <a:pt x="13416" y="10634"/>
                      </a:cubicBezTo>
                      <a:lnTo>
                        <a:pt x="12656" y="10783"/>
                      </a:lnTo>
                      <a:cubicBezTo>
                        <a:pt x="12574" y="10802"/>
                        <a:pt x="12507" y="10860"/>
                        <a:pt x="12487" y="10942"/>
                      </a:cubicBezTo>
                      <a:cubicBezTo>
                        <a:pt x="12439" y="11110"/>
                        <a:pt x="12367" y="11279"/>
                        <a:pt x="12280" y="11433"/>
                      </a:cubicBezTo>
                      <a:cubicBezTo>
                        <a:pt x="12242" y="11505"/>
                        <a:pt x="12242" y="11591"/>
                        <a:pt x="12290" y="11664"/>
                      </a:cubicBezTo>
                      <a:lnTo>
                        <a:pt x="12723" y="12308"/>
                      </a:lnTo>
                      <a:cubicBezTo>
                        <a:pt x="12747" y="12347"/>
                        <a:pt x="12742" y="12390"/>
                        <a:pt x="12713" y="12419"/>
                      </a:cubicBezTo>
                      <a:lnTo>
                        <a:pt x="12415" y="12713"/>
                      </a:lnTo>
                      <a:cubicBezTo>
                        <a:pt x="12398" y="12730"/>
                        <a:pt x="12375" y="12739"/>
                        <a:pt x="12353" y="12739"/>
                      </a:cubicBezTo>
                      <a:cubicBezTo>
                        <a:pt x="12338" y="12739"/>
                        <a:pt x="12323" y="12735"/>
                        <a:pt x="12309" y="12727"/>
                      </a:cubicBezTo>
                      <a:lnTo>
                        <a:pt x="11660" y="12294"/>
                      </a:lnTo>
                      <a:cubicBezTo>
                        <a:pt x="11624" y="12269"/>
                        <a:pt x="11582" y="12257"/>
                        <a:pt x="11539" y="12257"/>
                      </a:cubicBezTo>
                      <a:cubicBezTo>
                        <a:pt x="11501" y="12257"/>
                        <a:pt x="11463" y="12266"/>
                        <a:pt x="11429" y="12284"/>
                      </a:cubicBezTo>
                      <a:cubicBezTo>
                        <a:pt x="11275" y="12371"/>
                        <a:pt x="11111" y="12438"/>
                        <a:pt x="10938" y="12486"/>
                      </a:cubicBezTo>
                      <a:cubicBezTo>
                        <a:pt x="10861" y="12511"/>
                        <a:pt x="10798" y="12573"/>
                        <a:pt x="10784" y="12655"/>
                      </a:cubicBezTo>
                      <a:lnTo>
                        <a:pt x="10630" y="13420"/>
                      </a:lnTo>
                      <a:cubicBezTo>
                        <a:pt x="10620" y="13458"/>
                        <a:pt x="10587" y="13487"/>
                        <a:pt x="10543" y="13492"/>
                      </a:cubicBezTo>
                      <a:lnTo>
                        <a:pt x="10130" y="13492"/>
                      </a:lnTo>
                      <a:cubicBezTo>
                        <a:pt x="10086" y="13487"/>
                        <a:pt x="10053" y="13458"/>
                        <a:pt x="10043" y="13420"/>
                      </a:cubicBezTo>
                      <a:lnTo>
                        <a:pt x="9889" y="12655"/>
                      </a:lnTo>
                      <a:cubicBezTo>
                        <a:pt x="9875" y="12573"/>
                        <a:pt x="9812" y="12511"/>
                        <a:pt x="9735" y="12486"/>
                      </a:cubicBezTo>
                      <a:cubicBezTo>
                        <a:pt x="9562" y="12438"/>
                        <a:pt x="9398" y="12371"/>
                        <a:pt x="9244" y="12284"/>
                      </a:cubicBezTo>
                      <a:cubicBezTo>
                        <a:pt x="9211" y="12264"/>
                        <a:pt x="9174" y="12255"/>
                        <a:pt x="9136" y="12255"/>
                      </a:cubicBezTo>
                      <a:cubicBezTo>
                        <a:pt x="9093" y="12255"/>
                        <a:pt x="9050" y="12268"/>
                        <a:pt x="9013" y="12294"/>
                      </a:cubicBezTo>
                      <a:lnTo>
                        <a:pt x="8364" y="12727"/>
                      </a:lnTo>
                      <a:cubicBezTo>
                        <a:pt x="8350" y="12735"/>
                        <a:pt x="8335" y="12739"/>
                        <a:pt x="8320" y="12739"/>
                      </a:cubicBezTo>
                      <a:cubicBezTo>
                        <a:pt x="8298" y="12739"/>
                        <a:pt x="8275" y="12730"/>
                        <a:pt x="8258" y="12713"/>
                      </a:cubicBezTo>
                      <a:lnTo>
                        <a:pt x="7959" y="12419"/>
                      </a:lnTo>
                      <a:cubicBezTo>
                        <a:pt x="7931" y="12390"/>
                        <a:pt x="7926" y="12342"/>
                        <a:pt x="7950" y="12308"/>
                      </a:cubicBezTo>
                      <a:lnTo>
                        <a:pt x="8383" y="11664"/>
                      </a:lnTo>
                      <a:cubicBezTo>
                        <a:pt x="8426" y="11591"/>
                        <a:pt x="8431" y="11505"/>
                        <a:pt x="8392" y="11433"/>
                      </a:cubicBezTo>
                      <a:cubicBezTo>
                        <a:pt x="8306" y="11279"/>
                        <a:pt x="8234" y="11110"/>
                        <a:pt x="8186" y="10942"/>
                      </a:cubicBezTo>
                      <a:cubicBezTo>
                        <a:pt x="8166" y="10860"/>
                        <a:pt x="8099" y="10802"/>
                        <a:pt x="8017" y="10783"/>
                      </a:cubicBezTo>
                      <a:lnTo>
                        <a:pt x="7257" y="10634"/>
                      </a:lnTo>
                      <a:cubicBezTo>
                        <a:pt x="7214" y="10624"/>
                        <a:pt x="7185" y="10586"/>
                        <a:pt x="7185" y="10547"/>
                      </a:cubicBezTo>
                      <a:lnTo>
                        <a:pt x="7185" y="10129"/>
                      </a:lnTo>
                      <a:cubicBezTo>
                        <a:pt x="7185" y="10090"/>
                        <a:pt x="7214" y="10052"/>
                        <a:pt x="7257" y="10047"/>
                      </a:cubicBezTo>
                      <a:lnTo>
                        <a:pt x="7300" y="10037"/>
                      </a:lnTo>
                      <a:cubicBezTo>
                        <a:pt x="7585" y="9993"/>
                        <a:pt x="7528" y="9596"/>
                        <a:pt x="7283" y="9596"/>
                      </a:cubicBezTo>
                      <a:cubicBezTo>
                        <a:pt x="7263" y="9596"/>
                        <a:pt x="7241" y="9598"/>
                        <a:pt x="7218" y="9604"/>
                      </a:cubicBezTo>
                      <a:lnTo>
                        <a:pt x="7170" y="9614"/>
                      </a:lnTo>
                      <a:cubicBezTo>
                        <a:pt x="6925" y="9667"/>
                        <a:pt x="6747" y="9878"/>
                        <a:pt x="6747" y="10129"/>
                      </a:cubicBezTo>
                      <a:lnTo>
                        <a:pt x="6747" y="10547"/>
                      </a:lnTo>
                      <a:cubicBezTo>
                        <a:pt x="6747" y="10798"/>
                        <a:pt x="6925" y="11014"/>
                        <a:pt x="7170" y="11062"/>
                      </a:cubicBezTo>
                      <a:lnTo>
                        <a:pt x="7805" y="11187"/>
                      </a:lnTo>
                      <a:cubicBezTo>
                        <a:pt x="7844" y="11303"/>
                        <a:pt x="7892" y="11418"/>
                        <a:pt x="7945" y="11524"/>
                      </a:cubicBezTo>
                      <a:lnTo>
                        <a:pt x="7584" y="12068"/>
                      </a:lnTo>
                      <a:cubicBezTo>
                        <a:pt x="7445" y="12275"/>
                        <a:pt x="7473" y="12554"/>
                        <a:pt x="7651" y="12727"/>
                      </a:cubicBezTo>
                      <a:lnTo>
                        <a:pt x="7945" y="13025"/>
                      </a:lnTo>
                      <a:cubicBezTo>
                        <a:pt x="8047" y="13125"/>
                        <a:pt x="8180" y="13176"/>
                        <a:pt x="8315" y="13176"/>
                      </a:cubicBezTo>
                      <a:cubicBezTo>
                        <a:pt x="8415" y="13176"/>
                        <a:pt x="8516" y="13148"/>
                        <a:pt x="8604" y="13088"/>
                      </a:cubicBezTo>
                      <a:lnTo>
                        <a:pt x="9148" y="12727"/>
                      </a:lnTo>
                      <a:cubicBezTo>
                        <a:pt x="9254" y="12785"/>
                        <a:pt x="9369" y="12828"/>
                        <a:pt x="9485" y="12867"/>
                      </a:cubicBezTo>
                      <a:lnTo>
                        <a:pt x="9610" y="13502"/>
                      </a:lnTo>
                      <a:cubicBezTo>
                        <a:pt x="9663" y="13747"/>
                        <a:pt x="9875" y="13925"/>
                        <a:pt x="10125" y="13925"/>
                      </a:cubicBezTo>
                      <a:lnTo>
                        <a:pt x="10543" y="13925"/>
                      </a:lnTo>
                      <a:cubicBezTo>
                        <a:pt x="10794" y="13925"/>
                        <a:pt x="11010" y="13747"/>
                        <a:pt x="11058" y="13502"/>
                      </a:cubicBezTo>
                      <a:lnTo>
                        <a:pt x="11188" y="12867"/>
                      </a:lnTo>
                      <a:cubicBezTo>
                        <a:pt x="11299" y="12828"/>
                        <a:pt x="11414" y="12780"/>
                        <a:pt x="11520" y="12727"/>
                      </a:cubicBezTo>
                      <a:lnTo>
                        <a:pt x="12064" y="13088"/>
                      </a:lnTo>
                      <a:cubicBezTo>
                        <a:pt x="12152" y="13148"/>
                        <a:pt x="12254" y="13176"/>
                        <a:pt x="12355" y="13176"/>
                      </a:cubicBezTo>
                      <a:cubicBezTo>
                        <a:pt x="12490" y="13176"/>
                        <a:pt x="12624" y="13125"/>
                        <a:pt x="12723" y="13025"/>
                      </a:cubicBezTo>
                      <a:lnTo>
                        <a:pt x="13021" y="12727"/>
                      </a:lnTo>
                      <a:cubicBezTo>
                        <a:pt x="13195" y="12554"/>
                        <a:pt x="13223" y="12275"/>
                        <a:pt x="13084" y="12068"/>
                      </a:cubicBezTo>
                      <a:lnTo>
                        <a:pt x="12723" y="11524"/>
                      </a:lnTo>
                      <a:cubicBezTo>
                        <a:pt x="12781" y="11418"/>
                        <a:pt x="12824" y="11303"/>
                        <a:pt x="12863" y="11187"/>
                      </a:cubicBezTo>
                      <a:lnTo>
                        <a:pt x="13498" y="11062"/>
                      </a:lnTo>
                      <a:cubicBezTo>
                        <a:pt x="13743" y="11014"/>
                        <a:pt x="13921" y="10798"/>
                        <a:pt x="13921" y="10547"/>
                      </a:cubicBezTo>
                      <a:lnTo>
                        <a:pt x="13921" y="10129"/>
                      </a:lnTo>
                      <a:cubicBezTo>
                        <a:pt x="13921" y="9878"/>
                        <a:pt x="13748" y="9662"/>
                        <a:pt x="13503" y="9614"/>
                      </a:cubicBezTo>
                      <a:lnTo>
                        <a:pt x="12867" y="9484"/>
                      </a:lnTo>
                      <a:cubicBezTo>
                        <a:pt x="12829" y="9368"/>
                        <a:pt x="12781" y="9258"/>
                        <a:pt x="12728" y="9147"/>
                      </a:cubicBezTo>
                      <a:lnTo>
                        <a:pt x="13089" y="8608"/>
                      </a:lnTo>
                      <a:cubicBezTo>
                        <a:pt x="13223" y="8396"/>
                        <a:pt x="13199" y="8122"/>
                        <a:pt x="13021" y="7944"/>
                      </a:cubicBezTo>
                      <a:lnTo>
                        <a:pt x="12728" y="7651"/>
                      </a:lnTo>
                      <a:cubicBezTo>
                        <a:pt x="12625" y="7551"/>
                        <a:pt x="12490" y="7499"/>
                        <a:pt x="12354" y="7499"/>
                      </a:cubicBezTo>
                      <a:cubicBezTo>
                        <a:pt x="12255" y="7499"/>
                        <a:pt x="12156" y="7526"/>
                        <a:pt x="12069" y="7583"/>
                      </a:cubicBezTo>
                      <a:lnTo>
                        <a:pt x="11525" y="7944"/>
                      </a:lnTo>
                      <a:cubicBezTo>
                        <a:pt x="11414" y="7891"/>
                        <a:pt x="11304" y="7843"/>
                        <a:pt x="11188" y="7805"/>
                      </a:cubicBezTo>
                      <a:lnTo>
                        <a:pt x="11063" y="7169"/>
                      </a:lnTo>
                      <a:cubicBezTo>
                        <a:pt x="11010" y="6924"/>
                        <a:pt x="10794" y="6751"/>
                        <a:pt x="10548" y="675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D59DA4-E5B7-2401-DB82-D7D7CD039427}"/>
              </a:ext>
            </a:extLst>
          </p:cNvPr>
          <p:cNvGrpSpPr/>
          <p:nvPr/>
        </p:nvGrpSpPr>
        <p:grpSpPr>
          <a:xfrm>
            <a:off x="4441169" y="2815049"/>
            <a:ext cx="3001302" cy="1970510"/>
            <a:chOff x="4219005" y="2921124"/>
            <a:chExt cx="3001302" cy="1970510"/>
          </a:xfrm>
        </p:grpSpPr>
        <p:sp>
          <p:nvSpPr>
            <p:cNvPr id="22" name="Google Shape;855;p45">
              <a:extLst>
                <a:ext uri="{FF2B5EF4-FFF2-40B4-BE49-F238E27FC236}">
                  <a16:creationId xmlns:a16="http://schemas.microsoft.com/office/drawing/2014/main" id="{CDC531C2-144D-B602-B6D6-12B69D86E279}"/>
                </a:ext>
              </a:extLst>
            </p:cNvPr>
            <p:cNvSpPr/>
            <p:nvPr/>
          </p:nvSpPr>
          <p:spPr>
            <a:xfrm>
              <a:off x="5271057" y="2921124"/>
              <a:ext cx="897197" cy="911594"/>
            </a:xfrm>
            <a:prstGeom prst="ellipse">
              <a:avLst/>
            </a:prstGeom>
            <a:solidFill>
              <a:srgbClr val="1DD6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4" name="Google Shape;10296;p62">
              <a:extLst>
                <a:ext uri="{FF2B5EF4-FFF2-40B4-BE49-F238E27FC236}">
                  <a16:creationId xmlns:a16="http://schemas.microsoft.com/office/drawing/2014/main" id="{59F2B6A1-2F90-0205-B91B-FDA425324641}"/>
                </a:ext>
              </a:extLst>
            </p:cNvPr>
            <p:cNvSpPr/>
            <p:nvPr/>
          </p:nvSpPr>
          <p:spPr>
            <a:xfrm>
              <a:off x="5500481" y="3149384"/>
              <a:ext cx="425746" cy="390558"/>
            </a:xfrm>
            <a:custGeom>
              <a:avLst/>
              <a:gdLst/>
              <a:ahLst/>
              <a:cxnLst/>
              <a:rect l="l" t="t" r="r" b="b"/>
              <a:pathLst>
                <a:path w="18772" h="17991" extrusionOk="0">
                  <a:moveTo>
                    <a:pt x="17492" y="6197"/>
                  </a:moveTo>
                  <a:lnTo>
                    <a:pt x="17217" y="8063"/>
                  </a:lnTo>
                  <a:lnTo>
                    <a:pt x="15626" y="6472"/>
                  </a:lnTo>
                  <a:lnTo>
                    <a:pt x="17492" y="6197"/>
                  </a:lnTo>
                  <a:close/>
                  <a:moveTo>
                    <a:pt x="6055" y="9391"/>
                  </a:moveTo>
                  <a:lnTo>
                    <a:pt x="6055" y="16858"/>
                  </a:lnTo>
                  <a:lnTo>
                    <a:pt x="1133" y="16858"/>
                  </a:lnTo>
                  <a:lnTo>
                    <a:pt x="1133" y="13332"/>
                  </a:lnTo>
                  <a:lnTo>
                    <a:pt x="6055" y="9391"/>
                  </a:lnTo>
                  <a:close/>
                  <a:moveTo>
                    <a:pt x="7187" y="9141"/>
                  </a:moveTo>
                  <a:lnTo>
                    <a:pt x="11903" y="11568"/>
                  </a:lnTo>
                  <a:lnTo>
                    <a:pt x="11903" y="16858"/>
                  </a:lnTo>
                  <a:lnTo>
                    <a:pt x="7187" y="16858"/>
                  </a:lnTo>
                  <a:lnTo>
                    <a:pt x="7187" y="9141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17423"/>
                  </a:lnTo>
                  <a:cubicBezTo>
                    <a:pt x="1" y="17737"/>
                    <a:pt x="254" y="17991"/>
                    <a:pt x="565" y="17991"/>
                  </a:cubicBezTo>
                  <a:lnTo>
                    <a:pt x="18141" y="17991"/>
                  </a:lnTo>
                  <a:cubicBezTo>
                    <a:pt x="18455" y="17991"/>
                    <a:pt x="18706" y="17737"/>
                    <a:pt x="18706" y="17423"/>
                  </a:cubicBezTo>
                  <a:cubicBezTo>
                    <a:pt x="18706" y="17112"/>
                    <a:pt x="18455" y="16858"/>
                    <a:pt x="18141" y="16858"/>
                  </a:cubicBezTo>
                  <a:lnTo>
                    <a:pt x="13033" y="16858"/>
                  </a:lnTo>
                  <a:lnTo>
                    <a:pt x="13033" y="11457"/>
                  </a:lnTo>
                  <a:lnTo>
                    <a:pt x="16022" y="8467"/>
                  </a:lnTo>
                  <a:lnTo>
                    <a:pt x="17214" y="9660"/>
                  </a:lnTo>
                  <a:cubicBezTo>
                    <a:pt x="17329" y="9774"/>
                    <a:pt x="17471" y="9826"/>
                    <a:pt x="17611" y="9826"/>
                  </a:cubicBezTo>
                  <a:cubicBezTo>
                    <a:pt x="17874" y="9826"/>
                    <a:pt x="18129" y="9643"/>
                    <a:pt x="18175" y="9343"/>
                  </a:cubicBezTo>
                  <a:lnTo>
                    <a:pt x="18721" y="5608"/>
                  </a:lnTo>
                  <a:cubicBezTo>
                    <a:pt x="18771" y="5262"/>
                    <a:pt x="18501" y="4962"/>
                    <a:pt x="18164" y="4962"/>
                  </a:cubicBezTo>
                  <a:cubicBezTo>
                    <a:pt x="18137" y="4962"/>
                    <a:pt x="18109" y="4964"/>
                    <a:pt x="18081" y="4968"/>
                  </a:cubicBezTo>
                  <a:lnTo>
                    <a:pt x="14346" y="5514"/>
                  </a:lnTo>
                  <a:cubicBezTo>
                    <a:pt x="13887" y="5584"/>
                    <a:pt x="13700" y="6145"/>
                    <a:pt x="14029" y="6475"/>
                  </a:cubicBezTo>
                  <a:lnTo>
                    <a:pt x="15222" y="7667"/>
                  </a:lnTo>
                  <a:lnTo>
                    <a:pt x="12359" y="10530"/>
                  </a:lnTo>
                  <a:lnTo>
                    <a:pt x="6879" y="7710"/>
                  </a:lnTo>
                  <a:cubicBezTo>
                    <a:pt x="6867" y="7703"/>
                    <a:pt x="6855" y="7697"/>
                    <a:pt x="6846" y="7694"/>
                  </a:cubicBezTo>
                  <a:lnTo>
                    <a:pt x="6831" y="7688"/>
                  </a:lnTo>
                  <a:lnTo>
                    <a:pt x="6794" y="7673"/>
                  </a:lnTo>
                  <a:lnTo>
                    <a:pt x="6776" y="7670"/>
                  </a:lnTo>
                  <a:cubicBezTo>
                    <a:pt x="6767" y="7667"/>
                    <a:pt x="6755" y="7664"/>
                    <a:pt x="6743" y="7661"/>
                  </a:cubicBezTo>
                  <a:lnTo>
                    <a:pt x="6728" y="7658"/>
                  </a:lnTo>
                  <a:cubicBezTo>
                    <a:pt x="6713" y="7655"/>
                    <a:pt x="6695" y="7652"/>
                    <a:pt x="6680" y="7649"/>
                  </a:cubicBezTo>
                  <a:lnTo>
                    <a:pt x="6553" y="7649"/>
                  </a:lnTo>
                  <a:cubicBezTo>
                    <a:pt x="6541" y="7649"/>
                    <a:pt x="6526" y="7655"/>
                    <a:pt x="6514" y="7655"/>
                  </a:cubicBezTo>
                  <a:lnTo>
                    <a:pt x="6495" y="7661"/>
                  </a:lnTo>
                  <a:cubicBezTo>
                    <a:pt x="6483" y="7661"/>
                    <a:pt x="6474" y="7664"/>
                    <a:pt x="6465" y="7667"/>
                  </a:cubicBezTo>
                  <a:lnTo>
                    <a:pt x="6447" y="7673"/>
                  </a:lnTo>
                  <a:cubicBezTo>
                    <a:pt x="6432" y="7679"/>
                    <a:pt x="6417" y="7682"/>
                    <a:pt x="6405" y="7688"/>
                  </a:cubicBezTo>
                  <a:lnTo>
                    <a:pt x="6387" y="7697"/>
                  </a:lnTo>
                  <a:lnTo>
                    <a:pt x="6360" y="7710"/>
                  </a:lnTo>
                  <a:lnTo>
                    <a:pt x="6341" y="7719"/>
                  </a:lnTo>
                  <a:cubicBezTo>
                    <a:pt x="6332" y="7725"/>
                    <a:pt x="6323" y="7731"/>
                    <a:pt x="6314" y="7737"/>
                  </a:cubicBezTo>
                  <a:lnTo>
                    <a:pt x="6299" y="7746"/>
                  </a:lnTo>
                  <a:cubicBezTo>
                    <a:pt x="6287" y="7752"/>
                    <a:pt x="6275" y="7761"/>
                    <a:pt x="6266" y="7770"/>
                  </a:cubicBezTo>
                  <a:lnTo>
                    <a:pt x="6260" y="7776"/>
                  </a:lnTo>
                  <a:lnTo>
                    <a:pt x="1133" y="11879"/>
                  </a:lnTo>
                  <a:lnTo>
                    <a:pt x="1133" y="569"/>
                  </a:lnTo>
                  <a:cubicBezTo>
                    <a:pt x="1133" y="255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F0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6" name="Google Shape;432;p36">
              <a:extLst>
                <a:ext uri="{FF2B5EF4-FFF2-40B4-BE49-F238E27FC236}">
                  <a16:creationId xmlns:a16="http://schemas.microsoft.com/office/drawing/2014/main" id="{B38F514C-B9F8-606A-70E7-853684657B47}"/>
                </a:ext>
              </a:extLst>
            </p:cNvPr>
            <p:cNvSpPr txBox="1">
              <a:spLocks/>
            </p:cNvSpPr>
            <p:nvPr/>
          </p:nvSpPr>
          <p:spPr>
            <a:xfrm>
              <a:off x="4219005" y="4338976"/>
              <a:ext cx="3001302" cy="55265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marL="228600" lvl="0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lvl="1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lvl="5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lvl="6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lvl="7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lvl="8" indent="-22860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/>
              <a:r>
                <a:rPr lang="en-US" sz="2800" b="1" dirty="0">
                  <a:solidFill>
                    <a:srgbClr val="1DD6A1"/>
                  </a:solidFill>
                  <a:latin typeface="Inter"/>
                </a:rPr>
                <a:t>Data </a:t>
              </a:r>
            </a:p>
            <a:p>
              <a:pPr marL="0" indent="0"/>
              <a:r>
                <a:rPr lang="en-US" sz="2800" b="1" dirty="0">
                  <a:solidFill>
                    <a:srgbClr val="1DD6A1"/>
                  </a:solidFill>
                  <a:latin typeface="Inter"/>
                </a:rPr>
                <a:t>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88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CA63EE-4543-CA76-8AB9-144842730AB3}"/>
              </a:ext>
            </a:extLst>
          </p:cNvPr>
          <p:cNvSpPr txBox="1"/>
          <p:nvPr/>
        </p:nvSpPr>
        <p:spPr>
          <a:xfrm>
            <a:off x="613488" y="1859892"/>
            <a:ext cx="75881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163E49"/>
                </a:solidFill>
                <a:effectLst/>
                <a:latin typeface="Inter"/>
                <a:cs typeface="Arial" panose="020B0604020202020204" pitchFamily="34" charset="0"/>
              </a:rPr>
              <a:t>A chatbot is a computer program that simulates human conversation through voice commands or text chats or both</a:t>
            </a:r>
          </a:p>
          <a:p>
            <a:endParaRPr lang="en-US" sz="2000" b="0" i="0" dirty="0">
              <a:solidFill>
                <a:srgbClr val="163E49"/>
              </a:solidFill>
              <a:effectLst/>
              <a:latin typeface="Inter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163E49"/>
                </a:solidFill>
                <a:effectLst/>
                <a:latin typeface="Inter"/>
                <a:cs typeface="Arial" panose="020B0604020202020204" pitchFamily="34" charset="0"/>
              </a:rPr>
              <a:t>it</a:t>
            </a:r>
            <a:r>
              <a:rPr lang="en-US" sz="2000" dirty="0">
                <a:solidFill>
                  <a:srgbClr val="163E49"/>
                </a:solidFill>
                <a:latin typeface="Inter"/>
                <a:cs typeface="Arial" panose="020B0604020202020204" pitchFamily="34" charset="0"/>
              </a:rPr>
              <a:t>’s</a:t>
            </a:r>
            <a:r>
              <a:rPr lang="en-US" sz="2000" b="0" i="0" dirty="0">
                <a:solidFill>
                  <a:srgbClr val="163E49"/>
                </a:solidFill>
                <a:effectLst/>
                <a:latin typeface="Inter"/>
                <a:cs typeface="Arial" panose="020B0604020202020204" pitchFamily="34" charset="0"/>
              </a:rPr>
              <a:t> an </a:t>
            </a:r>
            <a:r>
              <a:rPr lang="en-US" sz="2000" b="1" i="0" dirty="0">
                <a:solidFill>
                  <a:srgbClr val="163E49"/>
                </a:solidFill>
                <a:effectLst/>
                <a:latin typeface="Inter"/>
                <a:cs typeface="Arial" panose="020B0604020202020204" pitchFamily="34" charset="0"/>
              </a:rPr>
              <a:t>artificial intelligence (AI) feature </a:t>
            </a:r>
            <a:r>
              <a:rPr lang="en-US" sz="2000" b="0" i="0" dirty="0">
                <a:solidFill>
                  <a:srgbClr val="163E49"/>
                </a:solidFill>
                <a:effectLst/>
                <a:latin typeface="Inter"/>
                <a:cs typeface="Arial" panose="020B0604020202020204" pitchFamily="34" charset="0"/>
              </a:rPr>
              <a:t>that can be embedded and  used through any major messaging application.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u="none" strike="noStrike" baseline="0" dirty="0">
              <a:solidFill>
                <a:srgbClr val="163E49"/>
              </a:solidFill>
              <a:latin typeface="Inter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0" i="0" u="none" strike="noStrike" baseline="0" dirty="0">
                <a:solidFill>
                  <a:srgbClr val="163E49"/>
                </a:solidFill>
                <a:latin typeface="Inter"/>
              </a:rPr>
              <a:t>Benefits of </a:t>
            </a:r>
            <a:r>
              <a:rPr lang="en-US" sz="2000" b="1" i="0" u="none" strike="noStrike" baseline="0" dirty="0">
                <a:solidFill>
                  <a:srgbClr val="163E49"/>
                </a:solidFill>
                <a:latin typeface="Inter"/>
              </a:rPr>
              <a:t>Chatbot</a:t>
            </a:r>
            <a:r>
              <a:rPr lang="en-US" sz="2000" b="0" i="0" u="none" strike="noStrike" baseline="0" dirty="0">
                <a:solidFill>
                  <a:srgbClr val="163E49"/>
                </a:solidFill>
                <a:latin typeface="Inter"/>
              </a:rPr>
              <a:t>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b="0" i="0" u="none" strike="noStrike" baseline="0" dirty="0">
                <a:solidFill>
                  <a:srgbClr val="163E49"/>
                </a:solidFill>
                <a:latin typeface="Inter"/>
              </a:rPr>
              <a:t>24/7 Availability.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b="0" i="0" u="none" strike="noStrike" baseline="0" dirty="0">
                <a:solidFill>
                  <a:srgbClr val="163E49"/>
                </a:solidFill>
                <a:latin typeface="Inter"/>
              </a:rPr>
              <a:t>Instant response.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b="0" i="0" u="none" strike="noStrike" baseline="0" dirty="0">
                <a:solidFill>
                  <a:srgbClr val="163E49"/>
                </a:solidFill>
                <a:latin typeface="Inter"/>
              </a:rPr>
              <a:t>Order without human touching.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b="0" i="0" u="none" strike="noStrike" baseline="0" dirty="0">
                <a:solidFill>
                  <a:srgbClr val="163E49"/>
                </a:solidFill>
                <a:latin typeface="Inter"/>
              </a:rPr>
              <a:t>Personalization.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b="0" i="0" u="none" strike="noStrike" baseline="0" dirty="0">
                <a:solidFill>
                  <a:srgbClr val="163E49"/>
                </a:solidFill>
                <a:latin typeface="Inter"/>
              </a:rPr>
              <a:t>Multilingual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Inter"/>
              </a:rPr>
              <a:t>.</a:t>
            </a:r>
          </a:p>
        </p:txBody>
      </p:sp>
      <p:sp>
        <p:nvSpPr>
          <p:cNvPr id="4" name="Google Shape;426;p36">
            <a:extLst>
              <a:ext uri="{FF2B5EF4-FFF2-40B4-BE49-F238E27FC236}">
                <a16:creationId xmlns:a16="http://schemas.microsoft.com/office/drawing/2014/main" id="{EE0325AC-0319-B224-2B89-C5BEE59CC36F}"/>
              </a:ext>
            </a:extLst>
          </p:cNvPr>
          <p:cNvSpPr txBox="1">
            <a:spLocks/>
          </p:cNvSpPr>
          <p:nvPr/>
        </p:nvSpPr>
        <p:spPr>
          <a:xfrm>
            <a:off x="1061400" y="555290"/>
            <a:ext cx="10069200" cy="7368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163E49"/>
                </a:solidFill>
                <a:latin typeface="Intern"/>
              </a:rPr>
              <a:t>AI Feature (Chat bot)</a:t>
            </a:r>
          </a:p>
        </p:txBody>
      </p:sp>
      <p:sp>
        <p:nvSpPr>
          <p:cNvPr id="5" name="Minus Sign 4">
            <a:extLst>
              <a:ext uri="{FF2B5EF4-FFF2-40B4-BE49-F238E27FC236}">
                <a16:creationId xmlns:a16="http://schemas.microsoft.com/office/drawing/2014/main" id="{E7AEEAC1-0F07-6CC4-C336-4B9000696213}"/>
              </a:ext>
            </a:extLst>
          </p:cNvPr>
          <p:cNvSpPr/>
          <p:nvPr/>
        </p:nvSpPr>
        <p:spPr>
          <a:xfrm>
            <a:off x="5386873" y="1194195"/>
            <a:ext cx="1418253" cy="195943"/>
          </a:xfrm>
          <a:prstGeom prst="mathMinus">
            <a:avLst/>
          </a:prstGeom>
          <a:solidFill>
            <a:srgbClr val="163E4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8EF41-022E-B763-B8A1-5CF25FF212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E8E55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218092" y="2147906"/>
            <a:ext cx="3360420" cy="33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6;p36">
            <a:extLst>
              <a:ext uri="{FF2B5EF4-FFF2-40B4-BE49-F238E27FC236}">
                <a16:creationId xmlns:a16="http://schemas.microsoft.com/office/drawing/2014/main" id="{EE0325AC-0319-B224-2B89-C5BEE59CC36F}"/>
              </a:ext>
            </a:extLst>
          </p:cNvPr>
          <p:cNvSpPr txBox="1">
            <a:spLocks/>
          </p:cNvSpPr>
          <p:nvPr/>
        </p:nvSpPr>
        <p:spPr>
          <a:xfrm>
            <a:off x="1061400" y="555290"/>
            <a:ext cx="10069200" cy="7368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163E49"/>
                </a:solidFill>
                <a:latin typeface="Intern"/>
              </a:rPr>
              <a:t>Data Analysis</a:t>
            </a:r>
          </a:p>
        </p:txBody>
      </p:sp>
      <p:sp>
        <p:nvSpPr>
          <p:cNvPr id="5" name="Minus Sign 4">
            <a:extLst>
              <a:ext uri="{FF2B5EF4-FFF2-40B4-BE49-F238E27FC236}">
                <a16:creationId xmlns:a16="http://schemas.microsoft.com/office/drawing/2014/main" id="{E7AEEAC1-0F07-6CC4-C336-4B9000696213}"/>
              </a:ext>
            </a:extLst>
          </p:cNvPr>
          <p:cNvSpPr/>
          <p:nvPr/>
        </p:nvSpPr>
        <p:spPr>
          <a:xfrm>
            <a:off x="5386873" y="1194195"/>
            <a:ext cx="1418253" cy="195943"/>
          </a:xfrm>
          <a:prstGeom prst="mathMinus">
            <a:avLst/>
          </a:prstGeom>
          <a:solidFill>
            <a:srgbClr val="163E4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2651F0-EB54-47F3-7049-39112A9B7C6E}"/>
              </a:ext>
            </a:extLst>
          </p:cNvPr>
          <p:cNvSpPr txBox="1"/>
          <p:nvPr/>
        </p:nvSpPr>
        <p:spPr>
          <a:xfrm>
            <a:off x="774441" y="2160971"/>
            <a:ext cx="108214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i="0" dirty="0">
                <a:solidFill>
                  <a:srgbClr val="163E49"/>
                </a:solidFill>
                <a:effectLst/>
                <a:latin typeface="Intern"/>
              </a:rPr>
              <a:t>Data analysis </a:t>
            </a:r>
            <a:r>
              <a:rPr lang="en-US" sz="2000" b="0" i="0" dirty="0">
                <a:solidFill>
                  <a:srgbClr val="163E49"/>
                </a:solidFill>
                <a:effectLst/>
                <a:latin typeface="Intern"/>
              </a:rPr>
              <a:t>is the process of collecting, modeling, and analyzing data using various statistical and   logical methods and techniques</a:t>
            </a:r>
            <a:r>
              <a:rPr lang="en-US" sz="2000" b="0" i="0" dirty="0">
                <a:solidFill>
                  <a:srgbClr val="E8EAED"/>
                </a:solidFill>
                <a:effectLst/>
                <a:latin typeface="Intern"/>
              </a:rPr>
              <a:t>.</a:t>
            </a:r>
            <a:r>
              <a:rPr lang="en-US" sz="2000" kern="100" dirty="0">
                <a:solidFill>
                  <a:srgbClr val="163E49"/>
                </a:solidFill>
                <a:latin typeface="Intern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kern="100" dirty="0">
              <a:solidFill>
                <a:srgbClr val="163E49"/>
              </a:solidFill>
              <a:effectLst/>
              <a:latin typeface="Inter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kern="100" dirty="0">
                <a:solidFill>
                  <a:srgbClr val="163E49"/>
                </a:solidFill>
                <a:effectLst/>
                <a:latin typeface="Intern"/>
                <a:ea typeface="Calibri" panose="020F0502020204030204" pitchFamily="34" charset="0"/>
                <a:cs typeface="Times New Roman" panose="02020603050405020304" pitchFamily="18" charset="0"/>
              </a:rPr>
              <a:t>The benefits of </a:t>
            </a:r>
            <a:r>
              <a:rPr lang="en-US" sz="2000" b="1" kern="100" dirty="0">
                <a:solidFill>
                  <a:srgbClr val="163E49"/>
                </a:solidFill>
                <a:latin typeface="Intern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000" b="1" kern="100" dirty="0">
                <a:solidFill>
                  <a:srgbClr val="163E49"/>
                </a:solidFill>
                <a:effectLst/>
                <a:latin typeface="Intern"/>
                <a:ea typeface="Calibri" panose="020F0502020204030204" pitchFamily="34" charset="0"/>
                <a:cs typeface="Times New Roman" panose="02020603050405020304" pitchFamily="18" charset="0"/>
              </a:rPr>
              <a:t>ata analysis </a:t>
            </a:r>
            <a:r>
              <a:rPr lang="en-US" sz="2000" kern="100" dirty="0">
                <a:solidFill>
                  <a:srgbClr val="163E49"/>
                </a:solidFill>
                <a:effectLst/>
                <a:latin typeface="Intern"/>
                <a:ea typeface="Calibri" panose="020F0502020204030204" pitchFamily="34" charset="0"/>
                <a:cs typeface="Times New Roman" panose="02020603050405020304" pitchFamily="18" charset="0"/>
              </a:rPr>
              <a:t>include </a:t>
            </a:r>
            <a:r>
              <a:rPr lang="en-US" sz="2000" i="0" dirty="0">
                <a:solidFill>
                  <a:srgbClr val="202020"/>
                </a:solidFill>
                <a:effectLst/>
                <a:latin typeface="Intern"/>
              </a:rPr>
              <a:t>Inform business decision-making </a:t>
            </a:r>
            <a:r>
              <a:rPr lang="en-US" sz="2000" i="0" dirty="0">
                <a:solidFill>
                  <a:srgbClr val="163E49"/>
                </a:solidFill>
                <a:effectLst/>
                <a:latin typeface="Intern"/>
              </a:rPr>
              <a:t>,</a:t>
            </a:r>
            <a:r>
              <a:rPr lang="en-US" sz="2000" dirty="0">
                <a:solidFill>
                  <a:srgbClr val="163E49"/>
                </a:solidFill>
                <a:latin typeface="Intern"/>
              </a:rPr>
              <a:t> </a:t>
            </a:r>
            <a:r>
              <a:rPr lang="en-US" sz="2000" i="0" dirty="0">
                <a:solidFill>
                  <a:srgbClr val="163E49"/>
                </a:solidFill>
                <a:effectLst/>
                <a:latin typeface="Intern"/>
              </a:rPr>
              <a:t>Identification of potential    risks and target customers better</a:t>
            </a:r>
            <a:r>
              <a:rPr lang="en-US" sz="2000" kern="100" dirty="0">
                <a:solidFill>
                  <a:srgbClr val="163E49"/>
                </a:solidFill>
                <a:effectLst/>
                <a:latin typeface="Intern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kern="100" dirty="0">
              <a:solidFill>
                <a:srgbClr val="163E49"/>
              </a:solidFill>
              <a:latin typeface="Intern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kern="100" dirty="0">
              <a:solidFill>
                <a:srgbClr val="163E49"/>
              </a:solidFill>
              <a:effectLst/>
              <a:latin typeface="Intern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kern="100" dirty="0">
                <a:solidFill>
                  <a:srgbClr val="163E49"/>
                </a:solidFill>
                <a:latin typeface="Intern"/>
                <a:ea typeface="Calibri" panose="020F0502020204030204" pitchFamily="34" charset="0"/>
                <a:cs typeface="Arial" panose="020B0604020202020204" pitchFamily="34" charset="0"/>
              </a:rPr>
              <a:t>Process</a:t>
            </a:r>
            <a:r>
              <a:rPr lang="en-US" sz="2000" b="1" kern="100" dirty="0">
                <a:solidFill>
                  <a:srgbClr val="163E49"/>
                </a:solidFill>
                <a:effectLst/>
                <a:latin typeface="Intern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en-US" sz="2000" b="1" kern="100" dirty="0">
                <a:solidFill>
                  <a:srgbClr val="163E49"/>
                </a:solidFill>
                <a:latin typeface="Intern"/>
                <a:ea typeface="Calibri" panose="020F0502020204030204" pitchFamily="34" charset="0"/>
                <a:cs typeface="Arial" panose="020B0604020202020204" pitchFamily="34" charset="0"/>
              </a:rPr>
              <a:t>Data Analytics: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kern="100" dirty="0">
                <a:solidFill>
                  <a:srgbClr val="163E49"/>
                </a:solidFill>
                <a:latin typeface="Intern"/>
                <a:ea typeface="Calibri" panose="020F0502020204030204" pitchFamily="34" charset="0"/>
                <a:cs typeface="Arial" panose="020B0604020202020204" pitchFamily="34" charset="0"/>
              </a:rPr>
              <a:t>Define why you need data analysis.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kern="100" dirty="0">
                <a:solidFill>
                  <a:srgbClr val="163E49"/>
                </a:solidFill>
                <a:latin typeface="Intern"/>
                <a:ea typeface="Calibri" panose="020F0502020204030204" pitchFamily="34" charset="0"/>
                <a:cs typeface="Arial" panose="020B0604020202020204" pitchFamily="34" charset="0"/>
              </a:rPr>
              <a:t>Collecting Data.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kern="100" dirty="0">
                <a:solidFill>
                  <a:srgbClr val="163E49"/>
                </a:solidFill>
                <a:latin typeface="Intern"/>
                <a:ea typeface="Calibri" panose="020F0502020204030204" pitchFamily="34" charset="0"/>
                <a:cs typeface="Arial" panose="020B0604020202020204" pitchFamily="34" charset="0"/>
              </a:rPr>
              <a:t>Cleaning Data.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kern="100" dirty="0">
                <a:solidFill>
                  <a:srgbClr val="163E49"/>
                </a:solidFill>
                <a:latin typeface="Intern"/>
                <a:ea typeface="Calibri" panose="020F0502020204030204" pitchFamily="34" charset="0"/>
                <a:cs typeface="Arial" panose="020B0604020202020204" pitchFamily="34" charset="0"/>
              </a:rPr>
              <a:t>Analyzing the Data.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kern="100" dirty="0">
                <a:solidFill>
                  <a:srgbClr val="163E49"/>
                </a:solidFill>
                <a:latin typeface="Intern"/>
                <a:ea typeface="Calibri" panose="020F0502020204030204" pitchFamily="34" charset="0"/>
                <a:cs typeface="Arial" panose="020B0604020202020204" pitchFamily="34" charset="0"/>
              </a:rPr>
              <a:t>Taking a decision based on the results and apply them. </a:t>
            </a:r>
          </a:p>
          <a:p>
            <a:pPr marL="1257300" lvl="2" indent="-342900">
              <a:buFont typeface="+mj-lt"/>
              <a:buAutoNum type="arabicPeriod"/>
            </a:pPr>
            <a:endParaRPr lang="en-US" sz="2000" kern="100" dirty="0">
              <a:solidFill>
                <a:srgbClr val="163E49"/>
              </a:solidFill>
              <a:latin typeface="Intern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kern="100" dirty="0">
              <a:effectLst/>
              <a:latin typeface="Intern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grpSp>
        <p:nvGrpSpPr>
          <p:cNvPr id="3" name="Google Shape;44;p13">
            <a:extLst>
              <a:ext uri="{FF2B5EF4-FFF2-40B4-BE49-F238E27FC236}">
                <a16:creationId xmlns:a16="http://schemas.microsoft.com/office/drawing/2014/main" id="{B44ACDA9-008D-4221-5890-758CE9E87F97}"/>
              </a:ext>
            </a:extLst>
          </p:cNvPr>
          <p:cNvGrpSpPr/>
          <p:nvPr/>
        </p:nvGrpSpPr>
        <p:grpSpPr>
          <a:xfrm>
            <a:off x="9927772" y="-477789"/>
            <a:ext cx="3004384" cy="2253343"/>
            <a:chOff x="523900" y="1249126"/>
            <a:chExt cx="3021525" cy="2645249"/>
          </a:xfrm>
        </p:grpSpPr>
        <p:sp>
          <p:nvSpPr>
            <p:cNvPr id="6" name="Google Shape;45;p13">
              <a:extLst>
                <a:ext uri="{FF2B5EF4-FFF2-40B4-BE49-F238E27FC236}">
                  <a16:creationId xmlns:a16="http://schemas.microsoft.com/office/drawing/2014/main" id="{919CA1E1-6300-12E3-FF4E-6EC3E5EAC65E}"/>
                </a:ext>
              </a:extLst>
            </p:cNvPr>
            <p:cNvSpPr/>
            <p:nvPr/>
          </p:nvSpPr>
          <p:spPr>
            <a:xfrm>
              <a:off x="523900" y="3762375"/>
              <a:ext cx="2824200" cy="1320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46;p13">
              <a:extLst>
                <a:ext uri="{FF2B5EF4-FFF2-40B4-BE49-F238E27FC236}">
                  <a16:creationId xmlns:a16="http://schemas.microsoft.com/office/drawing/2014/main" id="{8BAB1BBE-0524-E7D2-2839-AB7AF13E6995}"/>
                </a:ext>
              </a:extLst>
            </p:cNvPr>
            <p:cNvGrpSpPr/>
            <p:nvPr/>
          </p:nvGrpSpPr>
          <p:grpSpPr>
            <a:xfrm>
              <a:off x="694638" y="1249126"/>
              <a:ext cx="2850787" cy="2580084"/>
              <a:chOff x="915800" y="238125"/>
              <a:chExt cx="5788400" cy="5238750"/>
            </a:xfrm>
          </p:grpSpPr>
          <p:sp>
            <p:nvSpPr>
              <p:cNvPr id="15" name="Google Shape;47;p13">
                <a:extLst>
                  <a:ext uri="{FF2B5EF4-FFF2-40B4-BE49-F238E27FC236}">
                    <a16:creationId xmlns:a16="http://schemas.microsoft.com/office/drawing/2014/main" id="{19CB3499-585D-7DEB-EC30-B2FA150A8D9A}"/>
                  </a:ext>
                </a:extLst>
              </p:cNvPr>
              <p:cNvSpPr/>
              <p:nvPr/>
            </p:nvSpPr>
            <p:spPr>
              <a:xfrm>
                <a:off x="2115275" y="5325950"/>
                <a:ext cx="248725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9949" h="1400" extrusionOk="0">
                    <a:moveTo>
                      <a:pt x="0" y="1"/>
                    </a:moveTo>
                    <a:lnTo>
                      <a:pt x="1839" y="363"/>
                    </a:lnTo>
                    <a:lnTo>
                      <a:pt x="3679" y="718"/>
                    </a:lnTo>
                    <a:lnTo>
                      <a:pt x="5527" y="1063"/>
                    </a:lnTo>
                    <a:lnTo>
                      <a:pt x="7375" y="1400"/>
                    </a:lnTo>
                    <a:lnTo>
                      <a:pt x="9948" y="14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FD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8;p13">
                <a:extLst>
                  <a:ext uri="{FF2B5EF4-FFF2-40B4-BE49-F238E27FC236}">
                    <a16:creationId xmlns:a16="http://schemas.microsoft.com/office/drawing/2014/main" id="{FA1C8B0E-43F7-1FC5-F661-7ED066F33610}"/>
                  </a:ext>
                </a:extLst>
              </p:cNvPr>
              <p:cNvSpPr/>
              <p:nvPr/>
            </p:nvSpPr>
            <p:spPr>
              <a:xfrm>
                <a:off x="1638800" y="3214125"/>
                <a:ext cx="3501300" cy="2092425"/>
              </a:xfrm>
              <a:custGeom>
                <a:avLst/>
                <a:gdLst/>
                <a:ahLst/>
                <a:cxnLst/>
                <a:rect l="l" t="t" r="r" b="b"/>
                <a:pathLst>
                  <a:path w="140052" h="83697" extrusionOk="0">
                    <a:moveTo>
                      <a:pt x="5717" y="1"/>
                    </a:moveTo>
                    <a:lnTo>
                      <a:pt x="5441" y="10"/>
                    </a:lnTo>
                    <a:lnTo>
                      <a:pt x="5164" y="27"/>
                    </a:lnTo>
                    <a:lnTo>
                      <a:pt x="4897" y="61"/>
                    </a:lnTo>
                    <a:lnTo>
                      <a:pt x="4638" y="105"/>
                    </a:lnTo>
                    <a:lnTo>
                      <a:pt x="4379" y="165"/>
                    </a:lnTo>
                    <a:lnTo>
                      <a:pt x="4128" y="234"/>
                    </a:lnTo>
                    <a:lnTo>
                      <a:pt x="3878" y="320"/>
                    </a:lnTo>
                    <a:lnTo>
                      <a:pt x="3636" y="407"/>
                    </a:lnTo>
                    <a:lnTo>
                      <a:pt x="3394" y="519"/>
                    </a:lnTo>
                    <a:lnTo>
                      <a:pt x="3161" y="631"/>
                    </a:lnTo>
                    <a:lnTo>
                      <a:pt x="2936" y="761"/>
                    </a:lnTo>
                    <a:lnTo>
                      <a:pt x="2721" y="899"/>
                    </a:lnTo>
                    <a:lnTo>
                      <a:pt x="2513" y="1046"/>
                    </a:lnTo>
                    <a:lnTo>
                      <a:pt x="2306" y="1201"/>
                    </a:lnTo>
                    <a:lnTo>
                      <a:pt x="2116" y="1374"/>
                    </a:lnTo>
                    <a:lnTo>
                      <a:pt x="1926" y="1547"/>
                    </a:lnTo>
                    <a:lnTo>
                      <a:pt x="1753" y="1737"/>
                    </a:lnTo>
                    <a:lnTo>
                      <a:pt x="1581" y="1927"/>
                    </a:lnTo>
                    <a:lnTo>
                      <a:pt x="1425" y="2125"/>
                    </a:lnTo>
                    <a:lnTo>
                      <a:pt x="1270" y="2333"/>
                    </a:lnTo>
                    <a:lnTo>
                      <a:pt x="1132" y="2557"/>
                    </a:lnTo>
                    <a:lnTo>
                      <a:pt x="1002" y="2773"/>
                    </a:lnTo>
                    <a:lnTo>
                      <a:pt x="881" y="3006"/>
                    </a:lnTo>
                    <a:lnTo>
                      <a:pt x="778" y="3239"/>
                    </a:lnTo>
                    <a:lnTo>
                      <a:pt x="674" y="3481"/>
                    </a:lnTo>
                    <a:lnTo>
                      <a:pt x="596" y="3731"/>
                    </a:lnTo>
                    <a:lnTo>
                      <a:pt x="519" y="3982"/>
                    </a:lnTo>
                    <a:lnTo>
                      <a:pt x="458" y="4241"/>
                    </a:lnTo>
                    <a:lnTo>
                      <a:pt x="406" y="4509"/>
                    </a:lnTo>
                    <a:lnTo>
                      <a:pt x="372" y="4776"/>
                    </a:lnTo>
                    <a:lnTo>
                      <a:pt x="354" y="5044"/>
                    </a:lnTo>
                    <a:lnTo>
                      <a:pt x="346" y="5320"/>
                    </a:lnTo>
                    <a:lnTo>
                      <a:pt x="0" y="77704"/>
                    </a:lnTo>
                    <a:lnTo>
                      <a:pt x="0" y="77980"/>
                    </a:lnTo>
                    <a:lnTo>
                      <a:pt x="26" y="78256"/>
                    </a:lnTo>
                    <a:lnTo>
                      <a:pt x="52" y="78524"/>
                    </a:lnTo>
                    <a:lnTo>
                      <a:pt x="104" y="78783"/>
                    </a:lnTo>
                    <a:lnTo>
                      <a:pt x="164" y="79042"/>
                    </a:lnTo>
                    <a:lnTo>
                      <a:pt x="234" y="79301"/>
                    </a:lnTo>
                    <a:lnTo>
                      <a:pt x="311" y="79552"/>
                    </a:lnTo>
                    <a:lnTo>
                      <a:pt x="406" y="79793"/>
                    </a:lnTo>
                    <a:lnTo>
                      <a:pt x="519" y="80026"/>
                    </a:lnTo>
                    <a:lnTo>
                      <a:pt x="631" y="80260"/>
                    </a:lnTo>
                    <a:lnTo>
                      <a:pt x="760" y="80484"/>
                    </a:lnTo>
                    <a:lnTo>
                      <a:pt x="899" y="80700"/>
                    </a:lnTo>
                    <a:lnTo>
                      <a:pt x="1045" y="80907"/>
                    </a:lnTo>
                    <a:lnTo>
                      <a:pt x="1201" y="81115"/>
                    </a:lnTo>
                    <a:lnTo>
                      <a:pt x="1373" y="81305"/>
                    </a:lnTo>
                    <a:lnTo>
                      <a:pt x="1546" y="81495"/>
                    </a:lnTo>
                    <a:lnTo>
                      <a:pt x="1728" y="81676"/>
                    </a:lnTo>
                    <a:lnTo>
                      <a:pt x="1926" y="81840"/>
                    </a:lnTo>
                    <a:lnTo>
                      <a:pt x="2125" y="82004"/>
                    </a:lnTo>
                    <a:lnTo>
                      <a:pt x="2332" y="82151"/>
                    </a:lnTo>
                    <a:lnTo>
                      <a:pt x="2548" y="82289"/>
                    </a:lnTo>
                    <a:lnTo>
                      <a:pt x="2772" y="82419"/>
                    </a:lnTo>
                    <a:lnTo>
                      <a:pt x="3006" y="82539"/>
                    </a:lnTo>
                    <a:lnTo>
                      <a:pt x="3239" y="82652"/>
                    </a:lnTo>
                    <a:lnTo>
                      <a:pt x="3481" y="82747"/>
                    </a:lnTo>
                    <a:lnTo>
                      <a:pt x="3731" y="82833"/>
                    </a:lnTo>
                    <a:lnTo>
                      <a:pt x="3981" y="82902"/>
                    </a:lnTo>
                    <a:lnTo>
                      <a:pt x="4240" y="82963"/>
                    </a:lnTo>
                    <a:lnTo>
                      <a:pt x="4508" y="83014"/>
                    </a:lnTo>
                    <a:lnTo>
                      <a:pt x="4776" y="83049"/>
                    </a:lnTo>
                    <a:lnTo>
                      <a:pt x="5044" y="83066"/>
                    </a:lnTo>
                    <a:lnTo>
                      <a:pt x="5320" y="83075"/>
                    </a:lnTo>
                    <a:lnTo>
                      <a:pt x="134335" y="83697"/>
                    </a:lnTo>
                    <a:lnTo>
                      <a:pt x="134611" y="83688"/>
                    </a:lnTo>
                    <a:lnTo>
                      <a:pt x="134879" y="83671"/>
                    </a:lnTo>
                    <a:lnTo>
                      <a:pt x="135147" y="83636"/>
                    </a:lnTo>
                    <a:lnTo>
                      <a:pt x="135414" y="83593"/>
                    </a:lnTo>
                    <a:lnTo>
                      <a:pt x="135673" y="83532"/>
                    </a:lnTo>
                    <a:lnTo>
                      <a:pt x="135924" y="83463"/>
                    </a:lnTo>
                    <a:lnTo>
                      <a:pt x="136174" y="83377"/>
                    </a:lnTo>
                    <a:lnTo>
                      <a:pt x="136416" y="83282"/>
                    </a:lnTo>
                    <a:lnTo>
                      <a:pt x="136649" y="83178"/>
                    </a:lnTo>
                    <a:lnTo>
                      <a:pt x="136882" y="83058"/>
                    </a:lnTo>
                    <a:lnTo>
                      <a:pt x="137107" y="82937"/>
                    </a:lnTo>
                    <a:lnTo>
                      <a:pt x="137323" y="82798"/>
                    </a:lnTo>
                    <a:lnTo>
                      <a:pt x="137539" y="82652"/>
                    </a:lnTo>
                    <a:lnTo>
                      <a:pt x="137737" y="82488"/>
                    </a:lnTo>
                    <a:lnTo>
                      <a:pt x="137936" y="82324"/>
                    </a:lnTo>
                    <a:lnTo>
                      <a:pt x="138117" y="82151"/>
                    </a:lnTo>
                    <a:lnTo>
                      <a:pt x="138299" y="81961"/>
                    </a:lnTo>
                    <a:lnTo>
                      <a:pt x="138463" y="81771"/>
                    </a:lnTo>
                    <a:lnTo>
                      <a:pt x="138627" y="81564"/>
                    </a:lnTo>
                    <a:lnTo>
                      <a:pt x="138773" y="81356"/>
                    </a:lnTo>
                    <a:lnTo>
                      <a:pt x="138920" y="81140"/>
                    </a:lnTo>
                    <a:lnTo>
                      <a:pt x="139050" y="80916"/>
                    </a:lnTo>
                    <a:lnTo>
                      <a:pt x="139162" y="80691"/>
                    </a:lnTo>
                    <a:lnTo>
                      <a:pt x="139274" y="80450"/>
                    </a:lnTo>
                    <a:lnTo>
                      <a:pt x="139369" y="80208"/>
                    </a:lnTo>
                    <a:lnTo>
                      <a:pt x="139456" y="79966"/>
                    </a:lnTo>
                    <a:lnTo>
                      <a:pt x="139525" y="79707"/>
                    </a:lnTo>
                    <a:lnTo>
                      <a:pt x="139594" y="79448"/>
                    </a:lnTo>
                    <a:lnTo>
                      <a:pt x="139637" y="79189"/>
                    </a:lnTo>
                    <a:lnTo>
                      <a:pt x="139672" y="78921"/>
                    </a:lnTo>
                    <a:lnTo>
                      <a:pt x="139697" y="78653"/>
                    </a:lnTo>
                    <a:lnTo>
                      <a:pt x="139706" y="78377"/>
                    </a:lnTo>
                    <a:lnTo>
                      <a:pt x="140052" y="5985"/>
                    </a:lnTo>
                    <a:lnTo>
                      <a:pt x="140043" y="5709"/>
                    </a:lnTo>
                    <a:lnTo>
                      <a:pt x="140026" y="5441"/>
                    </a:lnTo>
                    <a:lnTo>
                      <a:pt x="139991" y="5174"/>
                    </a:lnTo>
                    <a:lnTo>
                      <a:pt x="139948" y="4906"/>
                    </a:lnTo>
                    <a:lnTo>
                      <a:pt x="139887" y="4647"/>
                    </a:lnTo>
                    <a:lnTo>
                      <a:pt x="139818" y="4396"/>
                    </a:lnTo>
                    <a:lnTo>
                      <a:pt x="139732" y="4146"/>
                    </a:lnTo>
                    <a:lnTo>
                      <a:pt x="139637" y="3904"/>
                    </a:lnTo>
                    <a:lnTo>
                      <a:pt x="139533" y="3671"/>
                    </a:lnTo>
                    <a:lnTo>
                      <a:pt x="139413" y="3438"/>
                    </a:lnTo>
                    <a:lnTo>
                      <a:pt x="139292" y="3213"/>
                    </a:lnTo>
                    <a:lnTo>
                      <a:pt x="139153" y="2997"/>
                    </a:lnTo>
                    <a:lnTo>
                      <a:pt x="138998" y="2782"/>
                    </a:lnTo>
                    <a:lnTo>
                      <a:pt x="138843" y="2583"/>
                    </a:lnTo>
                    <a:lnTo>
                      <a:pt x="138678" y="2384"/>
                    </a:lnTo>
                    <a:lnTo>
                      <a:pt x="138497" y="2203"/>
                    </a:lnTo>
                    <a:lnTo>
                      <a:pt x="138316" y="2022"/>
                    </a:lnTo>
                    <a:lnTo>
                      <a:pt x="138126" y="1858"/>
                    </a:lnTo>
                    <a:lnTo>
                      <a:pt x="137919" y="1693"/>
                    </a:lnTo>
                    <a:lnTo>
                      <a:pt x="137711" y="1547"/>
                    </a:lnTo>
                    <a:lnTo>
                      <a:pt x="137495" y="1400"/>
                    </a:lnTo>
                    <a:lnTo>
                      <a:pt x="137271" y="1270"/>
                    </a:lnTo>
                    <a:lnTo>
                      <a:pt x="137046" y="1158"/>
                    </a:lnTo>
                    <a:lnTo>
                      <a:pt x="136805" y="1046"/>
                    </a:lnTo>
                    <a:lnTo>
                      <a:pt x="136563" y="951"/>
                    </a:lnTo>
                    <a:lnTo>
                      <a:pt x="136321" y="864"/>
                    </a:lnTo>
                    <a:lnTo>
                      <a:pt x="136062" y="795"/>
                    </a:lnTo>
                    <a:lnTo>
                      <a:pt x="135803" y="726"/>
                    </a:lnTo>
                    <a:lnTo>
                      <a:pt x="135544" y="683"/>
                    </a:lnTo>
                    <a:lnTo>
                      <a:pt x="135276" y="649"/>
                    </a:lnTo>
                    <a:lnTo>
                      <a:pt x="135000" y="623"/>
                    </a:lnTo>
                    <a:lnTo>
                      <a:pt x="134732" y="614"/>
                    </a:lnTo>
                    <a:lnTo>
                      <a:pt x="5717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;p13">
                <a:extLst>
                  <a:ext uri="{FF2B5EF4-FFF2-40B4-BE49-F238E27FC236}">
                    <a16:creationId xmlns:a16="http://schemas.microsoft.com/office/drawing/2014/main" id="{B3B8F367-8F2E-EA11-C7FC-F6D01AAE1B40}"/>
                  </a:ext>
                </a:extLst>
              </p:cNvPr>
              <p:cNvSpPr/>
              <p:nvPr/>
            </p:nvSpPr>
            <p:spPr>
              <a:xfrm>
                <a:off x="3378200" y="3247600"/>
                <a:ext cx="31975" cy="319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279" extrusionOk="0">
                    <a:moveTo>
                      <a:pt x="580" y="0"/>
                    </a:moveTo>
                    <a:lnTo>
                      <a:pt x="510" y="18"/>
                    </a:lnTo>
                    <a:lnTo>
                      <a:pt x="450" y="26"/>
                    </a:lnTo>
                    <a:lnTo>
                      <a:pt x="390" y="52"/>
                    </a:lnTo>
                    <a:lnTo>
                      <a:pt x="338" y="78"/>
                    </a:lnTo>
                    <a:lnTo>
                      <a:pt x="286" y="113"/>
                    </a:lnTo>
                    <a:lnTo>
                      <a:pt x="234" y="147"/>
                    </a:lnTo>
                    <a:lnTo>
                      <a:pt x="191" y="190"/>
                    </a:lnTo>
                    <a:lnTo>
                      <a:pt x="148" y="234"/>
                    </a:lnTo>
                    <a:lnTo>
                      <a:pt x="113" y="277"/>
                    </a:lnTo>
                    <a:lnTo>
                      <a:pt x="79" y="337"/>
                    </a:lnTo>
                    <a:lnTo>
                      <a:pt x="53" y="389"/>
                    </a:lnTo>
                    <a:lnTo>
                      <a:pt x="27" y="449"/>
                    </a:lnTo>
                    <a:lnTo>
                      <a:pt x="10" y="510"/>
                    </a:lnTo>
                    <a:lnTo>
                      <a:pt x="1" y="570"/>
                    </a:lnTo>
                    <a:lnTo>
                      <a:pt x="1" y="639"/>
                    </a:lnTo>
                    <a:lnTo>
                      <a:pt x="1" y="700"/>
                    </a:lnTo>
                    <a:lnTo>
                      <a:pt x="10" y="769"/>
                    </a:lnTo>
                    <a:lnTo>
                      <a:pt x="27" y="829"/>
                    </a:lnTo>
                    <a:lnTo>
                      <a:pt x="44" y="890"/>
                    </a:lnTo>
                    <a:lnTo>
                      <a:pt x="79" y="942"/>
                    </a:lnTo>
                    <a:lnTo>
                      <a:pt x="105" y="994"/>
                    </a:lnTo>
                    <a:lnTo>
                      <a:pt x="139" y="1045"/>
                    </a:lnTo>
                    <a:lnTo>
                      <a:pt x="182" y="1089"/>
                    </a:lnTo>
                    <a:lnTo>
                      <a:pt x="225" y="1132"/>
                    </a:lnTo>
                    <a:lnTo>
                      <a:pt x="277" y="1166"/>
                    </a:lnTo>
                    <a:lnTo>
                      <a:pt x="329" y="1201"/>
                    </a:lnTo>
                    <a:lnTo>
                      <a:pt x="390" y="1227"/>
                    </a:lnTo>
                    <a:lnTo>
                      <a:pt x="441" y="1253"/>
                    </a:lnTo>
                    <a:lnTo>
                      <a:pt x="510" y="1270"/>
                    </a:lnTo>
                    <a:lnTo>
                      <a:pt x="571" y="1278"/>
                    </a:lnTo>
                    <a:lnTo>
                      <a:pt x="700" y="1278"/>
                    </a:lnTo>
                    <a:lnTo>
                      <a:pt x="761" y="1270"/>
                    </a:lnTo>
                    <a:lnTo>
                      <a:pt x="821" y="1253"/>
                    </a:lnTo>
                    <a:lnTo>
                      <a:pt x="882" y="1227"/>
                    </a:lnTo>
                    <a:lnTo>
                      <a:pt x="942" y="1201"/>
                    </a:lnTo>
                    <a:lnTo>
                      <a:pt x="994" y="1175"/>
                    </a:lnTo>
                    <a:lnTo>
                      <a:pt x="1046" y="1132"/>
                    </a:lnTo>
                    <a:lnTo>
                      <a:pt x="1089" y="1097"/>
                    </a:lnTo>
                    <a:lnTo>
                      <a:pt x="1132" y="1045"/>
                    </a:lnTo>
                    <a:lnTo>
                      <a:pt x="1167" y="1002"/>
                    </a:lnTo>
                    <a:lnTo>
                      <a:pt x="1201" y="950"/>
                    </a:lnTo>
                    <a:lnTo>
                      <a:pt x="1227" y="890"/>
                    </a:lnTo>
                    <a:lnTo>
                      <a:pt x="1244" y="829"/>
                    </a:lnTo>
                    <a:lnTo>
                      <a:pt x="1262" y="769"/>
                    </a:lnTo>
                    <a:lnTo>
                      <a:pt x="1270" y="709"/>
                    </a:lnTo>
                    <a:lnTo>
                      <a:pt x="1279" y="639"/>
                    </a:lnTo>
                    <a:lnTo>
                      <a:pt x="1270" y="579"/>
                    </a:lnTo>
                    <a:lnTo>
                      <a:pt x="1262" y="519"/>
                    </a:lnTo>
                    <a:lnTo>
                      <a:pt x="1253" y="449"/>
                    </a:lnTo>
                    <a:lnTo>
                      <a:pt x="1227" y="398"/>
                    </a:lnTo>
                    <a:lnTo>
                      <a:pt x="1201" y="337"/>
                    </a:lnTo>
                    <a:lnTo>
                      <a:pt x="1167" y="285"/>
                    </a:lnTo>
                    <a:lnTo>
                      <a:pt x="1132" y="234"/>
                    </a:lnTo>
                    <a:lnTo>
                      <a:pt x="1089" y="190"/>
                    </a:lnTo>
                    <a:lnTo>
                      <a:pt x="1046" y="147"/>
                    </a:lnTo>
                    <a:lnTo>
                      <a:pt x="994" y="113"/>
                    </a:lnTo>
                    <a:lnTo>
                      <a:pt x="942" y="78"/>
                    </a:lnTo>
                    <a:lnTo>
                      <a:pt x="890" y="52"/>
                    </a:lnTo>
                    <a:lnTo>
                      <a:pt x="830" y="35"/>
                    </a:lnTo>
                    <a:lnTo>
                      <a:pt x="769" y="18"/>
                    </a:lnTo>
                    <a:lnTo>
                      <a:pt x="709" y="9"/>
                    </a:lnTo>
                    <a:lnTo>
                      <a:pt x="640" y="0"/>
                    </a:lnTo>
                    <a:close/>
                  </a:path>
                </a:pathLst>
              </a:custGeom>
              <a:solidFill>
                <a:srgbClr val="3338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0;p13">
                <a:extLst>
                  <a:ext uri="{FF2B5EF4-FFF2-40B4-BE49-F238E27FC236}">
                    <a16:creationId xmlns:a16="http://schemas.microsoft.com/office/drawing/2014/main" id="{B197C79D-E3C5-75E0-7CC3-94AAE5B4A2A7}"/>
                  </a:ext>
                </a:extLst>
              </p:cNvPr>
              <p:cNvSpPr/>
              <p:nvPr/>
            </p:nvSpPr>
            <p:spPr>
              <a:xfrm>
                <a:off x="1379525" y="5291850"/>
                <a:ext cx="4009700" cy="185025"/>
              </a:xfrm>
              <a:custGeom>
                <a:avLst/>
                <a:gdLst/>
                <a:ahLst/>
                <a:cxnLst/>
                <a:rect l="l" t="t" r="r" b="b"/>
                <a:pathLst>
                  <a:path w="160388" h="7401" extrusionOk="0">
                    <a:moveTo>
                      <a:pt x="0" y="0"/>
                    </a:moveTo>
                    <a:lnTo>
                      <a:pt x="9" y="346"/>
                    </a:lnTo>
                    <a:lnTo>
                      <a:pt x="35" y="683"/>
                    </a:lnTo>
                    <a:lnTo>
                      <a:pt x="78" y="1019"/>
                    </a:lnTo>
                    <a:lnTo>
                      <a:pt x="130" y="1347"/>
                    </a:lnTo>
                    <a:lnTo>
                      <a:pt x="207" y="1667"/>
                    </a:lnTo>
                    <a:lnTo>
                      <a:pt x="294" y="1987"/>
                    </a:lnTo>
                    <a:lnTo>
                      <a:pt x="397" y="2297"/>
                    </a:lnTo>
                    <a:lnTo>
                      <a:pt x="510" y="2600"/>
                    </a:lnTo>
                    <a:lnTo>
                      <a:pt x="648" y="2893"/>
                    </a:lnTo>
                    <a:lnTo>
                      <a:pt x="795" y="3187"/>
                    </a:lnTo>
                    <a:lnTo>
                      <a:pt x="950" y="3463"/>
                    </a:lnTo>
                    <a:lnTo>
                      <a:pt x="1123" y="3731"/>
                    </a:lnTo>
                    <a:lnTo>
                      <a:pt x="1304" y="3999"/>
                    </a:lnTo>
                    <a:lnTo>
                      <a:pt x="1503" y="4249"/>
                    </a:lnTo>
                    <a:lnTo>
                      <a:pt x="1710" y="4491"/>
                    </a:lnTo>
                    <a:lnTo>
                      <a:pt x="1934" y="4724"/>
                    </a:lnTo>
                    <a:lnTo>
                      <a:pt x="2159" y="4949"/>
                    </a:lnTo>
                    <a:lnTo>
                      <a:pt x="2401" y="5156"/>
                    </a:lnTo>
                    <a:lnTo>
                      <a:pt x="2651" y="5354"/>
                    </a:lnTo>
                    <a:lnTo>
                      <a:pt x="2919" y="5544"/>
                    </a:lnTo>
                    <a:lnTo>
                      <a:pt x="3187" y="5717"/>
                    </a:lnTo>
                    <a:lnTo>
                      <a:pt x="3463" y="5881"/>
                    </a:lnTo>
                    <a:lnTo>
                      <a:pt x="3748" y="6028"/>
                    </a:lnTo>
                    <a:lnTo>
                      <a:pt x="4042" y="6166"/>
                    </a:lnTo>
                    <a:lnTo>
                      <a:pt x="4344" y="6287"/>
                    </a:lnTo>
                    <a:lnTo>
                      <a:pt x="4655" y="6391"/>
                    </a:lnTo>
                    <a:lnTo>
                      <a:pt x="4974" y="6486"/>
                    </a:lnTo>
                    <a:lnTo>
                      <a:pt x="5294" y="6555"/>
                    </a:lnTo>
                    <a:lnTo>
                      <a:pt x="5622" y="6615"/>
                    </a:lnTo>
                    <a:lnTo>
                      <a:pt x="5959" y="6667"/>
                    </a:lnTo>
                    <a:lnTo>
                      <a:pt x="6295" y="6693"/>
                    </a:lnTo>
                    <a:lnTo>
                      <a:pt x="6641" y="6702"/>
                    </a:lnTo>
                    <a:lnTo>
                      <a:pt x="153687" y="7401"/>
                    </a:lnTo>
                    <a:lnTo>
                      <a:pt x="154032" y="7392"/>
                    </a:lnTo>
                    <a:lnTo>
                      <a:pt x="154369" y="7375"/>
                    </a:lnTo>
                    <a:lnTo>
                      <a:pt x="154706" y="7332"/>
                    </a:lnTo>
                    <a:lnTo>
                      <a:pt x="155034" y="7271"/>
                    </a:lnTo>
                    <a:lnTo>
                      <a:pt x="155353" y="7202"/>
                    </a:lnTo>
                    <a:lnTo>
                      <a:pt x="155673" y="7116"/>
                    </a:lnTo>
                    <a:lnTo>
                      <a:pt x="155984" y="7012"/>
                    </a:lnTo>
                    <a:lnTo>
                      <a:pt x="156286" y="6892"/>
                    </a:lnTo>
                    <a:lnTo>
                      <a:pt x="156580" y="6762"/>
                    </a:lnTo>
                    <a:lnTo>
                      <a:pt x="156873" y="6615"/>
                    </a:lnTo>
                    <a:lnTo>
                      <a:pt x="157150" y="6451"/>
                    </a:lnTo>
                    <a:lnTo>
                      <a:pt x="157426" y="6278"/>
                    </a:lnTo>
                    <a:lnTo>
                      <a:pt x="157685" y="6097"/>
                    </a:lnTo>
                    <a:lnTo>
                      <a:pt x="157935" y="5898"/>
                    </a:lnTo>
                    <a:lnTo>
                      <a:pt x="158186" y="5691"/>
                    </a:lnTo>
                    <a:lnTo>
                      <a:pt x="158410" y="5475"/>
                    </a:lnTo>
                    <a:lnTo>
                      <a:pt x="158635" y="5242"/>
                    </a:lnTo>
                    <a:lnTo>
                      <a:pt x="158851" y="5000"/>
                    </a:lnTo>
                    <a:lnTo>
                      <a:pt x="159049" y="4750"/>
                    </a:lnTo>
                    <a:lnTo>
                      <a:pt x="159231" y="4491"/>
                    </a:lnTo>
                    <a:lnTo>
                      <a:pt x="159412" y="4223"/>
                    </a:lnTo>
                    <a:lnTo>
                      <a:pt x="159568" y="3938"/>
                    </a:lnTo>
                    <a:lnTo>
                      <a:pt x="159714" y="3653"/>
                    </a:lnTo>
                    <a:lnTo>
                      <a:pt x="159853" y="3360"/>
                    </a:lnTo>
                    <a:lnTo>
                      <a:pt x="159973" y="3057"/>
                    </a:lnTo>
                    <a:lnTo>
                      <a:pt x="160077" y="2746"/>
                    </a:lnTo>
                    <a:lnTo>
                      <a:pt x="160172" y="2436"/>
                    </a:lnTo>
                    <a:lnTo>
                      <a:pt x="160250" y="2107"/>
                    </a:lnTo>
                    <a:lnTo>
                      <a:pt x="160310" y="1779"/>
                    </a:lnTo>
                    <a:lnTo>
                      <a:pt x="160353" y="1451"/>
                    </a:lnTo>
                    <a:lnTo>
                      <a:pt x="160379" y="1106"/>
                    </a:lnTo>
                    <a:lnTo>
                      <a:pt x="160388" y="7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51;p13">
                <a:extLst>
                  <a:ext uri="{FF2B5EF4-FFF2-40B4-BE49-F238E27FC236}">
                    <a16:creationId xmlns:a16="http://schemas.microsoft.com/office/drawing/2014/main" id="{0A0703E8-E8A2-2815-A5D1-81B96B1F8B23}"/>
                  </a:ext>
                </a:extLst>
              </p:cNvPr>
              <p:cNvSpPr/>
              <p:nvPr/>
            </p:nvSpPr>
            <p:spPr>
              <a:xfrm>
                <a:off x="1722775" y="3295950"/>
                <a:ext cx="3333125" cy="1945175"/>
              </a:xfrm>
              <a:custGeom>
                <a:avLst/>
                <a:gdLst/>
                <a:ahLst/>
                <a:cxnLst/>
                <a:rect l="l" t="t" r="r" b="b"/>
                <a:pathLst>
                  <a:path w="133325" h="77807" extrusionOk="0">
                    <a:moveTo>
                      <a:pt x="4526" y="1"/>
                    </a:moveTo>
                    <a:lnTo>
                      <a:pt x="4310" y="9"/>
                    </a:lnTo>
                    <a:lnTo>
                      <a:pt x="4094" y="18"/>
                    </a:lnTo>
                    <a:lnTo>
                      <a:pt x="3887" y="44"/>
                    </a:lnTo>
                    <a:lnTo>
                      <a:pt x="3679" y="79"/>
                    </a:lnTo>
                    <a:lnTo>
                      <a:pt x="3481" y="130"/>
                    </a:lnTo>
                    <a:lnTo>
                      <a:pt x="3282" y="182"/>
                    </a:lnTo>
                    <a:lnTo>
                      <a:pt x="3084" y="251"/>
                    </a:lnTo>
                    <a:lnTo>
                      <a:pt x="2894" y="320"/>
                    </a:lnTo>
                    <a:lnTo>
                      <a:pt x="2712" y="407"/>
                    </a:lnTo>
                    <a:lnTo>
                      <a:pt x="2531" y="493"/>
                    </a:lnTo>
                    <a:lnTo>
                      <a:pt x="2358" y="597"/>
                    </a:lnTo>
                    <a:lnTo>
                      <a:pt x="2185" y="700"/>
                    </a:lnTo>
                    <a:lnTo>
                      <a:pt x="2021" y="821"/>
                    </a:lnTo>
                    <a:lnTo>
                      <a:pt x="1866" y="942"/>
                    </a:lnTo>
                    <a:lnTo>
                      <a:pt x="1710" y="1072"/>
                    </a:lnTo>
                    <a:lnTo>
                      <a:pt x="1564" y="1210"/>
                    </a:lnTo>
                    <a:lnTo>
                      <a:pt x="1426" y="1357"/>
                    </a:lnTo>
                    <a:lnTo>
                      <a:pt x="1296" y="1503"/>
                    </a:lnTo>
                    <a:lnTo>
                      <a:pt x="1166" y="1659"/>
                    </a:lnTo>
                    <a:lnTo>
                      <a:pt x="1054" y="1823"/>
                    </a:lnTo>
                    <a:lnTo>
                      <a:pt x="942" y="1996"/>
                    </a:lnTo>
                    <a:lnTo>
                      <a:pt x="838" y="2168"/>
                    </a:lnTo>
                    <a:lnTo>
                      <a:pt x="752" y="2350"/>
                    </a:lnTo>
                    <a:lnTo>
                      <a:pt x="666" y="2531"/>
                    </a:lnTo>
                    <a:lnTo>
                      <a:pt x="588" y="2721"/>
                    </a:lnTo>
                    <a:lnTo>
                      <a:pt x="519" y="2920"/>
                    </a:lnTo>
                    <a:lnTo>
                      <a:pt x="467" y="3118"/>
                    </a:lnTo>
                    <a:lnTo>
                      <a:pt x="415" y="3317"/>
                    </a:lnTo>
                    <a:lnTo>
                      <a:pt x="381" y="3524"/>
                    </a:lnTo>
                    <a:lnTo>
                      <a:pt x="355" y="3731"/>
                    </a:lnTo>
                    <a:lnTo>
                      <a:pt x="337" y="3947"/>
                    </a:lnTo>
                    <a:lnTo>
                      <a:pt x="329" y="4154"/>
                    </a:lnTo>
                    <a:lnTo>
                      <a:pt x="1" y="73014"/>
                    </a:lnTo>
                    <a:lnTo>
                      <a:pt x="1" y="73230"/>
                    </a:lnTo>
                    <a:lnTo>
                      <a:pt x="18" y="73437"/>
                    </a:lnTo>
                    <a:lnTo>
                      <a:pt x="44" y="73645"/>
                    </a:lnTo>
                    <a:lnTo>
                      <a:pt x="78" y="73852"/>
                    </a:lnTo>
                    <a:lnTo>
                      <a:pt x="130" y="74059"/>
                    </a:lnTo>
                    <a:lnTo>
                      <a:pt x="182" y="74258"/>
                    </a:lnTo>
                    <a:lnTo>
                      <a:pt x="242" y="74448"/>
                    </a:lnTo>
                    <a:lnTo>
                      <a:pt x="320" y="74638"/>
                    </a:lnTo>
                    <a:lnTo>
                      <a:pt x="407" y="74828"/>
                    </a:lnTo>
                    <a:lnTo>
                      <a:pt x="493" y="75009"/>
                    </a:lnTo>
                    <a:lnTo>
                      <a:pt x="596" y="75182"/>
                    </a:lnTo>
                    <a:lnTo>
                      <a:pt x="700" y="75355"/>
                    </a:lnTo>
                    <a:lnTo>
                      <a:pt x="821" y="75519"/>
                    </a:lnTo>
                    <a:lnTo>
                      <a:pt x="942" y="75674"/>
                    </a:lnTo>
                    <a:lnTo>
                      <a:pt x="1071" y="75821"/>
                    </a:lnTo>
                    <a:lnTo>
                      <a:pt x="1210" y="75968"/>
                    </a:lnTo>
                    <a:lnTo>
                      <a:pt x="1356" y="76106"/>
                    </a:lnTo>
                    <a:lnTo>
                      <a:pt x="1503" y="76244"/>
                    </a:lnTo>
                    <a:lnTo>
                      <a:pt x="1659" y="76365"/>
                    </a:lnTo>
                    <a:lnTo>
                      <a:pt x="1823" y="76486"/>
                    </a:lnTo>
                    <a:lnTo>
                      <a:pt x="1995" y="76589"/>
                    </a:lnTo>
                    <a:lnTo>
                      <a:pt x="2168" y="76693"/>
                    </a:lnTo>
                    <a:lnTo>
                      <a:pt x="2350" y="76788"/>
                    </a:lnTo>
                    <a:lnTo>
                      <a:pt x="2531" y="76874"/>
                    </a:lnTo>
                    <a:lnTo>
                      <a:pt x="2721" y="76952"/>
                    </a:lnTo>
                    <a:lnTo>
                      <a:pt x="2919" y="77013"/>
                    </a:lnTo>
                    <a:lnTo>
                      <a:pt x="3109" y="77073"/>
                    </a:lnTo>
                    <a:lnTo>
                      <a:pt x="3317" y="77116"/>
                    </a:lnTo>
                    <a:lnTo>
                      <a:pt x="3524" y="77159"/>
                    </a:lnTo>
                    <a:lnTo>
                      <a:pt x="3731" y="77185"/>
                    </a:lnTo>
                    <a:lnTo>
                      <a:pt x="3938" y="77203"/>
                    </a:lnTo>
                    <a:lnTo>
                      <a:pt x="4154" y="77211"/>
                    </a:lnTo>
                    <a:lnTo>
                      <a:pt x="128800" y="77807"/>
                    </a:lnTo>
                    <a:lnTo>
                      <a:pt x="129016" y="77798"/>
                    </a:lnTo>
                    <a:lnTo>
                      <a:pt x="129231" y="77781"/>
                    </a:lnTo>
                    <a:lnTo>
                      <a:pt x="129439" y="77755"/>
                    </a:lnTo>
                    <a:lnTo>
                      <a:pt x="129646" y="77721"/>
                    </a:lnTo>
                    <a:lnTo>
                      <a:pt x="129845" y="77677"/>
                    </a:lnTo>
                    <a:lnTo>
                      <a:pt x="130043" y="77617"/>
                    </a:lnTo>
                    <a:lnTo>
                      <a:pt x="130242" y="77557"/>
                    </a:lnTo>
                    <a:lnTo>
                      <a:pt x="130432" y="77479"/>
                    </a:lnTo>
                    <a:lnTo>
                      <a:pt x="130613" y="77401"/>
                    </a:lnTo>
                    <a:lnTo>
                      <a:pt x="130794" y="77306"/>
                    </a:lnTo>
                    <a:lnTo>
                      <a:pt x="130967" y="77211"/>
                    </a:lnTo>
                    <a:lnTo>
                      <a:pt x="131140" y="77099"/>
                    </a:lnTo>
                    <a:lnTo>
                      <a:pt x="131304" y="76987"/>
                    </a:lnTo>
                    <a:lnTo>
                      <a:pt x="131459" y="76866"/>
                    </a:lnTo>
                    <a:lnTo>
                      <a:pt x="131615" y="76728"/>
                    </a:lnTo>
                    <a:lnTo>
                      <a:pt x="131762" y="76598"/>
                    </a:lnTo>
                    <a:lnTo>
                      <a:pt x="131900" y="76451"/>
                    </a:lnTo>
                    <a:lnTo>
                      <a:pt x="132029" y="76296"/>
                    </a:lnTo>
                    <a:lnTo>
                      <a:pt x="132159" y="76140"/>
                    </a:lnTo>
                    <a:lnTo>
                      <a:pt x="132271" y="75976"/>
                    </a:lnTo>
                    <a:lnTo>
                      <a:pt x="132383" y="75812"/>
                    </a:lnTo>
                    <a:lnTo>
                      <a:pt x="132487" y="75631"/>
                    </a:lnTo>
                    <a:lnTo>
                      <a:pt x="132582" y="75458"/>
                    </a:lnTo>
                    <a:lnTo>
                      <a:pt x="132660" y="75268"/>
                    </a:lnTo>
                    <a:lnTo>
                      <a:pt x="132737" y="75078"/>
                    </a:lnTo>
                    <a:lnTo>
                      <a:pt x="132807" y="74888"/>
                    </a:lnTo>
                    <a:lnTo>
                      <a:pt x="132858" y="74690"/>
                    </a:lnTo>
                    <a:lnTo>
                      <a:pt x="132910" y="74491"/>
                    </a:lnTo>
                    <a:lnTo>
                      <a:pt x="132945" y="74284"/>
                    </a:lnTo>
                    <a:lnTo>
                      <a:pt x="132971" y="74076"/>
                    </a:lnTo>
                    <a:lnTo>
                      <a:pt x="132988" y="73861"/>
                    </a:lnTo>
                    <a:lnTo>
                      <a:pt x="132997" y="73645"/>
                    </a:lnTo>
                    <a:lnTo>
                      <a:pt x="133325" y="4794"/>
                    </a:lnTo>
                    <a:lnTo>
                      <a:pt x="133325" y="4578"/>
                    </a:lnTo>
                    <a:lnTo>
                      <a:pt x="133307" y="4362"/>
                    </a:lnTo>
                    <a:lnTo>
                      <a:pt x="133282" y="4154"/>
                    </a:lnTo>
                    <a:lnTo>
                      <a:pt x="133247" y="3947"/>
                    </a:lnTo>
                    <a:lnTo>
                      <a:pt x="133204" y="3749"/>
                    </a:lnTo>
                    <a:lnTo>
                      <a:pt x="133143" y="3550"/>
                    </a:lnTo>
                    <a:lnTo>
                      <a:pt x="133083" y="3351"/>
                    </a:lnTo>
                    <a:lnTo>
                      <a:pt x="133005" y="3161"/>
                    </a:lnTo>
                    <a:lnTo>
                      <a:pt x="132927" y="2980"/>
                    </a:lnTo>
                    <a:lnTo>
                      <a:pt x="132832" y="2799"/>
                    </a:lnTo>
                    <a:lnTo>
                      <a:pt x="132729" y="2626"/>
                    </a:lnTo>
                    <a:lnTo>
                      <a:pt x="132625" y="2453"/>
                    </a:lnTo>
                    <a:lnTo>
                      <a:pt x="132513" y="2289"/>
                    </a:lnTo>
                    <a:lnTo>
                      <a:pt x="132383" y="2134"/>
                    </a:lnTo>
                    <a:lnTo>
                      <a:pt x="132254" y="1978"/>
                    </a:lnTo>
                    <a:lnTo>
                      <a:pt x="132116" y="1832"/>
                    </a:lnTo>
                    <a:lnTo>
                      <a:pt x="131969" y="1693"/>
                    </a:lnTo>
                    <a:lnTo>
                      <a:pt x="131822" y="1564"/>
                    </a:lnTo>
                    <a:lnTo>
                      <a:pt x="131667" y="1434"/>
                    </a:lnTo>
                    <a:lnTo>
                      <a:pt x="131503" y="1322"/>
                    </a:lnTo>
                    <a:lnTo>
                      <a:pt x="131330" y="1210"/>
                    </a:lnTo>
                    <a:lnTo>
                      <a:pt x="131157" y="1106"/>
                    </a:lnTo>
                    <a:lnTo>
                      <a:pt x="130976" y="1020"/>
                    </a:lnTo>
                    <a:lnTo>
                      <a:pt x="130794" y="933"/>
                    </a:lnTo>
                    <a:lnTo>
                      <a:pt x="130604" y="856"/>
                    </a:lnTo>
                    <a:lnTo>
                      <a:pt x="130415" y="787"/>
                    </a:lnTo>
                    <a:lnTo>
                      <a:pt x="130216" y="735"/>
                    </a:lnTo>
                    <a:lnTo>
                      <a:pt x="130009" y="683"/>
                    </a:lnTo>
                    <a:lnTo>
                      <a:pt x="129810" y="648"/>
                    </a:lnTo>
                    <a:lnTo>
                      <a:pt x="129594" y="623"/>
                    </a:lnTo>
                    <a:lnTo>
                      <a:pt x="129387" y="605"/>
                    </a:lnTo>
                    <a:lnTo>
                      <a:pt x="129171" y="597"/>
                    </a:lnTo>
                    <a:lnTo>
                      <a:pt x="4526" y="1"/>
                    </a:lnTo>
                    <a:close/>
                  </a:path>
                </a:pathLst>
              </a:custGeom>
              <a:solidFill>
                <a:srgbClr val="FE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2;p13">
                <a:extLst>
                  <a:ext uri="{FF2B5EF4-FFF2-40B4-BE49-F238E27FC236}">
                    <a16:creationId xmlns:a16="http://schemas.microsoft.com/office/drawing/2014/main" id="{AD9BC492-53F9-6693-E37D-AF0F6E377EC4}"/>
                  </a:ext>
                </a:extLst>
              </p:cNvPr>
              <p:cNvSpPr/>
              <p:nvPr/>
            </p:nvSpPr>
            <p:spPr>
              <a:xfrm>
                <a:off x="5651075" y="1586775"/>
                <a:ext cx="451250" cy="114450"/>
              </a:xfrm>
              <a:custGeom>
                <a:avLst/>
                <a:gdLst/>
                <a:ahLst/>
                <a:cxnLst/>
                <a:rect l="l" t="t" r="r" b="b"/>
                <a:pathLst>
                  <a:path w="18050" h="4578" extrusionOk="0">
                    <a:moveTo>
                      <a:pt x="1" y="0"/>
                    </a:moveTo>
                    <a:lnTo>
                      <a:pt x="1" y="4577"/>
                    </a:lnTo>
                    <a:lnTo>
                      <a:pt x="18049" y="4577"/>
                    </a:lnTo>
                    <a:lnTo>
                      <a:pt x="180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3;p13">
                <a:extLst>
                  <a:ext uri="{FF2B5EF4-FFF2-40B4-BE49-F238E27FC236}">
                    <a16:creationId xmlns:a16="http://schemas.microsoft.com/office/drawing/2014/main" id="{5CB98D55-C7B3-23C1-34BE-0FE123F86774}"/>
                  </a:ext>
                </a:extLst>
              </p:cNvPr>
              <p:cNvSpPr/>
              <p:nvPr/>
            </p:nvSpPr>
            <p:spPr>
              <a:xfrm>
                <a:off x="5651075" y="1409750"/>
                <a:ext cx="672100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26884" h="4577" extrusionOk="0">
                    <a:moveTo>
                      <a:pt x="1" y="0"/>
                    </a:moveTo>
                    <a:lnTo>
                      <a:pt x="1" y="4577"/>
                    </a:lnTo>
                    <a:lnTo>
                      <a:pt x="26883" y="4577"/>
                    </a:lnTo>
                    <a:lnTo>
                      <a:pt x="2688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4;p13">
                <a:extLst>
                  <a:ext uri="{FF2B5EF4-FFF2-40B4-BE49-F238E27FC236}">
                    <a16:creationId xmlns:a16="http://schemas.microsoft.com/office/drawing/2014/main" id="{36D50340-C1A5-B308-427A-01BE6469623C}"/>
                  </a:ext>
                </a:extLst>
              </p:cNvPr>
              <p:cNvSpPr/>
              <p:nvPr/>
            </p:nvSpPr>
            <p:spPr>
              <a:xfrm>
                <a:off x="5651075" y="1232925"/>
                <a:ext cx="976725" cy="114450"/>
              </a:xfrm>
              <a:custGeom>
                <a:avLst/>
                <a:gdLst/>
                <a:ahLst/>
                <a:cxnLst/>
                <a:rect l="l" t="t" r="r" b="b"/>
                <a:pathLst>
                  <a:path w="39069" h="4578" extrusionOk="0">
                    <a:moveTo>
                      <a:pt x="1" y="1"/>
                    </a:moveTo>
                    <a:lnTo>
                      <a:pt x="1" y="4577"/>
                    </a:lnTo>
                    <a:lnTo>
                      <a:pt x="39068" y="4577"/>
                    </a:lnTo>
                    <a:lnTo>
                      <a:pt x="390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5;p13">
                <a:extLst>
                  <a:ext uri="{FF2B5EF4-FFF2-40B4-BE49-F238E27FC236}">
                    <a16:creationId xmlns:a16="http://schemas.microsoft.com/office/drawing/2014/main" id="{135EF465-3498-0F0F-5CEC-080F19FEF8A8}"/>
                  </a:ext>
                </a:extLst>
              </p:cNvPr>
              <p:cNvSpPr/>
              <p:nvPr/>
            </p:nvSpPr>
            <p:spPr>
              <a:xfrm>
                <a:off x="5651075" y="1055900"/>
                <a:ext cx="549675" cy="114450"/>
              </a:xfrm>
              <a:custGeom>
                <a:avLst/>
                <a:gdLst/>
                <a:ahLst/>
                <a:cxnLst/>
                <a:rect l="l" t="t" r="r" b="b"/>
                <a:pathLst>
                  <a:path w="21987" h="4578" extrusionOk="0">
                    <a:moveTo>
                      <a:pt x="1" y="0"/>
                    </a:moveTo>
                    <a:lnTo>
                      <a:pt x="1" y="4577"/>
                    </a:lnTo>
                    <a:lnTo>
                      <a:pt x="21987" y="4577"/>
                    </a:lnTo>
                    <a:lnTo>
                      <a:pt x="219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6;p13">
                <a:extLst>
                  <a:ext uri="{FF2B5EF4-FFF2-40B4-BE49-F238E27FC236}">
                    <a16:creationId xmlns:a16="http://schemas.microsoft.com/office/drawing/2014/main" id="{B0EB4963-491E-F5AA-63D1-D3A63F708C62}"/>
                  </a:ext>
                </a:extLst>
              </p:cNvPr>
              <p:cNvSpPr/>
              <p:nvPr/>
            </p:nvSpPr>
            <p:spPr>
              <a:xfrm>
                <a:off x="5631650" y="949475"/>
                <a:ext cx="1072550" cy="837025"/>
              </a:xfrm>
              <a:custGeom>
                <a:avLst/>
                <a:gdLst/>
                <a:ahLst/>
                <a:cxnLst/>
                <a:rect l="l" t="t" r="r" b="b"/>
                <a:pathLst>
                  <a:path w="42902" h="33481" extrusionOk="0">
                    <a:moveTo>
                      <a:pt x="147" y="0"/>
                    </a:moveTo>
                    <a:lnTo>
                      <a:pt x="113" y="9"/>
                    </a:lnTo>
                    <a:lnTo>
                      <a:pt x="78" y="26"/>
                    </a:lnTo>
                    <a:lnTo>
                      <a:pt x="52" y="52"/>
                    </a:lnTo>
                    <a:lnTo>
                      <a:pt x="35" y="78"/>
                    </a:lnTo>
                    <a:lnTo>
                      <a:pt x="18" y="112"/>
                    </a:lnTo>
                    <a:lnTo>
                      <a:pt x="1" y="147"/>
                    </a:lnTo>
                    <a:lnTo>
                      <a:pt x="1" y="181"/>
                    </a:lnTo>
                    <a:lnTo>
                      <a:pt x="1" y="33480"/>
                    </a:lnTo>
                    <a:lnTo>
                      <a:pt x="42755" y="33480"/>
                    </a:lnTo>
                    <a:lnTo>
                      <a:pt x="42790" y="33463"/>
                    </a:lnTo>
                    <a:lnTo>
                      <a:pt x="42824" y="33446"/>
                    </a:lnTo>
                    <a:lnTo>
                      <a:pt x="42850" y="33428"/>
                    </a:lnTo>
                    <a:lnTo>
                      <a:pt x="42876" y="33402"/>
                    </a:lnTo>
                    <a:lnTo>
                      <a:pt x="42893" y="33368"/>
                    </a:lnTo>
                    <a:lnTo>
                      <a:pt x="42902" y="33333"/>
                    </a:lnTo>
                    <a:lnTo>
                      <a:pt x="42902" y="33299"/>
                    </a:lnTo>
                    <a:lnTo>
                      <a:pt x="42902" y="33256"/>
                    </a:lnTo>
                    <a:lnTo>
                      <a:pt x="42893" y="33221"/>
                    </a:lnTo>
                    <a:lnTo>
                      <a:pt x="42876" y="33195"/>
                    </a:lnTo>
                    <a:lnTo>
                      <a:pt x="42850" y="33169"/>
                    </a:lnTo>
                    <a:lnTo>
                      <a:pt x="42824" y="33143"/>
                    </a:lnTo>
                    <a:lnTo>
                      <a:pt x="42790" y="33126"/>
                    </a:lnTo>
                    <a:lnTo>
                      <a:pt x="42755" y="33117"/>
                    </a:lnTo>
                    <a:lnTo>
                      <a:pt x="42721" y="33109"/>
                    </a:lnTo>
                    <a:lnTo>
                      <a:pt x="372" y="33109"/>
                    </a:lnTo>
                    <a:lnTo>
                      <a:pt x="372" y="181"/>
                    </a:lnTo>
                    <a:lnTo>
                      <a:pt x="363" y="147"/>
                    </a:lnTo>
                    <a:lnTo>
                      <a:pt x="355" y="112"/>
                    </a:lnTo>
                    <a:lnTo>
                      <a:pt x="337" y="78"/>
                    </a:lnTo>
                    <a:lnTo>
                      <a:pt x="312" y="52"/>
                    </a:lnTo>
                    <a:lnTo>
                      <a:pt x="286" y="26"/>
                    </a:lnTo>
                    <a:lnTo>
                      <a:pt x="260" y="9"/>
                    </a:lnTo>
                    <a:lnTo>
                      <a:pt x="2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7;p13">
                <a:extLst>
                  <a:ext uri="{FF2B5EF4-FFF2-40B4-BE49-F238E27FC236}">
                    <a16:creationId xmlns:a16="http://schemas.microsoft.com/office/drawing/2014/main" id="{DBC99F8D-F2AF-3DBB-2B9E-6BD9793AC80E}"/>
                  </a:ext>
                </a:extLst>
              </p:cNvPr>
              <p:cNvSpPr/>
              <p:nvPr/>
            </p:nvSpPr>
            <p:spPr>
              <a:xfrm>
                <a:off x="4004925" y="238125"/>
                <a:ext cx="663900" cy="663875"/>
              </a:xfrm>
              <a:custGeom>
                <a:avLst/>
                <a:gdLst/>
                <a:ahLst/>
                <a:cxnLst/>
                <a:rect l="l" t="t" r="r" b="b"/>
                <a:pathLst>
                  <a:path w="26556" h="26555" extrusionOk="0">
                    <a:moveTo>
                      <a:pt x="13412" y="4266"/>
                    </a:moveTo>
                    <a:lnTo>
                      <a:pt x="13636" y="4275"/>
                    </a:lnTo>
                    <a:lnTo>
                      <a:pt x="13870" y="4283"/>
                    </a:lnTo>
                    <a:lnTo>
                      <a:pt x="14094" y="4309"/>
                    </a:lnTo>
                    <a:lnTo>
                      <a:pt x="14319" y="4326"/>
                    </a:lnTo>
                    <a:lnTo>
                      <a:pt x="14543" y="4361"/>
                    </a:lnTo>
                    <a:lnTo>
                      <a:pt x="14768" y="4395"/>
                    </a:lnTo>
                    <a:lnTo>
                      <a:pt x="14984" y="4430"/>
                    </a:lnTo>
                    <a:lnTo>
                      <a:pt x="15208" y="4473"/>
                    </a:lnTo>
                    <a:lnTo>
                      <a:pt x="15424" y="4525"/>
                    </a:lnTo>
                    <a:lnTo>
                      <a:pt x="15631" y="4585"/>
                    </a:lnTo>
                    <a:lnTo>
                      <a:pt x="15847" y="4646"/>
                    </a:lnTo>
                    <a:lnTo>
                      <a:pt x="16063" y="4706"/>
                    </a:lnTo>
                    <a:lnTo>
                      <a:pt x="16270" y="4784"/>
                    </a:lnTo>
                    <a:lnTo>
                      <a:pt x="16469" y="4853"/>
                    </a:lnTo>
                    <a:lnTo>
                      <a:pt x="16676" y="4940"/>
                    </a:lnTo>
                    <a:lnTo>
                      <a:pt x="16875" y="5026"/>
                    </a:lnTo>
                    <a:lnTo>
                      <a:pt x="17073" y="5112"/>
                    </a:lnTo>
                    <a:lnTo>
                      <a:pt x="17272" y="5207"/>
                    </a:lnTo>
                    <a:lnTo>
                      <a:pt x="17471" y="5311"/>
                    </a:lnTo>
                    <a:lnTo>
                      <a:pt x="17661" y="5414"/>
                    </a:lnTo>
                    <a:lnTo>
                      <a:pt x="17851" y="5518"/>
                    </a:lnTo>
                    <a:lnTo>
                      <a:pt x="18032" y="5630"/>
                    </a:lnTo>
                    <a:lnTo>
                      <a:pt x="18213" y="5751"/>
                    </a:lnTo>
                    <a:lnTo>
                      <a:pt x="18395" y="5872"/>
                    </a:lnTo>
                    <a:lnTo>
                      <a:pt x="18740" y="6123"/>
                    </a:lnTo>
                    <a:lnTo>
                      <a:pt x="19077" y="6399"/>
                    </a:lnTo>
                    <a:lnTo>
                      <a:pt x="19405" y="6684"/>
                    </a:lnTo>
                    <a:lnTo>
                      <a:pt x="19716" y="6986"/>
                    </a:lnTo>
                    <a:lnTo>
                      <a:pt x="20009" y="7306"/>
                    </a:lnTo>
                    <a:lnTo>
                      <a:pt x="20286" y="7634"/>
                    </a:lnTo>
                    <a:lnTo>
                      <a:pt x="20415" y="7807"/>
                    </a:lnTo>
                    <a:lnTo>
                      <a:pt x="20545" y="7979"/>
                    </a:lnTo>
                    <a:lnTo>
                      <a:pt x="20674" y="8152"/>
                    </a:lnTo>
                    <a:lnTo>
                      <a:pt x="20795" y="8333"/>
                    </a:lnTo>
                    <a:lnTo>
                      <a:pt x="20916" y="8515"/>
                    </a:lnTo>
                    <a:lnTo>
                      <a:pt x="21028" y="8705"/>
                    </a:lnTo>
                    <a:lnTo>
                      <a:pt x="21132" y="8895"/>
                    </a:lnTo>
                    <a:lnTo>
                      <a:pt x="21236" y="9085"/>
                    </a:lnTo>
                    <a:lnTo>
                      <a:pt x="21339" y="9283"/>
                    </a:lnTo>
                    <a:lnTo>
                      <a:pt x="21434" y="9473"/>
                    </a:lnTo>
                    <a:lnTo>
                      <a:pt x="21521" y="9680"/>
                    </a:lnTo>
                    <a:lnTo>
                      <a:pt x="21607" y="9879"/>
                    </a:lnTo>
                    <a:lnTo>
                      <a:pt x="21693" y="10086"/>
                    </a:lnTo>
                    <a:lnTo>
                      <a:pt x="21762" y="10294"/>
                    </a:lnTo>
                    <a:lnTo>
                      <a:pt x="21832" y="10501"/>
                    </a:lnTo>
                    <a:lnTo>
                      <a:pt x="21901" y="10717"/>
                    </a:lnTo>
                    <a:lnTo>
                      <a:pt x="21961" y="10933"/>
                    </a:lnTo>
                    <a:lnTo>
                      <a:pt x="22022" y="11148"/>
                    </a:lnTo>
                    <a:lnTo>
                      <a:pt x="22065" y="11364"/>
                    </a:lnTo>
                    <a:lnTo>
                      <a:pt x="22117" y="11589"/>
                    </a:lnTo>
                    <a:lnTo>
                      <a:pt x="22151" y="11813"/>
                    </a:lnTo>
                    <a:lnTo>
                      <a:pt x="22186" y="12038"/>
                    </a:lnTo>
                    <a:lnTo>
                      <a:pt x="22211" y="12262"/>
                    </a:lnTo>
                    <a:lnTo>
                      <a:pt x="22237" y="12496"/>
                    </a:lnTo>
                    <a:lnTo>
                      <a:pt x="22255" y="12720"/>
                    </a:lnTo>
                    <a:lnTo>
                      <a:pt x="22263" y="12953"/>
                    </a:lnTo>
                    <a:lnTo>
                      <a:pt x="22272" y="13186"/>
                    </a:lnTo>
                    <a:lnTo>
                      <a:pt x="22272" y="13420"/>
                    </a:lnTo>
                    <a:lnTo>
                      <a:pt x="22263" y="13653"/>
                    </a:lnTo>
                    <a:lnTo>
                      <a:pt x="22255" y="13877"/>
                    </a:lnTo>
                    <a:lnTo>
                      <a:pt x="22229" y="14102"/>
                    </a:lnTo>
                    <a:lnTo>
                      <a:pt x="22211" y="14326"/>
                    </a:lnTo>
                    <a:lnTo>
                      <a:pt x="22177" y="14551"/>
                    </a:lnTo>
                    <a:lnTo>
                      <a:pt x="22142" y="14775"/>
                    </a:lnTo>
                    <a:lnTo>
                      <a:pt x="22108" y="15000"/>
                    </a:lnTo>
                    <a:lnTo>
                      <a:pt x="22065" y="15216"/>
                    </a:lnTo>
                    <a:lnTo>
                      <a:pt x="22013" y="15432"/>
                    </a:lnTo>
                    <a:lnTo>
                      <a:pt x="21952" y="15648"/>
                    </a:lnTo>
                    <a:lnTo>
                      <a:pt x="21892" y="15863"/>
                    </a:lnTo>
                    <a:lnTo>
                      <a:pt x="21832" y="16071"/>
                    </a:lnTo>
                    <a:lnTo>
                      <a:pt x="21754" y="16278"/>
                    </a:lnTo>
                    <a:lnTo>
                      <a:pt x="21685" y="16485"/>
                    </a:lnTo>
                    <a:lnTo>
                      <a:pt x="21598" y="16692"/>
                    </a:lnTo>
                    <a:lnTo>
                      <a:pt x="21512" y="16891"/>
                    </a:lnTo>
                    <a:lnTo>
                      <a:pt x="21426" y="17090"/>
                    </a:lnTo>
                    <a:lnTo>
                      <a:pt x="21331" y="17288"/>
                    </a:lnTo>
                    <a:lnTo>
                      <a:pt x="21227" y="17478"/>
                    </a:lnTo>
                    <a:lnTo>
                      <a:pt x="21123" y="17668"/>
                    </a:lnTo>
                    <a:lnTo>
                      <a:pt x="21020" y="17858"/>
                    </a:lnTo>
                    <a:lnTo>
                      <a:pt x="20908" y="18040"/>
                    </a:lnTo>
                    <a:lnTo>
                      <a:pt x="20787" y="18230"/>
                    </a:lnTo>
                    <a:lnTo>
                      <a:pt x="20666" y="18402"/>
                    </a:lnTo>
                    <a:lnTo>
                      <a:pt x="20415" y="18756"/>
                    </a:lnTo>
                    <a:lnTo>
                      <a:pt x="20139" y="19093"/>
                    </a:lnTo>
                    <a:lnTo>
                      <a:pt x="19854" y="19413"/>
                    </a:lnTo>
                    <a:lnTo>
                      <a:pt x="19552" y="19724"/>
                    </a:lnTo>
                    <a:lnTo>
                      <a:pt x="19232" y="20017"/>
                    </a:lnTo>
                    <a:lnTo>
                      <a:pt x="19068" y="20155"/>
                    </a:lnTo>
                    <a:lnTo>
                      <a:pt x="18904" y="20294"/>
                    </a:lnTo>
                    <a:lnTo>
                      <a:pt x="18731" y="20432"/>
                    </a:lnTo>
                    <a:lnTo>
                      <a:pt x="18559" y="20561"/>
                    </a:lnTo>
                    <a:lnTo>
                      <a:pt x="18386" y="20682"/>
                    </a:lnTo>
                    <a:lnTo>
                      <a:pt x="18205" y="20812"/>
                    </a:lnTo>
                    <a:lnTo>
                      <a:pt x="18023" y="20924"/>
                    </a:lnTo>
                    <a:lnTo>
                      <a:pt x="17833" y="21036"/>
                    </a:lnTo>
                    <a:lnTo>
                      <a:pt x="17643" y="21148"/>
                    </a:lnTo>
                    <a:lnTo>
                      <a:pt x="17453" y="21252"/>
                    </a:lnTo>
                    <a:lnTo>
                      <a:pt x="17255" y="21347"/>
                    </a:lnTo>
                    <a:lnTo>
                      <a:pt x="17065" y="21442"/>
                    </a:lnTo>
                    <a:lnTo>
                      <a:pt x="16857" y="21537"/>
                    </a:lnTo>
                    <a:lnTo>
                      <a:pt x="16659" y="21623"/>
                    </a:lnTo>
                    <a:lnTo>
                      <a:pt x="16452" y="21701"/>
                    </a:lnTo>
                    <a:lnTo>
                      <a:pt x="16244" y="21779"/>
                    </a:lnTo>
                    <a:lnTo>
                      <a:pt x="16037" y="21848"/>
                    </a:lnTo>
                    <a:lnTo>
                      <a:pt x="15821" y="21917"/>
                    </a:lnTo>
                    <a:lnTo>
                      <a:pt x="15605" y="21977"/>
                    </a:lnTo>
                    <a:lnTo>
                      <a:pt x="15389" y="22029"/>
                    </a:lnTo>
                    <a:lnTo>
                      <a:pt x="15174" y="22081"/>
                    </a:lnTo>
                    <a:lnTo>
                      <a:pt x="14949" y="22124"/>
                    </a:lnTo>
                    <a:lnTo>
                      <a:pt x="14724" y="22159"/>
                    </a:lnTo>
                    <a:lnTo>
                      <a:pt x="14500" y="22193"/>
                    </a:lnTo>
                    <a:lnTo>
                      <a:pt x="14275" y="22228"/>
                    </a:lnTo>
                    <a:lnTo>
                      <a:pt x="14042" y="22245"/>
                    </a:lnTo>
                    <a:lnTo>
                      <a:pt x="13818" y="22262"/>
                    </a:lnTo>
                    <a:lnTo>
                      <a:pt x="13585" y="22280"/>
                    </a:lnTo>
                    <a:lnTo>
                      <a:pt x="13118" y="22280"/>
                    </a:lnTo>
                    <a:lnTo>
                      <a:pt x="12885" y="22271"/>
                    </a:lnTo>
                    <a:lnTo>
                      <a:pt x="12661" y="22262"/>
                    </a:lnTo>
                    <a:lnTo>
                      <a:pt x="12436" y="22245"/>
                    </a:lnTo>
                    <a:lnTo>
                      <a:pt x="12212" y="22219"/>
                    </a:lnTo>
                    <a:lnTo>
                      <a:pt x="11987" y="22193"/>
                    </a:lnTo>
                    <a:lnTo>
                      <a:pt x="11762" y="22159"/>
                    </a:lnTo>
                    <a:lnTo>
                      <a:pt x="11538" y="22116"/>
                    </a:lnTo>
                    <a:lnTo>
                      <a:pt x="11322" y="22072"/>
                    </a:lnTo>
                    <a:lnTo>
                      <a:pt x="11106" y="22021"/>
                    </a:lnTo>
                    <a:lnTo>
                      <a:pt x="10890" y="21969"/>
                    </a:lnTo>
                    <a:lnTo>
                      <a:pt x="10674" y="21908"/>
                    </a:lnTo>
                    <a:lnTo>
                      <a:pt x="10467" y="21839"/>
                    </a:lnTo>
                    <a:lnTo>
                      <a:pt x="10260" y="21770"/>
                    </a:lnTo>
                    <a:lnTo>
                      <a:pt x="10053" y="21692"/>
                    </a:lnTo>
                    <a:lnTo>
                      <a:pt x="9845" y="21615"/>
                    </a:lnTo>
                    <a:lnTo>
                      <a:pt x="9647" y="21528"/>
                    </a:lnTo>
                    <a:lnTo>
                      <a:pt x="9448" y="21433"/>
                    </a:lnTo>
                    <a:lnTo>
                      <a:pt x="9250" y="21338"/>
                    </a:lnTo>
                    <a:lnTo>
                      <a:pt x="9060" y="21243"/>
                    </a:lnTo>
                    <a:lnTo>
                      <a:pt x="8870" y="21140"/>
                    </a:lnTo>
                    <a:lnTo>
                      <a:pt x="8680" y="21028"/>
                    </a:lnTo>
                    <a:lnTo>
                      <a:pt x="8498" y="20915"/>
                    </a:lnTo>
                    <a:lnTo>
                      <a:pt x="8308" y="20803"/>
                    </a:lnTo>
                    <a:lnTo>
                      <a:pt x="8136" y="20682"/>
                    </a:lnTo>
                    <a:lnTo>
                      <a:pt x="7782" y="20423"/>
                    </a:lnTo>
                    <a:lnTo>
                      <a:pt x="7445" y="20155"/>
                    </a:lnTo>
                    <a:lnTo>
                      <a:pt x="7125" y="19862"/>
                    </a:lnTo>
                    <a:lnTo>
                      <a:pt x="6814" y="19559"/>
                    </a:lnTo>
                    <a:lnTo>
                      <a:pt x="6521" y="19249"/>
                    </a:lnTo>
                    <a:lnTo>
                      <a:pt x="6244" y="18912"/>
                    </a:lnTo>
                    <a:lnTo>
                      <a:pt x="6106" y="18748"/>
                    </a:lnTo>
                    <a:lnTo>
                      <a:pt x="5977" y="18575"/>
                    </a:lnTo>
                    <a:lnTo>
                      <a:pt x="5856" y="18394"/>
                    </a:lnTo>
                    <a:lnTo>
                      <a:pt x="5726" y="18212"/>
                    </a:lnTo>
                    <a:lnTo>
                      <a:pt x="5614" y="18031"/>
                    </a:lnTo>
                    <a:lnTo>
                      <a:pt x="5502" y="17850"/>
                    </a:lnTo>
                    <a:lnTo>
                      <a:pt x="5389" y="17660"/>
                    </a:lnTo>
                    <a:lnTo>
                      <a:pt x="5286" y="17461"/>
                    </a:lnTo>
                    <a:lnTo>
                      <a:pt x="5191" y="17271"/>
                    </a:lnTo>
                    <a:lnTo>
                      <a:pt x="5096" y="17072"/>
                    </a:lnTo>
                    <a:lnTo>
                      <a:pt x="5001" y="16874"/>
                    </a:lnTo>
                    <a:lnTo>
                      <a:pt x="4915" y="16667"/>
                    </a:lnTo>
                    <a:lnTo>
                      <a:pt x="4837" y="16459"/>
                    </a:lnTo>
                    <a:lnTo>
                      <a:pt x="4759" y="16252"/>
                    </a:lnTo>
                    <a:lnTo>
                      <a:pt x="4690" y="16045"/>
                    </a:lnTo>
                    <a:lnTo>
                      <a:pt x="4621" y="15829"/>
                    </a:lnTo>
                    <a:lnTo>
                      <a:pt x="4560" y="15622"/>
                    </a:lnTo>
                    <a:lnTo>
                      <a:pt x="4509" y="15397"/>
                    </a:lnTo>
                    <a:lnTo>
                      <a:pt x="4457" y="15181"/>
                    </a:lnTo>
                    <a:lnTo>
                      <a:pt x="4414" y="14957"/>
                    </a:lnTo>
                    <a:lnTo>
                      <a:pt x="4370" y="14741"/>
                    </a:lnTo>
                    <a:lnTo>
                      <a:pt x="4345" y="14508"/>
                    </a:lnTo>
                    <a:lnTo>
                      <a:pt x="4310" y="14283"/>
                    </a:lnTo>
                    <a:lnTo>
                      <a:pt x="4293" y="14059"/>
                    </a:lnTo>
                    <a:lnTo>
                      <a:pt x="4275" y="13825"/>
                    </a:lnTo>
                    <a:lnTo>
                      <a:pt x="4258" y="13592"/>
                    </a:lnTo>
                    <a:lnTo>
                      <a:pt x="4258" y="13359"/>
                    </a:lnTo>
                    <a:lnTo>
                      <a:pt x="4258" y="13126"/>
                    </a:lnTo>
                    <a:lnTo>
                      <a:pt x="4267" y="12901"/>
                    </a:lnTo>
                    <a:lnTo>
                      <a:pt x="4275" y="12668"/>
                    </a:lnTo>
                    <a:lnTo>
                      <a:pt x="4293" y="12444"/>
                    </a:lnTo>
                    <a:lnTo>
                      <a:pt x="4319" y="12219"/>
                    </a:lnTo>
                    <a:lnTo>
                      <a:pt x="4345" y="11995"/>
                    </a:lnTo>
                    <a:lnTo>
                      <a:pt x="4379" y="11770"/>
                    </a:lnTo>
                    <a:lnTo>
                      <a:pt x="4422" y="11554"/>
                    </a:lnTo>
                    <a:lnTo>
                      <a:pt x="4465" y="11330"/>
                    </a:lnTo>
                    <a:lnTo>
                      <a:pt x="4517" y="11114"/>
                    </a:lnTo>
                    <a:lnTo>
                      <a:pt x="4569" y="10898"/>
                    </a:lnTo>
                    <a:lnTo>
                      <a:pt x="4630" y="10691"/>
                    </a:lnTo>
                    <a:lnTo>
                      <a:pt x="4699" y="10475"/>
                    </a:lnTo>
                    <a:lnTo>
                      <a:pt x="4768" y="10268"/>
                    </a:lnTo>
                    <a:lnTo>
                      <a:pt x="4845" y="10060"/>
                    </a:lnTo>
                    <a:lnTo>
                      <a:pt x="4923" y="9862"/>
                    </a:lnTo>
                    <a:lnTo>
                      <a:pt x="5010" y="9663"/>
                    </a:lnTo>
                    <a:lnTo>
                      <a:pt x="5104" y="9465"/>
                    </a:lnTo>
                    <a:lnTo>
                      <a:pt x="5199" y="9266"/>
                    </a:lnTo>
                    <a:lnTo>
                      <a:pt x="5294" y="9067"/>
                    </a:lnTo>
                    <a:lnTo>
                      <a:pt x="5398" y="8877"/>
                    </a:lnTo>
                    <a:lnTo>
                      <a:pt x="5510" y="8687"/>
                    </a:lnTo>
                    <a:lnTo>
                      <a:pt x="5623" y="8506"/>
                    </a:lnTo>
                    <a:lnTo>
                      <a:pt x="5735" y="8325"/>
                    </a:lnTo>
                    <a:lnTo>
                      <a:pt x="5856" y="8143"/>
                    </a:lnTo>
                    <a:lnTo>
                      <a:pt x="6115" y="7798"/>
                    </a:lnTo>
                    <a:lnTo>
                      <a:pt x="6383" y="7461"/>
                    </a:lnTo>
                    <a:lnTo>
                      <a:pt x="6676" y="7133"/>
                    </a:lnTo>
                    <a:lnTo>
                      <a:pt x="6978" y="6822"/>
                    </a:lnTo>
                    <a:lnTo>
                      <a:pt x="7289" y="6528"/>
                    </a:lnTo>
                    <a:lnTo>
                      <a:pt x="7453" y="6390"/>
                    </a:lnTo>
                    <a:lnTo>
                      <a:pt x="7626" y="6252"/>
                    </a:lnTo>
                    <a:lnTo>
                      <a:pt x="7790" y="6123"/>
                    </a:lnTo>
                    <a:lnTo>
                      <a:pt x="7963" y="5984"/>
                    </a:lnTo>
                    <a:lnTo>
                      <a:pt x="8144" y="5864"/>
                    </a:lnTo>
                    <a:lnTo>
                      <a:pt x="8326" y="5743"/>
                    </a:lnTo>
                    <a:lnTo>
                      <a:pt x="8507" y="5622"/>
                    </a:lnTo>
                    <a:lnTo>
                      <a:pt x="8688" y="5509"/>
                    </a:lnTo>
                    <a:lnTo>
                      <a:pt x="8878" y="5406"/>
                    </a:lnTo>
                    <a:lnTo>
                      <a:pt x="9077" y="5302"/>
                    </a:lnTo>
                    <a:lnTo>
                      <a:pt x="9267" y="5199"/>
                    </a:lnTo>
                    <a:lnTo>
                      <a:pt x="9465" y="5104"/>
                    </a:lnTo>
                    <a:lnTo>
                      <a:pt x="9664" y="5017"/>
                    </a:lnTo>
                    <a:lnTo>
                      <a:pt x="9871" y="4931"/>
                    </a:lnTo>
                    <a:lnTo>
                      <a:pt x="10070" y="4845"/>
                    </a:lnTo>
                    <a:lnTo>
                      <a:pt x="10286" y="4775"/>
                    </a:lnTo>
                    <a:lnTo>
                      <a:pt x="10493" y="4698"/>
                    </a:lnTo>
                    <a:lnTo>
                      <a:pt x="10709" y="4637"/>
                    </a:lnTo>
                    <a:lnTo>
                      <a:pt x="10916" y="4577"/>
                    </a:lnTo>
                    <a:lnTo>
                      <a:pt x="11141" y="4516"/>
                    </a:lnTo>
                    <a:lnTo>
                      <a:pt x="11357" y="4473"/>
                    </a:lnTo>
                    <a:lnTo>
                      <a:pt x="11581" y="4421"/>
                    </a:lnTo>
                    <a:lnTo>
                      <a:pt x="11797" y="4387"/>
                    </a:lnTo>
                    <a:lnTo>
                      <a:pt x="12022" y="4352"/>
                    </a:lnTo>
                    <a:lnTo>
                      <a:pt x="12255" y="4326"/>
                    </a:lnTo>
                    <a:lnTo>
                      <a:pt x="12479" y="4300"/>
                    </a:lnTo>
                    <a:lnTo>
                      <a:pt x="12712" y="4283"/>
                    </a:lnTo>
                    <a:lnTo>
                      <a:pt x="12946" y="4275"/>
                    </a:lnTo>
                    <a:lnTo>
                      <a:pt x="13179" y="4266"/>
                    </a:lnTo>
                    <a:close/>
                    <a:moveTo>
                      <a:pt x="15035" y="0"/>
                    </a:moveTo>
                    <a:lnTo>
                      <a:pt x="15053" y="104"/>
                    </a:lnTo>
                    <a:lnTo>
                      <a:pt x="15061" y="216"/>
                    </a:lnTo>
                    <a:lnTo>
                      <a:pt x="15061" y="337"/>
                    </a:lnTo>
                    <a:lnTo>
                      <a:pt x="15061" y="449"/>
                    </a:lnTo>
                    <a:lnTo>
                      <a:pt x="15053" y="553"/>
                    </a:lnTo>
                    <a:lnTo>
                      <a:pt x="15035" y="665"/>
                    </a:lnTo>
                    <a:lnTo>
                      <a:pt x="15009" y="777"/>
                    </a:lnTo>
                    <a:lnTo>
                      <a:pt x="14984" y="881"/>
                    </a:lnTo>
                    <a:lnTo>
                      <a:pt x="14958" y="984"/>
                    </a:lnTo>
                    <a:lnTo>
                      <a:pt x="14923" y="1088"/>
                    </a:lnTo>
                    <a:lnTo>
                      <a:pt x="14880" y="1183"/>
                    </a:lnTo>
                    <a:lnTo>
                      <a:pt x="14837" y="1278"/>
                    </a:lnTo>
                    <a:lnTo>
                      <a:pt x="14733" y="1468"/>
                    </a:lnTo>
                    <a:lnTo>
                      <a:pt x="14612" y="1641"/>
                    </a:lnTo>
                    <a:lnTo>
                      <a:pt x="14474" y="1805"/>
                    </a:lnTo>
                    <a:lnTo>
                      <a:pt x="14319" y="1952"/>
                    </a:lnTo>
                    <a:lnTo>
                      <a:pt x="14155" y="2081"/>
                    </a:lnTo>
                    <a:lnTo>
                      <a:pt x="13973" y="2202"/>
                    </a:lnTo>
                    <a:lnTo>
                      <a:pt x="13878" y="2254"/>
                    </a:lnTo>
                    <a:lnTo>
                      <a:pt x="13783" y="2306"/>
                    </a:lnTo>
                    <a:lnTo>
                      <a:pt x="13688" y="2349"/>
                    </a:lnTo>
                    <a:lnTo>
                      <a:pt x="13585" y="2383"/>
                    </a:lnTo>
                    <a:lnTo>
                      <a:pt x="13481" y="2418"/>
                    </a:lnTo>
                    <a:lnTo>
                      <a:pt x="13377" y="2444"/>
                    </a:lnTo>
                    <a:lnTo>
                      <a:pt x="13265" y="2470"/>
                    </a:lnTo>
                    <a:lnTo>
                      <a:pt x="13161" y="2487"/>
                    </a:lnTo>
                    <a:lnTo>
                      <a:pt x="13049" y="2496"/>
                    </a:lnTo>
                    <a:lnTo>
                      <a:pt x="12928" y="2504"/>
                    </a:lnTo>
                    <a:lnTo>
                      <a:pt x="12704" y="2504"/>
                    </a:lnTo>
                    <a:lnTo>
                      <a:pt x="12592" y="2496"/>
                    </a:lnTo>
                    <a:lnTo>
                      <a:pt x="12488" y="2478"/>
                    </a:lnTo>
                    <a:lnTo>
                      <a:pt x="12376" y="2452"/>
                    </a:lnTo>
                    <a:lnTo>
                      <a:pt x="12272" y="2427"/>
                    </a:lnTo>
                    <a:lnTo>
                      <a:pt x="12168" y="2401"/>
                    </a:lnTo>
                    <a:lnTo>
                      <a:pt x="12065" y="2366"/>
                    </a:lnTo>
                    <a:lnTo>
                      <a:pt x="11970" y="2323"/>
                    </a:lnTo>
                    <a:lnTo>
                      <a:pt x="11866" y="2280"/>
                    </a:lnTo>
                    <a:lnTo>
                      <a:pt x="11685" y="2176"/>
                    </a:lnTo>
                    <a:lnTo>
                      <a:pt x="11512" y="2055"/>
                    </a:lnTo>
                    <a:lnTo>
                      <a:pt x="11348" y="1917"/>
                    </a:lnTo>
                    <a:lnTo>
                      <a:pt x="11201" y="1762"/>
                    </a:lnTo>
                    <a:lnTo>
                      <a:pt x="11063" y="1598"/>
                    </a:lnTo>
                    <a:lnTo>
                      <a:pt x="10951" y="1416"/>
                    </a:lnTo>
                    <a:lnTo>
                      <a:pt x="10899" y="1330"/>
                    </a:lnTo>
                    <a:lnTo>
                      <a:pt x="10847" y="1226"/>
                    </a:lnTo>
                    <a:lnTo>
                      <a:pt x="10804" y="1131"/>
                    </a:lnTo>
                    <a:lnTo>
                      <a:pt x="10769" y="1028"/>
                    </a:lnTo>
                    <a:lnTo>
                      <a:pt x="10735" y="924"/>
                    </a:lnTo>
                    <a:lnTo>
                      <a:pt x="10709" y="820"/>
                    </a:lnTo>
                    <a:lnTo>
                      <a:pt x="10683" y="708"/>
                    </a:lnTo>
                    <a:lnTo>
                      <a:pt x="10666" y="604"/>
                    </a:lnTo>
                    <a:lnTo>
                      <a:pt x="10649" y="492"/>
                    </a:lnTo>
                    <a:lnTo>
                      <a:pt x="10649" y="380"/>
                    </a:lnTo>
                    <a:lnTo>
                      <a:pt x="10649" y="259"/>
                    </a:lnTo>
                    <a:lnTo>
                      <a:pt x="10657" y="138"/>
                    </a:lnTo>
                    <a:lnTo>
                      <a:pt x="10338" y="199"/>
                    </a:lnTo>
                    <a:lnTo>
                      <a:pt x="10018" y="276"/>
                    </a:lnTo>
                    <a:lnTo>
                      <a:pt x="9707" y="363"/>
                    </a:lnTo>
                    <a:lnTo>
                      <a:pt x="9396" y="449"/>
                    </a:lnTo>
                    <a:lnTo>
                      <a:pt x="9085" y="544"/>
                    </a:lnTo>
                    <a:lnTo>
                      <a:pt x="8783" y="648"/>
                    </a:lnTo>
                    <a:lnTo>
                      <a:pt x="8481" y="760"/>
                    </a:lnTo>
                    <a:lnTo>
                      <a:pt x="8187" y="881"/>
                    </a:lnTo>
                    <a:lnTo>
                      <a:pt x="8256" y="967"/>
                    </a:lnTo>
                    <a:lnTo>
                      <a:pt x="8326" y="1062"/>
                    </a:lnTo>
                    <a:lnTo>
                      <a:pt x="8386" y="1157"/>
                    </a:lnTo>
                    <a:lnTo>
                      <a:pt x="8438" y="1261"/>
                    </a:lnTo>
                    <a:lnTo>
                      <a:pt x="8481" y="1364"/>
                    </a:lnTo>
                    <a:lnTo>
                      <a:pt x="8524" y="1468"/>
                    </a:lnTo>
                    <a:lnTo>
                      <a:pt x="8559" y="1572"/>
                    </a:lnTo>
                    <a:lnTo>
                      <a:pt x="8593" y="1675"/>
                    </a:lnTo>
                    <a:lnTo>
                      <a:pt x="8619" y="1779"/>
                    </a:lnTo>
                    <a:lnTo>
                      <a:pt x="8636" y="1883"/>
                    </a:lnTo>
                    <a:lnTo>
                      <a:pt x="8645" y="1995"/>
                    </a:lnTo>
                    <a:lnTo>
                      <a:pt x="8662" y="2098"/>
                    </a:lnTo>
                    <a:lnTo>
                      <a:pt x="8662" y="2314"/>
                    </a:lnTo>
                    <a:lnTo>
                      <a:pt x="8645" y="2522"/>
                    </a:lnTo>
                    <a:lnTo>
                      <a:pt x="8602" y="2729"/>
                    </a:lnTo>
                    <a:lnTo>
                      <a:pt x="8550" y="2936"/>
                    </a:lnTo>
                    <a:lnTo>
                      <a:pt x="8472" y="3135"/>
                    </a:lnTo>
                    <a:lnTo>
                      <a:pt x="8377" y="3325"/>
                    </a:lnTo>
                    <a:lnTo>
                      <a:pt x="8317" y="3420"/>
                    </a:lnTo>
                    <a:lnTo>
                      <a:pt x="8265" y="3506"/>
                    </a:lnTo>
                    <a:lnTo>
                      <a:pt x="8196" y="3592"/>
                    </a:lnTo>
                    <a:lnTo>
                      <a:pt x="8127" y="3679"/>
                    </a:lnTo>
                    <a:lnTo>
                      <a:pt x="8058" y="3756"/>
                    </a:lnTo>
                    <a:lnTo>
                      <a:pt x="7980" y="3834"/>
                    </a:lnTo>
                    <a:lnTo>
                      <a:pt x="7894" y="3912"/>
                    </a:lnTo>
                    <a:lnTo>
                      <a:pt x="7807" y="3981"/>
                    </a:lnTo>
                    <a:lnTo>
                      <a:pt x="7721" y="4050"/>
                    </a:lnTo>
                    <a:lnTo>
                      <a:pt x="7626" y="4111"/>
                    </a:lnTo>
                    <a:lnTo>
                      <a:pt x="7522" y="4171"/>
                    </a:lnTo>
                    <a:lnTo>
                      <a:pt x="7427" y="4223"/>
                    </a:lnTo>
                    <a:lnTo>
                      <a:pt x="7324" y="4266"/>
                    </a:lnTo>
                    <a:lnTo>
                      <a:pt x="7220" y="4309"/>
                    </a:lnTo>
                    <a:lnTo>
                      <a:pt x="7117" y="4344"/>
                    </a:lnTo>
                    <a:lnTo>
                      <a:pt x="7013" y="4370"/>
                    </a:lnTo>
                    <a:lnTo>
                      <a:pt x="6909" y="4395"/>
                    </a:lnTo>
                    <a:lnTo>
                      <a:pt x="6806" y="4421"/>
                    </a:lnTo>
                    <a:lnTo>
                      <a:pt x="6693" y="4430"/>
                    </a:lnTo>
                    <a:lnTo>
                      <a:pt x="6590" y="4439"/>
                    </a:lnTo>
                    <a:lnTo>
                      <a:pt x="6374" y="4447"/>
                    </a:lnTo>
                    <a:lnTo>
                      <a:pt x="6167" y="4430"/>
                    </a:lnTo>
                    <a:lnTo>
                      <a:pt x="5959" y="4387"/>
                    </a:lnTo>
                    <a:lnTo>
                      <a:pt x="5752" y="4335"/>
                    </a:lnTo>
                    <a:lnTo>
                      <a:pt x="5554" y="4257"/>
                    </a:lnTo>
                    <a:lnTo>
                      <a:pt x="5364" y="4162"/>
                    </a:lnTo>
                    <a:lnTo>
                      <a:pt x="5269" y="4102"/>
                    </a:lnTo>
                    <a:lnTo>
                      <a:pt x="5182" y="4041"/>
                    </a:lnTo>
                    <a:lnTo>
                      <a:pt x="5096" y="3981"/>
                    </a:lnTo>
                    <a:lnTo>
                      <a:pt x="5010" y="3912"/>
                    </a:lnTo>
                    <a:lnTo>
                      <a:pt x="4932" y="3843"/>
                    </a:lnTo>
                    <a:lnTo>
                      <a:pt x="4854" y="3765"/>
                    </a:lnTo>
                    <a:lnTo>
                      <a:pt x="4776" y="3679"/>
                    </a:lnTo>
                    <a:lnTo>
                      <a:pt x="4707" y="3592"/>
                    </a:lnTo>
                    <a:lnTo>
                      <a:pt x="4638" y="3506"/>
                    </a:lnTo>
                    <a:lnTo>
                      <a:pt x="4578" y="3411"/>
                    </a:lnTo>
                    <a:lnTo>
                      <a:pt x="4517" y="3299"/>
                    </a:lnTo>
                    <a:lnTo>
                      <a:pt x="4465" y="3178"/>
                    </a:lnTo>
                    <a:lnTo>
                      <a:pt x="4224" y="3394"/>
                    </a:lnTo>
                    <a:lnTo>
                      <a:pt x="3991" y="3618"/>
                    </a:lnTo>
                    <a:lnTo>
                      <a:pt x="3757" y="3851"/>
                    </a:lnTo>
                    <a:lnTo>
                      <a:pt x="3533" y="4085"/>
                    </a:lnTo>
                    <a:lnTo>
                      <a:pt x="3308" y="4318"/>
                    </a:lnTo>
                    <a:lnTo>
                      <a:pt x="3092" y="4568"/>
                    </a:lnTo>
                    <a:lnTo>
                      <a:pt x="2885" y="4810"/>
                    </a:lnTo>
                    <a:lnTo>
                      <a:pt x="2687" y="5069"/>
                    </a:lnTo>
                    <a:lnTo>
                      <a:pt x="2799" y="5112"/>
                    </a:lnTo>
                    <a:lnTo>
                      <a:pt x="2911" y="5164"/>
                    </a:lnTo>
                    <a:lnTo>
                      <a:pt x="3015" y="5216"/>
                    </a:lnTo>
                    <a:lnTo>
                      <a:pt x="3110" y="5276"/>
                    </a:lnTo>
                    <a:lnTo>
                      <a:pt x="3196" y="5345"/>
                    </a:lnTo>
                    <a:lnTo>
                      <a:pt x="3282" y="5414"/>
                    </a:lnTo>
                    <a:lnTo>
                      <a:pt x="3369" y="5484"/>
                    </a:lnTo>
                    <a:lnTo>
                      <a:pt x="3446" y="5561"/>
                    </a:lnTo>
                    <a:lnTo>
                      <a:pt x="3524" y="5639"/>
                    </a:lnTo>
                    <a:lnTo>
                      <a:pt x="3593" y="5717"/>
                    </a:lnTo>
                    <a:lnTo>
                      <a:pt x="3654" y="5803"/>
                    </a:lnTo>
                    <a:lnTo>
                      <a:pt x="3723" y="5889"/>
                    </a:lnTo>
                    <a:lnTo>
                      <a:pt x="3826" y="6071"/>
                    </a:lnTo>
                    <a:lnTo>
                      <a:pt x="3921" y="6269"/>
                    </a:lnTo>
                    <a:lnTo>
                      <a:pt x="3991" y="6468"/>
                    </a:lnTo>
                    <a:lnTo>
                      <a:pt x="4042" y="6675"/>
                    </a:lnTo>
                    <a:lnTo>
                      <a:pt x="4077" y="6883"/>
                    </a:lnTo>
                    <a:lnTo>
                      <a:pt x="4086" y="7098"/>
                    </a:lnTo>
                    <a:lnTo>
                      <a:pt x="4086" y="7202"/>
                    </a:lnTo>
                    <a:lnTo>
                      <a:pt x="4077" y="7306"/>
                    </a:lnTo>
                    <a:lnTo>
                      <a:pt x="4068" y="7418"/>
                    </a:lnTo>
                    <a:lnTo>
                      <a:pt x="4051" y="7522"/>
                    </a:lnTo>
                    <a:lnTo>
                      <a:pt x="4025" y="7634"/>
                    </a:lnTo>
                    <a:lnTo>
                      <a:pt x="3999" y="7737"/>
                    </a:lnTo>
                    <a:lnTo>
                      <a:pt x="3965" y="7841"/>
                    </a:lnTo>
                    <a:lnTo>
                      <a:pt x="3921" y="7945"/>
                    </a:lnTo>
                    <a:lnTo>
                      <a:pt x="3878" y="8048"/>
                    </a:lnTo>
                    <a:lnTo>
                      <a:pt x="3826" y="8152"/>
                    </a:lnTo>
                    <a:lnTo>
                      <a:pt x="3775" y="8247"/>
                    </a:lnTo>
                    <a:lnTo>
                      <a:pt x="3714" y="8342"/>
                    </a:lnTo>
                    <a:lnTo>
                      <a:pt x="3645" y="8437"/>
                    </a:lnTo>
                    <a:lnTo>
                      <a:pt x="3576" y="8523"/>
                    </a:lnTo>
                    <a:lnTo>
                      <a:pt x="3507" y="8610"/>
                    </a:lnTo>
                    <a:lnTo>
                      <a:pt x="3429" y="8687"/>
                    </a:lnTo>
                    <a:lnTo>
                      <a:pt x="3351" y="8756"/>
                    </a:lnTo>
                    <a:lnTo>
                      <a:pt x="3274" y="8826"/>
                    </a:lnTo>
                    <a:lnTo>
                      <a:pt x="3187" y="8895"/>
                    </a:lnTo>
                    <a:lnTo>
                      <a:pt x="3101" y="8955"/>
                    </a:lnTo>
                    <a:lnTo>
                      <a:pt x="2920" y="9067"/>
                    </a:lnTo>
                    <a:lnTo>
                      <a:pt x="2721" y="9154"/>
                    </a:lnTo>
                    <a:lnTo>
                      <a:pt x="2522" y="9231"/>
                    </a:lnTo>
                    <a:lnTo>
                      <a:pt x="2315" y="9283"/>
                    </a:lnTo>
                    <a:lnTo>
                      <a:pt x="2108" y="9309"/>
                    </a:lnTo>
                    <a:lnTo>
                      <a:pt x="1892" y="9326"/>
                    </a:lnTo>
                    <a:lnTo>
                      <a:pt x="1788" y="9326"/>
                    </a:lnTo>
                    <a:lnTo>
                      <a:pt x="1685" y="9318"/>
                    </a:lnTo>
                    <a:lnTo>
                      <a:pt x="1573" y="9300"/>
                    </a:lnTo>
                    <a:lnTo>
                      <a:pt x="1469" y="9283"/>
                    </a:lnTo>
                    <a:lnTo>
                      <a:pt x="1357" y="9266"/>
                    </a:lnTo>
                    <a:lnTo>
                      <a:pt x="1253" y="9231"/>
                    </a:lnTo>
                    <a:lnTo>
                      <a:pt x="1149" y="9205"/>
                    </a:lnTo>
                    <a:lnTo>
                      <a:pt x="1046" y="9162"/>
                    </a:lnTo>
                    <a:lnTo>
                      <a:pt x="942" y="9119"/>
                    </a:lnTo>
                    <a:lnTo>
                      <a:pt x="839" y="9067"/>
                    </a:lnTo>
                    <a:lnTo>
                      <a:pt x="718" y="8990"/>
                    </a:lnTo>
                    <a:lnTo>
                      <a:pt x="605" y="8912"/>
                    </a:lnTo>
                    <a:lnTo>
                      <a:pt x="502" y="9214"/>
                    </a:lnTo>
                    <a:lnTo>
                      <a:pt x="407" y="9525"/>
                    </a:lnTo>
                    <a:lnTo>
                      <a:pt x="320" y="9845"/>
                    </a:lnTo>
                    <a:lnTo>
                      <a:pt x="243" y="10164"/>
                    </a:lnTo>
                    <a:lnTo>
                      <a:pt x="174" y="10484"/>
                    </a:lnTo>
                    <a:lnTo>
                      <a:pt x="105" y="10803"/>
                    </a:lnTo>
                    <a:lnTo>
                      <a:pt x="53" y="11131"/>
                    </a:lnTo>
                    <a:lnTo>
                      <a:pt x="1" y="11459"/>
                    </a:lnTo>
                    <a:lnTo>
                      <a:pt x="1" y="11459"/>
                    </a:lnTo>
                    <a:lnTo>
                      <a:pt x="139" y="11433"/>
                    </a:lnTo>
                    <a:lnTo>
                      <a:pt x="277" y="11416"/>
                    </a:lnTo>
                    <a:lnTo>
                      <a:pt x="389" y="11416"/>
                    </a:lnTo>
                    <a:lnTo>
                      <a:pt x="502" y="11425"/>
                    </a:lnTo>
                    <a:lnTo>
                      <a:pt x="614" y="11433"/>
                    </a:lnTo>
                    <a:lnTo>
                      <a:pt x="726" y="11451"/>
                    </a:lnTo>
                    <a:lnTo>
                      <a:pt x="830" y="11468"/>
                    </a:lnTo>
                    <a:lnTo>
                      <a:pt x="934" y="11494"/>
                    </a:lnTo>
                    <a:lnTo>
                      <a:pt x="1037" y="11528"/>
                    </a:lnTo>
                    <a:lnTo>
                      <a:pt x="1141" y="11563"/>
                    </a:lnTo>
                    <a:lnTo>
                      <a:pt x="1244" y="11606"/>
                    </a:lnTo>
                    <a:lnTo>
                      <a:pt x="1339" y="11649"/>
                    </a:lnTo>
                    <a:lnTo>
                      <a:pt x="1521" y="11753"/>
                    </a:lnTo>
                    <a:lnTo>
                      <a:pt x="1702" y="11874"/>
                    </a:lnTo>
                    <a:lnTo>
                      <a:pt x="1858" y="12012"/>
                    </a:lnTo>
                    <a:lnTo>
                      <a:pt x="2004" y="12159"/>
                    </a:lnTo>
                    <a:lnTo>
                      <a:pt x="2143" y="12323"/>
                    </a:lnTo>
                    <a:lnTo>
                      <a:pt x="2255" y="12504"/>
                    </a:lnTo>
                    <a:lnTo>
                      <a:pt x="2315" y="12599"/>
                    </a:lnTo>
                    <a:lnTo>
                      <a:pt x="2358" y="12694"/>
                    </a:lnTo>
                    <a:lnTo>
                      <a:pt x="2402" y="12798"/>
                    </a:lnTo>
                    <a:lnTo>
                      <a:pt x="2436" y="12893"/>
                    </a:lnTo>
                    <a:lnTo>
                      <a:pt x="2471" y="12996"/>
                    </a:lnTo>
                    <a:lnTo>
                      <a:pt x="2505" y="13109"/>
                    </a:lnTo>
                    <a:lnTo>
                      <a:pt x="2522" y="13212"/>
                    </a:lnTo>
                    <a:lnTo>
                      <a:pt x="2540" y="13325"/>
                    </a:lnTo>
                    <a:lnTo>
                      <a:pt x="2557" y="13437"/>
                    </a:lnTo>
                    <a:lnTo>
                      <a:pt x="2566" y="13549"/>
                    </a:lnTo>
                    <a:lnTo>
                      <a:pt x="2566" y="13661"/>
                    </a:lnTo>
                    <a:lnTo>
                      <a:pt x="2557" y="13774"/>
                    </a:lnTo>
                    <a:lnTo>
                      <a:pt x="2548" y="13886"/>
                    </a:lnTo>
                    <a:lnTo>
                      <a:pt x="2531" y="13998"/>
                    </a:lnTo>
                    <a:lnTo>
                      <a:pt x="2514" y="14102"/>
                    </a:lnTo>
                    <a:lnTo>
                      <a:pt x="2488" y="14205"/>
                    </a:lnTo>
                    <a:lnTo>
                      <a:pt x="2453" y="14309"/>
                    </a:lnTo>
                    <a:lnTo>
                      <a:pt x="2419" y="14413"/>
                    </a:lnTo>
                    <a:lnTo>
                      <a:pt x="2376" y="14516"/>
                    </a:lnTo>
                    <a:lnTo>
                      <a:pt x="2332" y="14611"/>
                    </a:lnTo>
                    <a:lnTo>
                      <a:pt x="2229" y="14801"/>
                    </a:lnTo>
                    <a:lnTo>
                      <a:pt x="2108" y="14974"/>
                    </a:lnTo>
                    <a:lnTo>
                      <a:pt x="1970" y="15129"/>
                    </a:lnTo>
                    <a:lnTo>
                      <a:pt x="1823" y="15285"/>
                    </a:lnTo>
                    <a:lnTo>
                      <a:pt x="1650" y="15414"/>
                    </a:lnTo>
                    <a:lnTo>
                      <a:pt x="1478" y="15535"/>
                    </a:lnTo>
                    <a:lnTo>
                      <a:pt x="1383" y="15587"/>
                    </a:lnTo>
                    <a:lnTo>
                      <a:pt x="1288" y="15630"/>
                    </a:lnTo>
                    <a:lnTo>
                      <a:pt x="1184" y="15674"/>
                    </a:lnTo>
                    <a:lnTo>
                      <a:pt x="1089" y="15717"/>
                    </a:lnTo>
                    <a:lnTo>
                      <a:pt x="985" y="15743"/>
                    </a:lnTo>
                    <a:lnTo>
                      <a:pt x="873" y="15777"/>
                    </a:lnTo>
                    <a:lnTo>
                      <a:pt x="769" y="15794"/>
                    </a:lnTo>
                    <a:lnTo>
                      <a:pt x="657" y="15820"/>
                    </a:lnTo>
                    <a:lnTo>
                      <a:pt x="545" y="15829"/>
                    </a:lnTo>
                    <a:lnTo>
                      <a:pt x="433" y="15838"/>
                    </a:lnTo>
                    <a:lnTo>
                      <a:pt x="277" y="15829"/>
                    </a:lnTo>
                    <a:lnTo>
                      <a:pt x="122" y="15812"/>
                    </a:lnTo>
                    <a:lnTo>
                      <a:pt x="182" y="16140"/>
                    </a:lnTo>
                    <a:lnTo>
                      <a:pt x="260" y="16468"/>
                    </a:lnTo>
                    <a:lnTo>
                      <a:pt x="346" y="16787"/>
                    </a:lnTo>
                    <a:lnTo>
                      <a:pt x="433" y="17107"/>
                    </a:lnTo>
                    <a:lnTo>
                      <a:pt x="536" y="17427"/>
                    </a:lnTo>
                    <a:lnTo>
                      <a:pt x="640" y="17737"/>
                    </a:lnTo>
                    <a:lnTo>
                      <a:pt x="752" y="18040"/>
                    </a:lnTo>
                    <a:lnTo>
                      <a:pt x="873" y="18351"/>
                    </a:lnTo>
                    <a:lnTo>
                      <a:pt x="994" y="18247"/>
                    </a:lnTo>
                    <a:lnTo>
                      <a:pt x="1054" y="18204"/>
                    </a:lnTo>
                    <a:lnTo>
                      <a:pt x="1124" y="18152"/>
                    </a:lnTo>
                    <a:lnTo>
                      <a:pt x="1219" y="18100"/>
                    </a:lnTo>
                    <a:lnTo>
                      <a:pt x="1313" y="18048"/>
                    </a:lnTo>
                    <a:lnTo>
                      <a:pt x="1417" y="17996"/>
                    </a:lnTo>
                    <a:lnTo>
                      <a:pt x="1521" y="17953"/>
                    </a:lnTo>
                    <a:lnTo>
                      <a:pt x="1624" y="17919"/>
                    </a:lnTo>
                    <a:lnTo>
                      <a:pt x="1728" y="17893"/>
                    </a:lnTo>
                    <a:lnTo>
                      <a:pt x="1832" y="17867"/>
                    </a:lnTo>
                    <a:lnTo>
                      <a:pt x="1944" y="17850"/>
                    </a:lnTo>
                    <a:lnTo>
                      <a:pt x="2048" y="17832"/>
                    </a:lnTo>
                    <a:lnTo>
                      <a:pt x="2151" y="17824"/>
                    </a:lnTo>
                    <a:lnTo>
                      <a:pt x="2367" y="17824"/>
                    </a:lnTo>
                    <a:lnTo>
                      <a:pt x="2583" y="17841"/>
                    </a:lnTo>
                    <a:lnTo>
                      <a:pt x="2790" y="17876"/>
                    </a:lnTo>
                    <a:lnTo>
                      <a:pt x="2989" y="17936"/>
                    </a:lnTo>
                    <a:lnTo>
                      <a:pt x="3187" y="18005"/>
                    </a:lnTo>
                    <a:lnTo>
                      <a:pt x="3377" y="18109"/>
                    </a:lnTo>
                    <a:lnTo>
                      <a:pt x="3472" y="18161"/>
                    </a:lnTo>
                    <a:lnTo>
                      <a:pt x="3559" y="18221"/>
                    </a:lnTo>
                    <a:lnTo>
                      <a:pt x="3645" y="18281"/>
                    </a:lnTo>
                    <a:lnTo>
                      <a:pt x="3731" y="18351"/>
                    </a:lnTo>
                    <a:lnTo>
                      <a:pt x="3809" y="18428"/>
                    </a:lnTo>
                    <a:lnTo>
                      <a:pt x="3887" y="18506"/>
                    </a:lnTo>
                    <a:lnTo>
                      <a:pt x="3965" y="18584"/>
                    </a:lnTo>
                    <a:lnTo>
                      <a:pt x="4034" y="18670"/>
                    </a:lnTo>
                    <a:lnTo>
                      <a:pt x="4103" y="18765"/>
                    </a:lnTo>
                    <a:lnTo>
                      <a:pt x="4163" y="18860"/>
                    </a:lnTo>
                    <a:lnTo>
                      <a:pt x="4224" y="18955"/>
                    </a:lnTo>
                    <a:lnTo>
                      <a:pt x="4275" y="19050"/>
                    </a:lnTo>
                    <a:lnTo>
                      <a:pt x="4319" y="19154"/>
                    </a:lnTo>
                    <a:lnTo>
                      <a:pt x="4362" y="19257"/>
                    </a:lnTo>
                    <a:lnTo>
                      <a:pt x="4396" y="19361"/>
                    </a:lnTo>
                    <a:lnTo>
                      <a:pt x="4431" y="19465"/>
                    </a:lnTo>
                    <a:lnTo>
                      <a:pt x="4457" y="19568"/>
                    </a:lnTo>
                    <a:lnTo>
                      <a:pt x="4474" y="19680"/>
                    </a:lnTo>
                    <a:lnTo>
                      <a:pt x="4491" y="19784"/>
                    </a:lnTo>
                    <a:lnTo>
                      <a:pt x="4500" y="19888"/>
                    </a:lnTo>
                    <a:lnTo>
                      <a:pt x="4500" y="20104"/>
                    </a:lnTo>
                    <a:lnTo>
                      <a:pt x="4483" y="20319"/>
                    </a:lnTo>
                    <a:lnTo>
                      <a:pt x="4448" y="20527"/>
                    </a:lnTo>
                    <a:lnTo>
                      <a:pt x="4388" y="20725"/>
                    </a:lnTo>
                    <a:lnTo>
                      <a:pt x="4310" y="20924"/>
                    </a:lnTo>
                    <a:lnTo>
                      <a:pt x="4215" y="21114"/>
                    </a:lnTo>
                    <a:lnTo>
                      <a:pt x="4163" y="21209"/>
                    </a:lnTo>
                    <a:lnTo>
                      <a:pt x="4103" y="21295"/>
                    </a:lnTo>
                    <a:lnTo>
                      <a:pt x="4034" y="21382"/>
                    </a:lnTo>
                    <a:lnTo>
                      <a:pt x="3965" y="21468"/>
                    </a:lnTo>
                    <a:lnTo>
                      <a:pt x="3896" y="21554"/>
                    </a:lnTo>
                    <a:lnTo>
                      <a:pt x="3818" y="21632"/>
                    </a:lnTo>
                    <a:lnTo>
                      <a:pt x="3731" y="21701"/>
                    </a:lnTo>
                    <a:lnTo>
                      <a:pt x="3645" y="21770"/>
                    </a:lnTo>
                    <a:lnTo>
                      <a:pt x="3559" y="21839"/>
                    </a:lnTo>
                    <a:lnTo>
                      <a:pt x="3464" y="21900"/>
                    </a:lnTo>
                    <a:lnTo>
                      <a:pt x="3386" y="21943"/>
                    </a:lnTo>
                    <a:lnTo>
                      <a:pt x="3317" y="21986"/>
                    </a:lnTo>
                    <a:lnTo>
                      <a:pt x="3162" y="22055"/>
                    </a:lnTo>
                    <a:lnTo>
                      <a:pt x="3377" y="22306"/>
                    </a:lnTo>
                    <a:lnTo>
                      <a:pt x="3611" y="22547"/>
                    </a:lnTo>
                    <a:lnTo>
                      <a:pt x="3844" y="22781"/>
                    </a:lnTo>
                    <a:lnTo>
                      <a:pt x="4077" y="23014"/>
                    </a:lnTo>
                    <a:lnTo>
                      <a:pt x="4327" y="23238"/>
                    </a:lnTo>
                    <a:lnTo>
                      <a:pt x="4578" y="23463"/>
                    </a:lnTo>
                    <a:lnTo>
                      <a:pt x="4828" y="23670"/>
                    </a:lnTo>
                    <a:lnTo>
                      <a:pt x="5087" y="23877"/>
                    </a:lnTo>
                    <a:lnTo>
                      <a:pt x="5148" y="23722"/>
                    </a:lnTo>
                    <a:lnTo>
                      <a:pt x="5182" y="23644"/>
                    </a:lnTo>
                    <a:lnTo>
                      <a:pt x="5217" y="23566"/>
                    </a:lnTo>
                    <a:lnTo>
                      <a:pt x="5277" y="23471"/>
                    </a:lnTo>
                    <a:lnTo>
                      <a:pt x="5338" y="23376"/>
                    </a:lnTo>
                    <a:lnTo>
                      <a:pt x="5398" y="23281"/>
                    </a:lnTo>
                    <a:lnTo>
                      <a:pt x="5467" y="23195"/>
                    </a:lnTo>
                    <a:lnTo>
                      <a:pt x="5536" y="23109"/>
                    </a:lnTo>
                    <a:lnTo>
                      <a:pt x="5614" y="23031"/>
                    </a:lnTo>
                    <a:lnTo>
                      <a:pt x="5692" y="22962"/>
                    </a:lnTo>
                    <a:lnTo>
                      <a:pt x="5778" y="22893"/>
                    </a:lnTo>
                    <a:lnTo>
                      <a:pt x="5864" y="22824"/>
                    </a:lnTo>
                    <a:lnTo>
                      <a:pt x="5951" y="22763"/>
                    </a:lnTo>
                    <a:lnTo>
                      <a:pt x="6132" y="22651"/>
                    </a:lnTo>
                    <a:lnTo>
                      <a:pt x="6322" y="22565"/>
                    </a:lnTo>
                    <a:lnTo>
                      <a:pt x="6521" y="22487"/>
                    </a:lnTo>
                    <a:lnTo>
                      <a:pt x="6728" y="22435"/>
                    </a:lnTo>
                    <a:lnTo>
                      <a:pt x="6935" y="22409"/>
                    </a:lnTo>
                    <a:lnTo>
                      <a:pt x="7151" y="22392"/>
                    </a:lnTo>
                    <a:lnTo>
                      <a:pt x="7255" y="22392"/>
                    </a:lnTo>
                    <a:lnTo>
                      <a:pt x="7367" y="22401"/>
                    </a:lnTo>
                    <a:lnTo>
                      <a:pt x="7471" y="22418"/>
                    </a:lnTo>
                    <a:lnTo>
                      <a:pt x="7583" y="22435"/>
                    </a:lnTo>
                    <a:lnTo>
                      <a:pt x="7687" y="22452"/>
                    </a:lnTo>
                    <a:lnTo>
                      <a:pt x="7790" y="22487"/>
                    </a:lnTo>
                    <a:lnTo>
                      <a:pt x="7894" y="22513"/>
                    </a:lnTo>
                    <a:lnTo>
                      <a:pt x="8006" y="22556"/>
                    </a:lnTo>
                    <a:lnTo>
                      <a:pt x="8110" y="22599"/>
                    </a:lnTo>
                    <a:lnTo>
                      <a:pt x="8205" y="22651"/>
                    </a:lnTo>
                    <a:lnTo>
                      <a:pt x="8308" y="22711"/>
                    </a:lnTo>
                    <a:lnTo>
                      <a:pt x="8403" y="22772"/>
                    </a:lnTo>
                    <a:lnTo>
                      <a:pt x="8490" y="22832"/>
                    </a:lnTo>
                    <a:lnTo>
                      <a:pt x="8576" y="22901"/>
                    </a:lnTo>
                    <a:lnTo>
                      <a:pt x="8662" y="22971"/>
                    </a:lnTo>
                    <a:lnTo>
                      <a:pt x="8740" y="23048"/>
                    </a:lnTo>
                    <a:lnTo>
                      <a:pt x="8818" y="23126"/>
                    </a:lnTo>
                    <a:lnTo>
                      <a:pt x="8887" y="23212"/>
                    </a:lnTo>
                    <a:lnTo>
                      <a:pt x="8947" y="23290"/>
                    </a:lnTo>
                    <a:lnTo>
                      <a:pt x="9016" y="23385"/>
                    </a:lnTo>
                    <a:lnTo>
                      <a:pt x="9120" y="23566"/>
                    </a:lnTo>
                    <a:lnTo>
                      <a:pt x="9215" y="23756"/>
                    </a:lnTo>
                    <a:lnTo>
                      <a:pt x="9284" y="23955"/>
                    </a:lnTo>
                    <a:lnTo>
                      <a:pt x="9336" y="24162"/>
                    </a:lnTo>
                    <a:lnTo>
                      <a:pt x="9370" y="24369"/>
                    </a:lnTo>
                    <a:lnTo>
                      <a:pt x="9379" y="24585"/>
                    </a:lnTo>
                    <a:lnTo>
                      <a:pt x="9379" y="24689"/>
                    </a:lnTo>
                    <a:lnTo>
                      <a:pt x="9370" y="24801"/>
                    </a:lnTo>
                    <a:lnTo>
                      <a:pt x="9362" y="24905"/>
                    </a:lnTo>
                    <a:lnTo>
                      <a:pt x="9345" y="25017"/>
                    </a:lnTo>
                    <a:lnTo>
                      <a:pt x="9319" y="25121"/>
                    </a:lnTo>
                    <a:lnTo>
                      <a:pt x="9293" y="25224"/>
                    </a:lnTo>
                    <a:lnTo>
                      <a:pt x="9258" y="25328"/>
                    </a:lnTo>
                    <a:lnTo>
                      <a:pt x="9215" y="25432"/>
                    </a:lnTo>
                    <a:lnTo>
                      <a:pt x="9172" y="25535"/>
                    </a:lnTo>
                    <a:lnTo>
                      <a:pt x="9120" y="25639"/>
                    </a:lnTo>
                    <a:lnTo>
                      <a:pt x="9077" y="25717"/>
                    </a:lnTo>
                    <a:lnTo>
                      <a:pt x="9025" y="25794"/>
                    </a:lnTo>
                    <a:lnTo>
                      <a:pt x="8921" y="25941"/>
                    </a:lnTo>
                    <a:lnTo>
                      <a:pt x="9232" y="26045"/>
                    </a:lnTo>
                    <a:lnTo>
                      <a:pt x="9552" y="26140"/>
                    </a:lnTo>
                    <a:lnTo>
                      <a:pt x="9871" y="26226"/>
                    </a:lnTo>
                    <a:lnTo>
                      <a:pt x="10199" y="26312"/>
                    </a:lnTo>
                    <a:lnTo>
                      <a:pt x="10528" y="26382"/>
                    </a:lnTo>
                    <a:lnTo>
                      <a:pt x="10856" y="26451"/>
                    </a:lnTo>
                    <a:lnTo>
                      <a:pt x="11184" y="26502"/>
                    </a:lnTo>
                    <a:lnTo>
                      <a:pt x="11521" y="26554"/>
                    </a:lnTo>
                    <a:lnTo>
                      <a:pt x="11495" y="26382"/>
                    </a:lnTo>
                    <a:lnTo>
                      <a:pt x="11478" y="26295"/>
                    </a:lnTo>
                    <a:lnTo>
                      <a:pt x="11478" y="26209"/>
                    </a:lnTo>
                    <a:lnTo>
                      <a:pt x="11478" y="26088"/>
                    </a:lnTo>
                    <a:lnTo>
                      <a:pt x="11478" y="25976"/>
                    </a:lnTo>
                    <a:lnTo>
                      <a:pt x="11486" y="25872"/>
                    </a:lnTo>
                    <a:lnTo>
                      <a:pt x="11503" y="25760"/>
                    </a:lnTo>
                    <a:lnTo>
                      <a:pt x="11521" y="25648"/>
                    </a:lnTo>
                    <a:lnTo>
                      <a:pt x="11547" y="25544"/>
                    </a:lnTo>
                    <a:lnTo>
                      <a:pt x="11581" y="25440"/>
                    </a:lnTo>
                    <a:lnTo>
                      <a:pt x="11616" y="25337"/>
                    </a:lnTo>
                    <a:lnTo>
                      <a:pt x="11659" y="25242"/>
                    </a:lnTo>
                    <a:lnTo>
                      <a:pt x="11702" y="25147"/>
                    </a:lnTo>
                    <a:lnTo>
                      <a:pt x="11806" y="24957"/>
                    </a:lnTo>
                    <a:lnTo>
                      <a:pt x="11927" y="24784"/>
                    </a:lnTo>
                    <a:lnTo>
                      <a:pt x="12065" y="24620"/>
                    </a:lnTo>
                    <a:lnTo>
                      <a:pt x="12220" y="24473"/>
                    </a:lnTo>
                    <a:lnTo>
                      <a:pt x="12384" y="24335"/>
                    </a:lnTo>
                    <a:lnTo>
                      <a:pt x="12566" y="24223"/>
                    </a:lnTo>
                    <a:lnTo>
                      <a:pt x="12652" y="24171"/>
                    </a:lnTo>
                    <a:lnTo>
                      <a:pt x="12756" y="24119"/>
                    </a:lnTo>
                    <a:lnTo>
                      <a:pt x="12851" y="24076"/>
                    </a:lnTo>
                    <a:lnTo>
                      <a:pt x="12954" y="24041"/>
                    </a:lnTo>
                    <a:lnTo>
                      <a:pt x="13058" y="24007"/>
                    </a:lnTo>
                    <a:lnTo>
                      <a:pt x="13161" y="23981"/>
                    </a:lnTo>
                    <a:lnTo>
                      <a:pt x="13274" y="23955"/>
                    </a:lnTo>
                    <a:lnTo>
                      <a:pt x="13377" y="23938"/>
                    </a:lnTo>
                    <a:lnTo>
                      <a:pt x="13490" y="23929"/>
                    </a:lnTo>
                    <a:lnTo>
                      <a:pt x="13602" y="23920"/>
                    </a:lnTo>
                    <a:lnTo>
                      <a:pt x="13835" y="23920"/>
                    </a:lnTo>
                    <a:lnTo>
                      <a:pt x="13939" y="23929"/>
                    </a:lnTo>
                    <a:lnTo>
                      <a:pt x="14051" y="23946"/>
                    </a:lnTo>
                    <a:lnTo>
                      <a:pt x="14163" y="23972"/>
                    </a:lnTo>
                    <a:lnTo>
                      <a:pt x="14267" y="23998"/>
                    </a:lnTo>
                    <a:lnTo>
                      <a:pt x="14370" y="24024"/>
                    </a:lnTo>
                    <a:lnTo>
                      <a:pt x="14474" y="24059"/>
                    </a:lnTo>
                    <a:lnTo>
                      <a:pt x="14569" y="24102"/>
                    </a:lnTo>
                    <a:lnTo>
                      <a:pt x="14664" y="24145"/>
                    </a:lnTo>
                    <a:lnTo>
                      <a:pt x="14854" y="24249"/>
                    </a:lnTo>
                    <a:lnTo>
                      <a:pt x="15027" y="24369"/>
                    </a:lnTo>
                    <a:lnTo>
                      <a:pt x="15191" y="24508"/>
                    </a:lnTo>
                    <a:lnTo>
                      <a:pt x="15338" y="24663"/>
                    </a:lnTo>
                    <a:lnTo>
                      <a:pt x="15467" y="24827"/>
                    </a:lnTo>
                    <a:lnTo>
                      <a:pt x="15588" y="25009"/>
                    </a:lnTo>
                    <a:lnTo>
                      <a:pt x="15640" y="25095"/>
                    </a:lnTo>
                    <a:lnTo>
                      <a:pt x="15692" y="25199"/>
                    </a:lnTo>
                    <a:lnTo>
                      <a:pt x="15735" y="25293"/>
                    </a:lnTo>
                    <a:lnTo>
                      <a:pt x="15769" y="25397"/>
                    </a:lnTo>
                    <a:lnTo>
                      <a:pt x="15804" y="25501"/>
                    </a:lnTo>
                    <a:lnTo>
                      <a:pt x="15830" y="25604"/>
                    </a:lnTo>
                    <a:lnTo>
                      <a:pt x="15856" y="25717"/>
                    </a:lnTo>
                    <a:lnTo>
                      <a:pt x="15873" y="25820"/>
                    </a:lnTo>
                    <a:lnTo>
                      <a:pt x="15882" y="25933"/>
                    </a:lnTo>
                    <a:lnTo>
                      <a:pt x="15890" y="26045"/>
                    </a:lnTo>
                    <a:lnTo>
                      <a:pt x="15890" y="26140"/>
                    </a:lnTo>
                    <a:lnTo>
                      <a:pt x="15890" y="26235"/>
                    </a:lnTo>
                    <a:lnTo>
                      <a:pt x="15864" y="26416"/>
                    </a:lnTo>
                    <a:lnTo>
                      <a:pt x="16201" y="26347"/>
                    </a:lnTo>
                    <a:lnTo>
                      <a:pt x="16529" y="26269"/>
                    </a:lnTo>
                    <a:lnTo>
                      <a:pt x="16849" y="26183"/>
                    </a:lnTo>
                    <a:lnTo>
                      <a:pt x="17177" y="26088"/>
                    </a:lnTo>
                    <a:lnTo>
                      <a:pt x="17496" y="25984"/>
                    </a:lnTo>
                    <a:lnTo>
                      <a:pt x="17807" y="25881"/>
                    </a:lnTo>
                    <a:lnTo>
                      <a:pt x="18118" y="25760"/>
                    </a:lnTo>
                    <a:lnTo>
                      <a:pt x="18429" y="25639"/>
                    </a:lnTo>
                    <a:lnTo>
                      <a:pt x="18317" y="25501"/>
                    </a:lnTo>
                    <a:lnTo>
                      <a:pt x="18265" y="25432"/>
                    </a:lnTo>
                    <a:lnTo>
                      <a:pt x="18213" y="25363"/>
                    </a:lnTo>
                    <a:lnTo>
                      <a:pt x="18153" y="25268"/>
                    </a:lnTo>
                    <a:lnTo>
                      <a:pt x="18101" y="25164"/>
                    </a:lnTo>
                    <a:lnTo>
                      <a:pt x="18058" y="25060"/>
                    </a:lnTo>
                    <a:lnTo>
                      <a:pt x="18015" y="24957"/>
                    </a:lnTo>
                    <a:lnTo>
                      <a:pt x="17980" y="24853"/>
                    </a:lnTo>
                    <a:lnTo>
                      <a:pt x="17946" y="24749"/>
                    </a:lnTo>
                    <a:lnTo>
                      <a:pt x="17920" y="24646"/>
                    </a:lnTo>
                    <a:lnTo>
                      <a:pt x="17902" y="24542"/>
                    </a:lnTo>
                    <a:lnTo>
                      <a:pt x="17885" y="24430"/>
                    </a:lnTo>
                    <a:lnTo>
                      <a:pt x="17876" y="24326"/>
                    </a:lnTo>
                    <a:lnTo>
                      <a:pt x="17876" y="24110"/>
                    </a:lnTo>
                    <a:lnTo>
                      <a:pt x="17894" y="23903"/>
                    </a:lnTo>
                    <a:lnTo>
                      <a:pt x="17928" y="23696"/>
                    </a:lnTo>
                    <a:lnTo>
                      <a:pt x="17989" y="23489"/>
                    </a:lnTo>
                    <a:lnTo>
                      <a:pt x="18066" y="23290"/>
                    </a:lnTo>
                    <a:lnTo>
                      <a:pt x="18161" y="23100"/>
                    </a:lnTo>
                    <a:lnTo>
                      <a:pt x="18213" y="23005"/>
                    </a:lnTo>
                    <a:lnTo>
                      <a:pt x="18274" y="22919"/>
                    </a:lnTo>
                    <a:lnTo>
                      <a:pt x="18343" y="22832"/>
                    </a:lnTo>
                    <a:lnTo>
                      <a:pt x="18412" y="22746"/>
                    </a:lnTo>
                    <a:lnTo>
                      <a:pt x="18481" y="22668"/>
                    </a:lnTo>
                    <a:lnTo>
                      <a:pt x="18559" y="22591"/>
                    </a:lnTo>
                    <a:lnTo>
                      <a:pt x="18645" y="22513"/>
                    </a:lnTo>
                    <a:lnTo>
                      <a:pt x="18731" y="22444"/>
                    </a:lnTo>
                    <a:lnTo>
                      <a:pt x="18818" y="22375"/>
                    </a:lnTo>
                    <a:lnTo>
                      <a:pt x="18913" y="22314"/>
                    </a:lnTo>
                    <a:lnTo>
                      <a:pt x="19008" y="22254"/>
                    </a:lnTo>
                    <a:lnTo>
                      <a:pt x="19111" y="22202"/>
                    </a:lnTo>
                    <a:lnTo>
                      <a:pt x="19215" y="22159"/>
                    </a:lnTo>
                    <a:lnTo>
                      <a:pt x="19319" y="22116"/>
                    </a:lnTo>
                    <a:lnTo>
                      <a:pt x="19422" y="22081"/>
                    </a:lnTo>
                    <a:lnTo>
                      <a:pt x="19526" y="22055"/>
                    </a:lnTo>
                    <a:lnTo>
                      <a:pt x="19629" y="22029"/>
                    </a:lnTo>
                    <a:lnTo>
                      <a:pt x="19733" y="22003"/>
                    </a:lnTo>
                    <a:lnTo>
                      <a:pt x="19837" y="21995"/>
                    </a:lnTo>
                    <a:lnTo>
                      <a:pt x="19949" y="21986"/>
                    </a:lnTo>
                    <a:lnTo>
                      <a:pt x="20165" y="21977"/>
                    </a:lnTo>
                    <a:lnTo>
                      <a:pt x="20372" y="21995"/>
                    </a:lnTo>
                    <a:lnTo>
                      <a:pt x="20579" y="22038"/>
                    </a:lnTo>
                    <a:lnTo>
                      <a:pt x="20787" y="22090"/>
                    </a:lnTo>
                    <a:lnTo>
                      <a:pt x="20985" y="22167"/>
                    </a:lnTo>
                    <a:lnTo>
                      <a:pt x="21175" y="22262"/>
                    </a:lnTo>
                    <a:lnTo>
                      <a:pt x="21270" y="22323"/>
                    </a:lnTo>
                    <a:lnTo>
                      <a:pt x="21357" y="22383"/>
                    </a:lnTo>
                    <a:lnTo>
                      <a:pt x="21443" y="22444"/>
                    </a:lnTo>
                    <a:lnTo>
                      <a:pt x="21529" y="22513"/>
                    </a:lnTo>
                    <a:lnTo>
                      <a:pt x="21607" y="22582"/>
                    </a:lnTo>
                    <a:lnTo>
                      <a:pt x="21685" y="22660"/>
                    </a:lnTo>
                    <a:lnTo>
                      <a:pt x="21762" y="22746"/>
                    </a:lnTo>
                    <a:lnTo>
                      <a:pt x="21832" y="22832"/>
                    </a:lnTo>
                    <a:lnTo>
                      <a:pt x="21892" y="22919"/>
                    </a:lnTo>
                    <a:lnTo>
                      <a:pt x="21961" y="23014"/>
                    </a:lnTo>
                    <a:lnTo>
                      <a:pt x="22004" y="23091"/>
                    </a:lnTo>
                    <a:lnTo>
                      <a:pt x="22047" y="23169"/>
                    </a:lnTo>
                    <a:lnTo>
                      <a:pt x="22117" y="23333"/>
                    </a:lnTo>
                    <a:lnTo>
                      <a:pt x="22358" y="23109"/>
                    </a:lnTo>
                    <a:lnTo>
                      <a:pt x="22600" y="22884"/>
                    </a:lnTo>
                    <a:lnTo>
                      <a:pt x="22842" y="22642"/>
                    </a:lnTo>
                    <a:lnTo>
                      <a:pt x="23066" y="22401"/>
                    </a:lnTo>
                    <a:lnTo>
                      <a:pt x="23291" y="22159"/>
                    </a:lnTo>
                    <a:lnTo>
                      <a:pt x="23507" y="21908"/>
                    </a:lnTo>
                    <a:lnTo>
                      <a:pt x="23723" y="21649"/>
                    </a:lnTo>
                    <a:lnTo>
                      <a:pt x="23930" y="21390"/>
                    </a:lnTo>
                    <a:lnTo>
                      <a:pt x="23775" y="21330"/>
                    </a:lnTo>
                    <a:lnTo>
                      <a:pt x="23697" y="21295"/>
                    </a:lnTo>
                    <a:lnTo>
                      <a:pt x="23628" y="21261"/>
                    </a:lnTo>
                    <a:lnTo>
                      <a:pt x="23524" y="21209"/>
                    </a:lnTo>
                    <a:lnTo>
                      <a:pt x="23429" y="21148"/>
                    </a:lnTo>
                    <a:lnTo>
                      <a:pt x="23334" y="21079"/>
                    </a:lnTo>
                    <a:lnTo>
                      <a:pt x="23248" y="21010"/>
                    </a:lnTo>
                    <a:lnTo>
                      <a:pt x="23170" y="20941"/>
                    </a:lnTo>
                    <a:lnTo>
                      <a:pt x="23092" y="20863"/>
                    </a:lnTo>
                    <a:lnTo>
                      <a:pt x="23015" y="20786"/>
                    </a:lnTo>
                    <a:lnTo>
                      <a:pt x="22946" y="20708"/>
                    </a:lnTo>
                    <a:lnTo>
                      <a:pt x="22876" y="20622"/>
                    </a:lnTo>
                    <a:lnTo>
                      <a:pt x="22816" y="20535"/>
                    </a:lnTo>
                    <a:lnTo>
                      <a:pt x="22712" y="20345"/>
                    </a:lnTo>
                    <a:lnTo>
                      <a:pt x="22617" y="20155"/>
                    </a:lnTo>
                    <a:lnTo>
                      <a:pt x="22548" y="19957"/>
                    </a:lnTo>
                    <a:lnTo>
                      <a:pt x="22496" y="19749"/>
                    </a:lnTo>
                    <a:lnTo>
                      <a:pt x="22462" y="19542"/>
                    </a:lnTo>
                    <a:lnTo>
                      <a:pt x="22453" y="19326"/>
                    </a:lnTo>
                    <a:lnTo>
                      <a:pt x="22453" y="19223"/>
                    </a:lnTo>
                    <a:lnTo>
                      <a:pt x="22462" y="19119"/>
                    </a:lnTo>
                    <a:lnTo>
                      <a:pt x="22471" y="19007"/>
                    </a:lnTo>
                    <a:lnTo>
                      <a:pt x="22488" y="18903"/>
                    </a:lnTo>
                    <a:lnTo>
                      <a:pt x="22514" y="18791"/>
                    </a:lnTo>
                    <a:lnTo>
                      <a:pt x="22540" y="18687"/>
                    </a:lnTo>
                    <a:lnTo>
                      <a:pt x="22574" y="18584"/>
                    </a:lnTo>
                    <a:lnTo>
                      <a:pt x="22609" y="18480"/>
                    </a:lnTo>
                    <a:lnTo>
                      <a:pt x="22661" y="18376"/>
                    </a:lnTo>
                    <a:lnTo>
                      <a:pt x="22712" y="18273"/>
                    </a:lnTo>
                    <a:lnTo>
                      <a:pt x="22764" y="18178"/>
                    </a:lnTo>
                    <a:lnTo>
                      <a:pt x="22825" y="18083"/>
                    </a:lnTo>
                    <a:lnTo>
                      <a:pt x="22885" y="17988"/>
                    </a:lnTo>
                    <a:lnTo>
                      <a:pt x="22954" y="17901"/>
                    </a:lnTo>
                    <a:lnTo>
                      <a:pt x="23032" y="17815"/>
                    </a:lnTo>
                    <a:lnTo>
                      <a:pt x="23101" y="17737"/>
                    </a:lnTo>
                    <a:lnTo>
                      <a:pt x="23187" y="17668"/>
                    </a:lnTo>
                    <a:lnTo>
                      <a:pt x="23265" y="17599"/>
                    </a:lnTo>
                    <a:lnTo>
                      <a:pt x="23351" y="17530"/>
                    </a:lnTo>
                    <a:lnTo>
                      <a:pt x="23438" y="17470"/>
                    </a:lnTo>
                    <a:lnTo>
                      <a:pt x="23619" y="17357"/>
                    </a:lnTo>
                    <a:lnTo>
                      <a:pt x="23818" y="17271"/>
                    </a:lnTo>
                    <a:lnTo>
                      <a:pt x="24016" y="17193"/>
                    </a:lnTo>
                    <a:lnTo>
                      <a:pt x="24215" y="17142"/>
                    </a:lnTo>
                    <a:lnTo>
                      <a:pt x="24431" y="17116"/>
                    </a:lnTo>
                    <a:lnTo>
                      <a:pt x="24638" y="17098"/>
                    </a:lnTo>
                    <a:lnTo>
                      <a:pt x="24750" y="17098"/>
                    </a:lnTo>
                    <a:lnTo>
                      <a:pt x="24854" y="17107"/>
                    </a:lnTo>
                    <a:lnTo>
                      <a:pt x="24966" y="17124"/>
                    </a:lnTo>
                    <a:lnTo>
                      <a:pt x="25070" y="17142"/>
                    </a:lnTo>
                    <a:lnTo>
                      <a:pt x="25173" y="17159"/>
                    </a:lnTo>
                    <a:lnTo>
                      <a:pt x="25286" y="17193"/>
                    </a:lnTo>
                    <a:lnTo>
                      <a:pt x="25389" y="17219"/>
                    </a:lnTo>
                    <a:lnTo>
                      <a:pt x="25493" y="17262"/>
                    </a:lnTo>
                    <a:lnTo>
                      <a:pt x="25597" y="17306"/>
                    </a:lnTo>
                    <a:lnTo>
                      <a:pt x="25700" y="17357"/>
                    </a:lnTo>
                    <a:lnTo>
                      <a:pt x="25769" y="17401"/>
                    </a:lnTo>
                    <a:lnTo>
                      <a:pt x="25838" y="17444"/>
                    </a:lnTo>
                    <a:lnTo>
                      <a:pt x="25968" y="17539"/>
                    </a:lnTo>
                    <a:lnTo>
                      <a:pt x="26072" y="17228"/>
                    </a:lnTo>
                    <a:lnTo>
                      <a:pt x="26167" y="16917"/>
                    </a:lnTo>
                    <a:lnTo>
                      <a:pt x="26244" y="16598"/>
                    </a:lnTo>
                    <a:lnTo>
                      <a:pt x="26322" y="16278"/>
                    </a:lnTo>
                    <a:lnTo>
                      <a:pt x="26391" y="15950"/>
                    </a:lnTo>
                    <a:lnTo>
                      <a:pt x="26460" y="15630"/>
                    </a:lnTo>
                    <a:lnTo>
                      <a:pt x="26512" y="15294"/>
                    </a:lnTo>
                    <a:lnTo>
                      <a:pt x="26555" y="14965"/>
                    </a:lnTo>
                    <a:lnTo>
                      <a:pt x="26408" y="14991"/>
                    </a:lnTo>
                    <a:lnTo>
                      <a:pt x="26262" y="15009"/>
                    </a:lnTo>
                    <a:lnTo>
                      <a:pt x="26149" y="15009"/>
                    </a:lnTo>
                    <a:lnTo>
                      <a:pt x="26037" y="15000"/>
                    </a:lnTo>
                    <a:lnTo>
                      <a:pt x="25925" y="14991"/>
                    </a:lnTo>
                    <a:lnTo>
                      <a:pt x="25813" y="14974"/>
                    </a:lnTo>
                    <a:lnTo>
                      <a:pt x="25709" y="14957"/>
                    </a:lnTo>
                    <a:lnTo>
                      <a:pt x="25605" y="14931"/>
                    </a:lnTo>
                    <a:lnTo>
                      <a:pt x="25493" y="14896"/>
                    </a:lnTo>
                    <a:lnTo>
                      <a:pt x="25398" y="14862"/>
                    </a:lnTo>
                    <a:lnTo>
                      <a:pt x="25294" y="14819"/>
                    </a:lnTo>
                    <a:lnTo>
                      <a:pt x="25199" y="14775"/>
                    </a:lnTo>
                    <a:lnTo>
                      <a:pt x="25009" y="14672"/>
                    </a:lnTo>
                    <a:lnTo>
                      <a:pt x="24837" y="14551"/>
                    </a:lnTo>
                    <a:lnTo>
                      <a:pt x="24673" y="14413"/>
                    </a:lnTo>
                    <a:lnTo>
                      <a:pt x="24526" y="14266"/>
                    </a:lnTo>
                    <a:lnTo>
                      <a:pt x="24396" y="14093"/>
                    </a:lnTo>
                    <a:lnTo>
                      <a:pt x="24275" y="13920"/>
                    </a:lnTo>
                    <a:lnTo>
                      <a:pt x="24224" y="13825"/>
                    </a:lnTo>
                    <a:lnTo>
                      <a:pt x="24180" y="13731"/>
                    </a:lnTo>
                    <a:lnTo>
                      <a:pt x="24137" y="13627"/>
                    </a:lnTo>
                    <a:lnTo>
                      <a:pt x="24094" y="13532"/>
                    </a:lnTo>
                    <a:lnTo>
                      <a:pt x="24060" y="13428"/>
                    </a:lnTo>
                    <a:lnTo>
                      <a:pt x="24034" y="13316"/>
                    </a:lnTo>
                    <a:lnTo>
                      <a:pt x="24008" y="13212"/>
                    </a:lnTo>
                    <a:lnTo>
                      <a:pt x="23990" y="13100"/>
                    </a:lnTo>
                    <a:lnTo>
                      <a:pt x="23982" y="12988"/>
                    </a:lnTo>
                    <a:lnTo>
                      <a:pt x="23973" y="12876"/>
                    </a:lnTo>
                    <a:lnTo>
                      <a:pt x="23973" y="12763"/>
                    </a:lnTo>
                    <a:lnTo>
                      <a:pt x="23982" y="12651"/>
                    </a:lnTo>
                    <a:lnTo>
                      <a:pt x="23990" y="12539"/>
                    </a:lnTo>
                    <a:lnTo>
                      <a:pt x="24008" y="12427"/>
                    </a:lnTo>
                    <a:lnTo>
                      <a:pt x="24025" y="12323"/>
                    </a:lnTo>
                    <a:lnTo>
                      <a:pt x="24051" y="12219"/>
                    </a:lnTo>
                    <a:lnTo>
                      <a:pt x="24085" y="12116"/>
                    </a:lnTo>
                    <a:lnTo>
                      <a:pt x="24120" y="12012"/>
                    </a:lnTo>
                    <a:lnTo>
                      <a:pt x="24154" y="11908"/>
                    </a:lnTo>
                    <a:lnTo>
                      <a:pt x="24206" y="11813"/>
                    </a:lnTo>
                    <a:lnTo>
                      <a:pt x="24310" y="11623"/>
                    </a:lnTo>
                    <a:lnTo>
                      <a:pt x="24431" y="11451"/>
                    </a:lnTo>
                    <a:lnTo>
                      <a:pt x="24569" y="11287"/>
                    </a:lnTo>
                    <a:lnTo>
                      <a:pt x="24716" y="11140"/>
                    </a:lnTo>
                    <a:lnTo>
                      <a:pt x="24880" y="11010"/>
                    </a:lnTo>
                    <a:lnTo>
                      <a:pt x="25061" y="10889"/>
                    </a:lnTo>
                    <a:lnTo>
                      <a:pt x="25156" y="10838"/>
                    </a:lnTo>
                    <a:lnTo>
                      <a:pt x="25251" y="10794"/>
                    </a:lnTo>
                    <a:lnTo>
                      <a:pt x="25346" y="10751"/>
                    </a:lnTo>
                    <a:lnTo>
                      <a:pt x="25450" y="10708"/>
                    </a:lnTo>
                    <a:lnTo>
                      <a:pt x="25553" y="10674"/>
                    </a:lnTo>
                    <a:lnTo>
                      <a:pt x="25666" y="10648"/>
                    </a:lnTo>
                    <a:lnTo>
                      <a:pt x="25769" y="10630"/>
                    </a:lnTo>
                    <a:lnTo>
                      <a:pt x="25882" y="10604"/>
                    </a:lnTo>
                    <a:lnTo>
                      <a:pt x="25994" y="10596"/>
                    </a:lnTo>
                    <a:lnTo>
                      <a:pt x="26106" y="10587"/>
                    </a:lnTo>
                    <a:lnTo>
                      <a:pt x="26253" y="10596"/>
                    </a:lnTo>
                    <a:lnTo>
                      <a:pt x="26400" y="10604"/>
                    </a:lnTo>
                    <a:lnTo>
                      <a:pt x="26331" y="10285"/>
                    </a:lnTo>
                    <a:lnTo>
                      <a:pt x="26253" y="9965"/>
                    </a:lnTo>
                    <a:lnTo>
                      <a:pt x="26167" y="9646"/>
                    </a:lnTo>
                    <a:lnTo>
                      <a:pt x="26072" y="9326"/>
                    </a:lnTo>
                    <a:lnTo>
                      <a:pt x="25977" y="9016"/>
                    </a:lnTo>
                    <a:lnTo>
                      <a:pt x="25864" y="8713"/>
                    </a:lnTo>
                    <a:lnTo>
                      <a:pt x="25752" y="8402"/>
                    </a:lnTo>
                    <a:lnTo>
                      <a:pt x="25631" y="8109"/>
                    </a:lnTo>
                    <a:lnTo>
                      <a:pt x="25528" y="8186"/>
                    </a:lnTo>
                    <a:lnTo>
                      <a:pt x="25415" y="8273"/>
                    </a:lnTo>
                    <a:lnTo>
                      <a:pt x="25320" y="8325"/>
                    </a:lnTo>
                    <a:lnTo>
                      <a:pt x="25217" y="8376"/>
                    </a:lnTo>
                    <a:lnTo>
                      <a:pt x="25122" y="8428"/>
                    </a:lnTo>
                    <a:lnTo>
                      <a:pt x="25018" y="8471"/>
                    </a:lnTo>
                    <a:lnTo>
                      <a:pt x="24914" y="8506"/>
                    </a:lnTo>
                    <a:lnTo>
                      <a:pt x="24811" y="8532"/>
                    </a:lnTo>
                    <a:lnTo>
                      <a:pt x="24699" y="8558"/>
                    </a:lnTo>
                    <a:lnTo>
                      <a:pt x="24595" y="8575"/>
                    </a:lnTo>
                    <a:lnTo>
                      <a:pt x="24491" y="8592"/>
                    </a:lnTo>
                    <a:lnTo>
                      <a:pt x="24379" y="8601"/>
                    </a:lnTo>
                    <a:lnTo>
                      <a:pt x="24172" y="8601"/>
                    </a:lnTo>
                    <a:lnTo>
                      <a:pt x="23956" y="8584"/>
                    </a:lnTo>
                    <a:lnTo>
                      <a:pt x="23749" y="8549"/>
                    </a:lnTo>
                    <a:lnTo>
                      <a:pt x="23541" y="8489"/>
                    </a:lnTo>
                    <a:lnTo>
                      <a:pt x="23351" y="8411"/>
                    </a:lnTo>
                    <a:lnTo>
                      <a:pt x="23153" y="8316"/>
                    </a:lnTo>
                    <a:lnTo>
                      <a:pt x="23066" y="8264"/>
                    </a:lnTo>
                    <a:lnTo>
                      <a:pt x="22971" y="8204"/>
                    </a:lnTo>
                    <a:lnTo>
                      <a:pt x="22885" y="8143"/>
                    </a:lnTo>
                    <a:lnTo>
                      <a:pt x="22807" y="8074"/>
                    </a:lnTo>
                    <a:lnTo>
                      <a:pt x="22721" y="7997"/>
                    </a:lnTo>
                    <a:lnTo>
                      <a:pt x="22643" y="7919"/>
                    </a:lnTo>
                    <a:lnTo>
                      <a:pt x="22574" y="7841"/>
                    </a:lnTo>
                    <a:lnTo>
                      <a:pt x="22505" y="7755"/>
                    </a:lnTo>
                    <a:lnTo>
                      <a:pt x="22436" y="7660"/>
                    </a:lnTo>
                    <a:lnTo>
                      <a:pt x="22376" y="7565"/>
                    </a:lnTo>
                    <a:lnTo>
                      <a:pt x="22315" y="7470"/>
                    </a:lnTo>
                    <a:lnTo>
                      <a:pt x="22263" y="7366"/>
                    </a:lnTo>
                    <a:lnTo>
                      <a:pt x="22211" y="7271"/>
                    </a:lnTo>
                    <a:lnTo>
                      <a:pt x="22177" y="7167"/>
                    </a:lnTo>
                    <a:lnTo>
                      <a:pt x="22134" y="7064"/>
                    </a:lnTo>
                    <a:lnTo>
                      <a:pt x="22108" y="6960"/>
                    </a:lnTo>
                    <a:lnTo>
                      <a:pt x="22082" y="6857"/>
                    </a:lnTo>
                    <a:lnTo>
                      <a:pt x="22065" y="6744"/>
                    </a:lnTo>
                    <a:lnTo>
                      <a:pt x="22047" y="6641"/>
                    </a:lnTo>
                    <a:lnTo>
                      <a:pt x="22039" y="6537"/>
                    </a:lnTo>
                    <a:lnTo>
                      <a:pt x="22039" y="6321"/>
                    </a:lnTo>
                    <a:lnTo>
                      <a:pt x="22056" y="6105"/>
                    </a:lnTo>
                    <a:lnTo>
                      <a:pt x="22091" y="5898"/>
                    </a:lnTo>
                    <a:lnTo>
                      <a:pt x="22151" y="5699"/>
                    </a:lnTo>
                    <a:lnTo>
                      <a:pt x="22229" y="5501"/>
                    </a:lnTo>
                    <a:lnTo>
                      <a:pt x="22324" y="5311"/>
                    </a:lnTo>
                    <a:lnTo>
                      <a:pt x="22376" y="5216"/>
                    </a:lnTo>
                    <a:lnTo>
                      <a:pt x="22436" y="5130"/>
                    </a:lnTo>
                    <a:lnTo>
                      <a:pt x="22496" y="5035"/>
                    </a:lnTo>
                    <a:lnTo>
                      <a:pt x="22566" y="4957"/>
                    </a:lnTo>
                    <a:lnTo>
                      <a:pt x="22643" y="4870"/>
                    </a:lnTo>
                    <a:lnTo>
                      <a:pt x="22721" y="4793"/>
                    </a:lnTo>
                    <a:lnTo>
                      <a:pt x="22799" y="4724"/>
                    </a:lnTo>
                    <a:lnTo>
                      <a:pt x="22885" y="4655"/>
                    </a:lnTo>
                    <a:lnTo>
                      <a:pt x="22980" y="4585"/>
                    </a:lnTo>
                    <a:lnTo>
                      <a:pt x="23075" y="4525"/>
                    </a:lnTo>
                    <a:lnTo>
                      <a:pt x="23187" y="4456"/>
                    </a:lnTo>
                    <a:lnTo>
                      <a:pt x="23308" y="4404"/>
                    </a:lnTo>
                    <a:lnTo>
                      <a:pt x="23092" y="4162"/>
                    </a:lnTo>
                    <a:lnTo>
                      <a:pt x="22868" y="3929"/>
                    </a:lnTo>
                    <a:lnTo>
                      <a:pt x="22635" y="3696"/>
                    </a:lnTo>
                    <a:lnTo>
                      <a:pt x="22401" y="3471"/>
                    </a:lnTo>
                    <a:lnTo>
                      <a:pt x="22160" y="3256"/>
                    </a:lnTo>
                    <a:lnTo>
                      <a:pt x="21918" y="3040"/>
                    </a:lnTo>
                    <a:lnTo>
                      <a:pt x="21667" y="2832"/>
                    </a:lnTo>
                    <a:lnTo>
                      <a:pt x="21408" y="2634"/>
                    </a:lnTo>
                    <a:lnTo>
                      <a:pt x="21365" y="2746"/>
                    </a:lnTo>
                    <a:lnTo>
                      <a:pt x="21322" y="2858"/>
                    </a:lnTo>
                    <a:lnTo>
                      <a:pt x="21262" y="2953"/>
                    </a:lnTo>
                    <a:lnTo>
                      <a:pt x="21201" y="3048"/>
                    </a:lnTo>
                    <a:lnTo>
                      <a:pt x="21141" y="3143"/>
                    </a:lnTo>
                    <a:lnTo>
                      <a:pt x="21072" y="3230"/>
                    </a:lnTo>
                    <a:lnTo>
                      <a:pt x="21003" y="3316"/>
                    </a:lnTo>
                    <a:lnTo>
                      <a:pt x="20925" y="3394"/>
                    </a:lnTo>
                    <a:lnTo>
                      <a:pt x="20847" y="3463"/>
                    </a:lnTo>
                    <a:lnTo>
                      <a:pt x="20761" y="3532"/>
                    </a:lnTo>
                    <a:lnTo>
                      <a:pt x="20674" y="3601"/>
                    </a:lnTo>
                    <a:lnTo>
                      <a:pt x="20588" y="3661"/>
                    </a:lnTo>
                    <a:lnTo>
                      <a:pt x="20407" y="3774"/>
                    </a:lnTo>
                    <a:lnTo>
                      <a:pt x="20217" y="3860"/>
                    </a:lnTo>
                    <a:lnTo>
                      <a:pt x="20018" y="3938"/>
                    </a:lnTo>
                    <a:lnTo>
                      <a:pt x="19811" y="3990"/>
                    </a:lnTo>
                    <a:lnTo>
                      <a:pt x="19595" y="4016"/>
                    </a:lnTo>
                    <a:lnTo>
                      <a:pt x="19388" y="4033"/>
                    </a:lnTo>
                    <a:lnTo>
                      <a:pt x="19275" y="4033"/>
                    </a:lnTo>
                    <a:lnTo>
                      <a:pt x="19172" y="4024"/>
                    </a:lnTo>
                    <a:lnTo>
                      <a:pt x="19068" y="4007"/>
                    </a:lnTo>
                    <a:lnTo>
                      <a:pt x="18956" y="3990"/>
                    </a:lnTo>
                    <a:lnTo>
                      <a:pt x="18852" y="3972"/>
                    </a:lnTo>
                    <a:lnTo>
                      <a:pt x="18749" y="3938"/>
                    </a:lnTo>
                    <a:lnTo>
                      <a:pt x="18636" y="3912"/>
                    </a:lnTo>
                    <a:lnTo>
                      <a:pt x="18533" y="3869"/>
                    </a:lnTo>
                    <a:lnTo>
                      <a:pt x="18429" y="3826"/>
                    </a:lnTo>
                    <a:lnTo>
                      <a:pt x="18334" y="3774"/>
                    </a:lnTo>
                    <a:lnTo>
                      <a:pt x="18231" y="3713"/>
                    </a:lnTo>
                    <a:lnTo>
                      <a:pt x="18136" y="3653"/>
                    </a:lnTo>
                    <a:lnTo>
                      <a:pt x="18041" y="3592"/>
                    </a:lnTo>
                    <a:lnTo>
                      <a:pt x="17954" y="3523"/>
                    </a:lnTo>
                    <a:lnTo>
                      <a:pt x="17876" y="3454"/>
                    </a:lnTo>
                    <a:lnTo>
                      <a:pt x="17799" y="3376"/>
                    </a:lnTo>
                    <a:lnTo>
                      <a:pt x="17721" y="3299"/>
                    </a:lnTo>
                    <a:lnTo>
                      <a:pt x="17652" y="3212"/>
                    </a:lnTo>
                    <a:lnTo>
                      <a:pt x="17583" y="3135"/>
                    </a:lnTo>
                    <a:lnTo>
                      <a:pt x="17522" y="3040"/>
                    </a:lnTo>
                    <a:lnTo>
                      <a:pt x="17419" y="2858"/>
                    </a:lnTo>
                    <a:lnTo>
                      <a:pt x="17324" y="2668"/>
                    </a:lnTo>
                    <a:lnTo>
                      <a:pt x="17255" y="2470"/>
                    </a:lnTo>
                    <a:lnTo>
                      <a:pt x="17203" y="2263"/>
                    </a:lnTo>
                    <a:lnTo>
                      <a:pt x="17168" y="2055"/>
                    </a:lnTo>
                    <a:lnTo>
                      <a:pt x="17160" y="1839"/>
                    </a:lnTo>
                    <a:lnTo>
                      <a:pt x="17160" y="1736"/>
                    </a:lnTo>
                    <a:lnTo>
                      <a:pt x="17168" y="1623"/>
                    </a:lnTo>
                    <a:lnTo>
                      <a:pt x="17177" y="1520"/>
                    </a:lnTo>
                    <a:lnTo>
                      <a:pt x="17194" y="1408"/>
                    </a:lnTo>
                    <a:lnTo>
                      <a:pt x="17220" y="1304"/>
                    </a:lnTo>
                    <a:lnTo>
                      <a:pt x="17246" y="1200"/>
                    </a:lnTo>
                    <a:lnTo>
                      <a:pt x="17281" y="1097"/>
                    </a:lnTo>
                    <a:lnTo>
                      <a:pt x="17315" y="984"/>
                    </a:lnTo>
                    <a:lnTo>
                      <a:pt x="17367" y="889"/>
                    </a:lnTo>
                    <a:lnTo>
                      <a:pt x="17419" y="786"/>
                    </a:lnTo>
                    <a:lnTo>
                      <a:pt x="17479" y="682"/>
                    </a:lnTo>
                    <a:lnTo>
                      <a:pt x="17548" y="579"/>
                    </a:lnTo>
                    <a:lnTo>
                      <a:pt x="17246" y="484"/>
                    </a:lnTo>
                    <a:lnTo>
                      <a:pt x="16935" y="389"/>
                    </a:lnTo>
                    <a:lnTo>
                      <a:pt x="16624" y="302"/>
                    </a:lnTo>
                    <a:lnTo>
                      <a:pt x="16313" y="225"/>
                    </a:lnTo>
                    <a:lnTo>
                      <a:pt x="15994" y="155"/>
                    </a:lnTo>
                    <a:lnTo>
                      <a:pt x="15674" y="95"/>
                    </a:lnTo>
                    <a:lnTo>
                      <a:pt x="15355" y="43"/>
                    </a:lnTo>
                    <a:lnTo>
                      <a:pt x="150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8;p13">
                <a:extLst>
                  <a:ext uri="{FF2B5EF4-FFF2-40B4-BE49-F238E27FC236}">
                    <a16:creationId xmlns:a16="http://schemas.microsoft.com/office/drawing/2014/main" id="{7E0B5695-8DDE-37E7-DD33-A78123F98067}"/>
                  </a:ext>
                </a:extLst>
              </p:cNvPr>
              <p:cNvSpPr/>
              <p:nvPr/>
            </p:nvSpPr>
            <p:spPr>
              <a:xfrm>
                <a:off x="915800" y="378450"/>
                <a:ext cx="1286275" cy="1549650"/>
              </a:xfrm>
              <a:custGeom>
                <a:avLst/>
                <a:gdLst/>
                <a:ahLst/>
                <a:cxnLst/>
                <a:rect l="l" t="t" r="r" b="b"/>
                <a:pathLst>
                  <a:path w="51451" h="61986" extrusionOk="0">
                    <a:moveTo>
                      <a:pt x="0" y="0"/>
                    </a:moveTo>
                    <a:lnTo>
                      <a:pt x="0" y="61986"/>
                    </a:lnTo>
                    <a:lnTo>
                      <a:pt x="51451" y="61986"/>
                    </a:lnTo>
                    <a:lnTo>
                      <a:pt x="514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9;p13">
                <a:extLst>
                  <a:ext uri="{FF2B5EF4-FFF2-40B4-BE49-F238E27FC236}">
                    <a16:creationId xmlns:a16="http://schemas.microsoft.com/office/drawing/2014/main" id="{974103B3-3B9F-E1F9-69E9-81F1C9A60B3F}"/>
                  </a:ext>
                </a:extLst>
              </p:cNvPr>
              <p:cNvSpPr/>
              <p:nvPr/>
            </p:nvSpPr>
            <p:spPr>
              <a:xfrm>
                <a:off x="1177025" y="990050"/>
                <a:ext cx="143350" cy="3396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3585" extrusionOk="0">
                    <a:moveTo>
                      <a:pt x="0" y="1"/>
                    </a:moveTo>
                    <a:lnTo>
                      <a:pt x="0" y="13584"/>
                    </a:lnTo>
                    <a:lnTo>
                      <a:pt x="5734" y="13584"/>
                    </a:lnTo>
                    <a:lnTo>
                      <a:pt x="57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0;p13">
                <a:extLst>
                  <a:ext uri="{FF2B5EF4-FFF2-40B4-BE49-F238E27FC236}">
                    <a16:creationId xmlns:a16="http://schemas.microsoft.com/office/drawing/2014/main" id="{3D72F6F3-5D40-3C65-8375-CA6C37449476}"/>
                  </a:ext>
                </a:extLst>
              </p:cNvPr>
              <p:cNvSpPr/>
              <p:nvPr/>
            </p:nvSpPr>
            <p:spPr>
              <a:xfrm>
                <a:off x="1398725" y="823825"/>
                <a:ext cx="143600" cy="505850"/>
              </a:xfrm>
              <a:custGeom>
                <a:avLst/>
                <a:gdLst/>
                <a:ahLst/>
                <a:cxnLst/>
                <a:rect l="l" t="t" r="r" b="b"/>
                <a:pathLst>
                  <a:path w="5744" h="20234" extrusionOk="0">
                    <a:moveTo>
                      <a:pt x="1" y="0"/>
                    </a:moveTo>
                    <a:lnTo>
                      <a:pt x="1" y="20233"/>
                    </a:lnTo>
                    <a:lnTo>
                      <a:pt x="5743" y="20233"/>
                    </a:lnTo>
                    <a:lnTo>
                      <a:pt x="57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1;p13">
                <a:extLst>
                  <a:ext uri="{FF2B5EF4-FFF2-40B4-BE49-F238E27FC236}">
                    <a16:creationId xmlns:a16="http://schemas.microsoft.com/office/drawing/2014/main" id="{FF0D1709-EE85-3C06-35D8-645CA0B08172}"/>
                  </a:ext>
                </a:extLst>
              </p:cNvPr>
              <p:cNvSpPr/>
              <p:nvPr/>
            </p:nvSpPr>
            <p:spPr>
              <a:xfrm>
                <a:off x="1620675" y="594550"/>
                <a:ext cx="143575" cy="735125"/>
              </a:xfrm>
              <a:custGeom>
                <a:avLst/>
                <a:gdLst/>
                <a:ahLst/>
                <a:cxnLst/>
                <a:rect l="l" t="t" r="r" b="b"/>
                <a:pathLst>
                  <a:path w="5743" h="29405" extrusionOk="0">
                    <a:moveTo>
                      <a:pt x="0" y="0"/>
                    </a:moveTo>
                    <a:lnTo>
                      <a:pt x="0" y="29404"/>
                    </a:lnTo>
                    <a:lnTo>
                      <a:pt x="5743" y="29404"/>
                    </a:lnTo>
                    <a:lnTo>
                      <a:pt x="57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2;p13">
                <a:extLst>
                  <a:ext uri="{FF2B5EF4-FFF2-40B4-BE49-F238E27FC236}">
                    <a16:creationId xmlns:a16="http://schemas.microsoft.com/office/drawing/2014/main" id="{005774A7-8BEA-EADC-EC2A-100B85BBDE91}"/>
                  </a:ext>
                </a:extLst>
              </p:cNvPr>
              <p:cNvSpPr/>
              <p:nvPr/>
            </p:nvSpPr>
            <p:spPr>
              <a:xfrm>
                <a:off x="1842600" y="916000"/>
                <a:ext cx="143375" cy="413675"/>
              </a:xfrm>
              <a:custGeom>
                <a:avLst/>
                <a:gdLst/>
                <a:ahLst/>
                <a:cxnLst/>
                <a:rect l="l" t="t" r="r" b="b"/>
                <a:pathLst>
                  <a:path w="5735" h="16547" extrusionOk="0">
                    <a:moveTo>
                      <a:pt x="0" y="1"/>
                    </a:moveTo>
                    <a:lnTo>
                      <a:pt x="0" y="16546"/>
                    </a:lnTo>
                    <a:lnTo>
                      <a:pt x="5734" y="16546"/>
                    </a:lnTo>
                    <a:lnTo>
                      <a:pt x="57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;p13">
                <a:extLst>
                  <a:ext uri="{FF2B5EF4-FFF2-40B4-BE49-F238E27FC236}">
                    <a16:creationId xmlns:a16="http://schemas.microsoft.com/office/drawing/2014/main" id="{1A0C1992-21E4-80E2-604A-D6F2C432D9E7}"/>
                  </a:ext>
                </a:extLst>
              </p:cNvPr>
              <p:cNvSpPr/>
              <p:nvPr/>
            </p:nvSpPr>
            <p:spPr>
              <a:xfrm>
                <a:off x="1087425" y="603175"/>
                <a:ext cx="953600" cy="735350"/>
              </a:xfrm>
              <a:custGeom>
                <a:avLst/>
                <a:gdLst/>
                <a:ahLst/>
                <a:cxnLst/>
                <a:rect l="l" t="t" r="r" b="b"/>
                <a:pathLst>
                  <a:path w="38144" h="29414" extrusionOk="0">
                    <a:moveTo>
                      <a:pt x="164" y="1"/>
                    </a:moveTo>
                    <a:lnTo>
                      <a:pt x="121" y="18"/>
                    </a:lnTo>
                    <a:lnTo>
                      <a:pt x="87" y="35"/>
                    </a:lnTo>
                    <a:lnTo>
                      <a:pt x="61" y="61"/>
                    </a:lnTo>
                    <a:lnTo>
                      <a:pt x="35" y="87"/>
                    </a:lnTo>
                    <a:lnTo>
                      <a:pt x="18" y="122"/>
                    </a:lnTo>
                    <a:lnTo>
                      <a:pt x="0" y="165"/>
                    </a:lnTo>
                    <a:lnTo>
                      <a:pt x="0" y="208"/>
                    </a:lnTo>
                    <a:lnTo>
                      <a:pt x="0" y="29413"/>
                    </a:lnTo>
                    <a:lnTo>
                      <a:pt x="37945" y="29413"/>
                    </a:lnTo>
                    <a:lnTo>
                      <a:pt x="37979" y="29405"/>
                    </a:lnTo>
                    <a:lnTo>
                      <a:pt x="38023" y="29396"/>
                    </a:lnTo>
                    <a:lnTo>
                      <a:pt x="38057" y="29379"/>
                    </a:lnTo>
                    <a:lnTo>
                      <a:pt x="38083" y="29353"/>
                    </a:lnTo>
                    <a:lnTo>
                      <a:pt x="38109" y="29318"/>
                    </a:lnTo>
                    <a:lnTo>
                      <a:pt x="38126" y="29284"/>
                    </a:lnTo>
                    <a:lnTo>
                      <a:pt x="38143" y="29249"/>
                    </a:lnTo>
                    <a:lnTo>
                      <a:pt x="38143" y="29206"/>
                    </a:lnTo>
                    <a:lnTo>
                      <a:pt x="38143" y="29163"/>
                    </a:lnTo>
                    <a:lnTo>
                      <a:pt x="38126" y="29128"/>
                    </a:lnTo>
                    <a:lnTo>
                      <a:pt x="38109" y="29094"/>
                    </a:lnTo>
                    <a:lnTo>
                      <a:pt x="38083" y="29059"/>
                    </a:lnTo>
                    <a:lnTo>
                      <a:pt x="38057" y="29033"/>
                    </a:lnTo>
                    <a:lnTo>
                      <a:pt x="38023" y="29016"/>
                    </a:lnTo>
                    <a:lnTo>
                      <a:pt x="37979" y="29007"/>
                    </a:lnTo>
                    <a:lnTo>
                      <a:pt x="37945" y="28999"/>
                    </a:lnTo>
                    <a:lnTo>
                      <a:pt x="406" y="28999"/>
                    </a:lnTo>
                    <a:lnTo>
                      <a:pt x="406" y="208"/>
                    </a:lnTo>
                    <a:lnTo>
                      <a:pt x="406" y="165"/>
                    </a:lnTo>
                    <a:lnTo>
                      <a:pt x="389" y="122"/>
                    </a:lnTo>
                    <a:lnTo>
                      <a:pt x="372" y="87"/>
                    </a:lnTo>
                    <a:lnTo>
                      <a:pt x="346" y="61"/>
                    </a:lnTo>
                    <a:lnTo>
                      <a:pt x="320" y="35"/>
                    </a:lnTo>
                    <a:lnTo>
                      <a:pt x="285" y="18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4;p13">
                <a:extLst>
                  <a:ext uri="{FF2B5EF4-FFF2-40B4-BE49-F238E27FC236}">
                    <a16:creationId xmlns:a16="http://schemas.microsoft.com/office/drawing/2014/main" id="{3CD0F8DD-DCCE-6E7B-00AF-111DF5F26A1F}"/>
                  </a:ext>
                </a:extLst>
              </p:cNvPr>
              <p:cNvSpPr/>
              <p:nvPr/>
            </p:nvSpPr>
            <p:spPr>
              <a:xfrm>
                <a:off x="1073825" y="1471475"/>
                <a:ext cx="965900" cy="92650"/>
              </a:xfrm>
              <a:custGeom>
                <a:avLst/>
                <a:gdLst/>
                <a:ahLst/>
                <a:cxnLst/>
                <a:rect l="l" t="t" r="r" b="b"/>
                <a:pathLst>
                  <a:path w="38636" h="3706" extrusionOk="0">
                    <a:moveTo>
                      <a:pt x="0" y="1"/>
                    </a:moveTo>
                    <a:lnTo>
                      <a:pt x="0" y="3705"/>
                    </a:lnTo>
                    <a:lnTo>
                      <a:pt x="38636" y="3705"/>
                    </a:lnTo>
                    <a:lnTo>
                      <a:pt x="38636" y="1"/>
                    </a:lnTo>
                    <a:close/>
                  </a:path>
                </a:pathLst>
              </a:custGeom>
              <a:solidFill>
                <a:srgbClr val="FE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5;p13">
                <a:extLst>
                  <a:ext uri="{FF2B5EF4-FFF2-40B4-BE49-F238E27FC236}">
                    <a16:creationId xmlns:a16="http://schemas.microsoft.com/office/drawing/2014/main" id="{912CFBC0-D5CE-87D2-2F50-9AD0ACC58DBF}"/>
                  </a:ext>
                </a:extLst>
              </p:cNvPr>
              <p:cNvSpPr/>
              <p:nvPr/>
            </p:nvSpPr>
            <p:spPr>
              <a:xfrm>
                <a:off x="1073825" y="1641175"/>
                <a:ext cx="965900" cy="92425"/>
              </a:xfrm>
              <a:custGeom>
                <a:avLst/>
                <a:gdLst/>
                <a:ahLst/>
                <a:cxnLst/>
                <a:rect l="l" t="t" r="r" b="b"/>
                <a:pathLst>
                  <a:path w="38636" h="3697" extrusionOk="0">
                    <a:moveTo>
                      <a:pt x="0" y="0"/>
                    </a:moveTo>
                    <a:lnTo>
                      <a:pt x="0" y="3696"/>
                    </a:lnTo>
                    <a:lnTo>
                      <a:pt x="38636" y="3696"/>
                    </a:lnTo>
                    <a:lnTo>
                      <a:pt x="38636" y="0"/>
                    </a:lnTo>
                    <a:close/>
                  </a:path>
                </a:pathLst>
              </a:custGeom>
              <a:solidFill>
                <a:srgbClr val="FE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6;p13">
                <a:extLst>
                  <a:ext uri="{FF2B5EF4-FFF2-40B4-BE49-F238E27FC236}">
                    <a16:creationId xmlns:a16="http://schemas.microsoft.com/office/drawing/2014/main" id="{D9AFFF50-5676-E546-AB1D-9E4EE3382A5D}"/>
                  </a:ext>
                </a:extLst>
              </p:cNvPr>
              <p:cNvSpPr/>
              <p:nvPr/>
            </p:nvSpPr>
            <p:spPr>
              <a:xfrm>
                <a:off x="1849075" y="2301575"/>
                <a:ext cx="1074500" cy="486200"/>
              </a:xfrm>
              <a:custGeom>
                <a:avLst/>
                <a:gdLst/>
                <a:ahLst/>
                <a:cxnLst/>
                <a:rect l="l" t="t" r="r" b="b"/>
                <a:pathLst>
                  <a:path w="42980" h="19448" extrusionOk="0">
                    <a:moveTo>
                      <a:pt x="21563" y="0"/>
                    </a:moveTo>
                    <a:lnTo>
                      <a:pt x="9905" y="14940"/>
                    </a:lnTo>
                    <a:lnTo>
                      <a:pt x="1313" y="5648"/>
                    </a:lnTo>
                    <a:lnTo>
                      <a:pt x="0" y="6866"/>
                    </a:lnTo>
                    <a:lnTo>
                      <a:pt x="10026" y="17695"/>
                    </a:lnTo>
                    <a:lnTo>
                      <a:pt x="21589" y="2876"/>
                    </a:lnTo>
                    <a:lnTo>
                      <a:pt x="34879" y="19448"/>
                    </a:lnTo>
                    <a:lnTo>
                      <a:pt x="42979" y="2919"/>
                    </a:lnTo>
                    <a:lnTo>
                      <a:pt x="41641" y="1581"/>
                    </a:lnTo>
                    <a:lnTo>
                      <a:pt x="34517" y="16140"/>
                    </a:lnTo>
                    <a:lnTo>
                      <a:pt x="215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7;p13">
                <a:extLst>
                  <a:ext uri="{FF2B5EF4-FFF2-40B4-BE49-F238E27FC236}">
                    <a16:creationId xmlns:a16="http://schemas.microsoft.com/office/drawing/2014/main" id="{2DCA6930-6D71-B56D-DD8F-1552A2B6F2A2}"/>
                  </a:ext>
                </a:extLst>
              </p:cNvPr>
              <p:cNvSpPr/>
              <p:nvPr/>
            </p:nvSpPr>
            <p:spPr>
              <a:xfrm>
                <a:off x="2661675" y="2689100"/>
                <a:ext cx="114675" cy="114650"/>
              </a:xfrm>
              <a:custGeom>
                <a:avLst/>
                <a:gdLst/>
                <a:ahLst/>
                <a:cxnLst/>
                <a:rect l="l" t="t" r="r" b="b"/>
                <a:pathLst>
                  <a:path w="4587" h="4586" extrusionOk="0">
                    <a:moveTo>
                      <a:pt x="2177" y="0"/>
                    </a:moveTo>
                    <a:lnTo>
                      <a:pt x="2056" y="9"/>
                    </a:lnTo>
                    <a:lnTo>
                      <a:pt x="1944" y="26"/>
                    </a:lnTo>
                    <a:lnTo>
                      <a:pt x="1831" y="43"/>
                    </a:lnTo>
                    <a:lnTo>
                      <a:pt x="1719" y="69"/>
                    </a:lnTo>
                    <a:lnTo>
                      <a:pt x="1607" y="104"/>
                    </a:lnTo>
                    <a:lnTo>
                      <a:pt x="1503" y="138"/>
                    </a:lnTo>
                    <a:lnTo>
                      <a:pt x="1400" y="182"/>
                    </a:lnTo>
                    <a:lnTo>
                      <a:pt x="1296" y="225"/>
                    </a:lnTo>
                    <a:lnTo>
                      <a:pt x="1201" y="277"/>
                    </a:lnTo>
                    <a:lnTo>
                      <a:pt x="1106" y="328"/>
                    </a:lnTo>
                    <a:lnTo>
                      <a:pt x="1011" y="389"/>
                    </a:lnTo>
                    <a:lnTo>
                      <a:pt x="916" y="449"/>
                    </a:lnTo>
                    <a:lnTo>
                      <a:pt x="830" y="518"/>
                    </a:lnTo>
                    <a:lnTo>
                      <a:pt x="752" y="596"/>
                    </a:lnTo>
                    <a:lnTo>
                      <a:pt x="674" y="665"/>
                    </a:lnTo>
                    <a:lnTo>
                      <a:pt x="596" y="752"/>
                    </a:lnTo>
                    <a:lnTo>
                      <a:pt x="519" y="829"/>
                    </a:lnTo>
                    <a:lnTo>
                      <a:pt x="458" y="916"/>
                    </a:lnTo>
                    <a:lnTo>
                      <a:pt x="389" y="1011"/>
                    </a:lnTo>
                    <a:lnTo>
                      <a:pt x="329" y="1106"/>
                    </a:lnTo>
                    <a:lnTo>
                      <a:pt x="277" y="1201"/>
                    </a:lnTo>
                    <a:lnTo>
                      <a:pt x="225" y="1296"/>
                    </a:lnTo>
                    <a:lnTo>
                      <a:pt x="182" y="1399"/>
                    </a:lnTo>
                    <a:lnTo>
                      <a:pt x="139" y="1503"/>
                    </a:lnTo>
                    <a:lnTo>
                      <a:pt x="104" y="1606"/>
                    </a:lnTo>
                    <a:lnTo>
                      <a:pt x="70" y="1719"/>
                    </a:lnTo>
                    <a:lnTo>
                      <a:pt x="44" y="1831"/>
                    </a:lnTo>
                    <a:lnTo>
                      <a:pt x="26" y="1943"/>
                    </a:lnTo>
                    <a:lnTo>
                      <a:pt x="9" y="2056"/>
                    </a:lnTo>
                    <a:lnTo>
                      <a:pt x="1" y="2168"/>
                    </a:lnTo>
                    <a:lnTo>
                      <a:pt x="1" y="2289"/>
                    </a:lnTo>
                    <a:lnTo>
                      <a:pt x="1" y="2410"/>
                    </a:lnTo>
                    <a:lnTo>
                      <a:pt x="9" y="2522"/>
                    </a:lnTo>
                    <a:lnTo>
                      <a:pt x="26" y="2643"/>
                    </a:lnTo>
                    <a:lnTo>
                      <a:pt x="44" y="2755"/>
                    </a:lnTo>
                    <a:lnTo>
                      <a:pt x="70" y="2859"/>
                    </a:lnTo>
                    <a:lnTo>
                      <a:pt x="104" y="2971"/>
                    </a:lnTo>
                    <a:lnTo>
                      <a:pt x="139" y="3075"/>
                    </a:lnTo>
                    <a:lnTo>
                      <a:pt x="182" y="3178"/>
                    </a:lnTo>
                    <a:lnTo>
                      <a:pt x="225" y="3282"/>
                    </a:lnTo>
                    <a:lnTo>
                      <a:pt x="277" y="3385"/>
                    </a:lnTo>
                    <a:lnTo>
                      <a:pt x="329" y="3480"/>
                    </a:lnTo>
                    <a:lnTo>
                      <a:pt x="389" y="3567"/>
                    </a:lnTo>
                    <a:lnTo>
                      <a:pt x="458" y="3662"/>
                    </a:lnTo>
                    <a:lnTo>
                      <a:pt x="519" y="3748"/>
                    </a:lnTo>
                    <a:lnTo>
                      <a:pt x="596" y="3834"/>
                    </a:lnTo>
                    <a:lnTo>
                      <a:pt x="674" y="3912"/>
                    </a:lnTo>
                    <a:lnTo>
                      <a:pt x="752" y="3990"/>
                    </a:lnTo>
                    <a:lnTo>
                      <a:pt x="830" y="4059"/>
                    </a:lnTo>
                    <a:lnTo>
                      <a:pt x="916" y="4128"/>
                    </a:lnTo>
                    <a:lnTo>
                      <a:pt x="1011" y="4189"/>
                    </a:lnTo>
                    <a:lnTo>
                      <a:pt x="1106" y="4249"/>
                    </a:lnTo>
                    <a:lnTo>
                      <a:pt x="1201" y="4301"/>
                    </a:lnTo>
                    <a:lnTo>
                      <a:pt x="1296" y="4353"/>
                    </a:lnTo>
                    <a:lnTo>
                      <a:pt x="1400" y="4404"/>
                    </a:lnTo>
                    <a:lnTo>
                      <a:pt x="1503" y="4439"/>
                    </a:lnTo>
                    <a:lnTo>
                      <a:pt x="1607" y="4482"/>
                    </a:lnTo>
                    <a:lnTo>
                      <a:pt x="1719" y="4508"/>
                    </a:lnTo>
                    <a:lnTo>
                      <a:pt x="1831" y="4534"/>
                    </a:lnTo>
                    <a:lnTo>
                      <a:pt x="1944" y="4551"/>
                    </a:lnTo>
                    <a:lnTo>
                      <a:pt x="2056" y="4568"/>
                    </a:lnTo>
                    <a:lnTo>
                      <a:pt x="2177" y="4577"/>
                    </a:lnTo>
                    <a:lnTo>
                      <a:pt x="2289" y="4586"/>
                    </a:lnTo>
                    <a:lnTo>
                      <a:pt x="2410" y="4577"/>
                    </a:lnTo>
                    <a:lnTo>
                      <a:pt x="2522" y="4568"/>
                    </a:lnTo>
                    <a:lnTo>
                      <a:pt x="2643" y="4551"/>
                    </a:lnTo>
                    <a:lnTo>
                      <a:pt x="2755" y="4534"/>
                    </a:lnTo>
                    <a:lnTo>
                      <a:pt x="2868" y="4508"/>
                    </a:lnTo>
                    <a:lnTo>
                      <a:pt x="2971" y="4482"/>
                    </a:lnTo>
                    <a:lnTo>
                      <a:pt x="3075" y="4439"/>
                    </a:lnTo>
                    <a:lnTo>
                      <a:pt x="3187" y="4404"/>
                    </a:lnTo>
                    <a:lnTo>
                      <a:pt x="3282" y="4353"/>
                    </a:lnTo>
                    <a:lnTo>
                      <a:pt x="3386" y="4301"/>
                    </a:lnTo>
                    <a:lnTo>
                      <a:pt x="3481" y="4249"/>
                    </a:lnTo>
                    <a:lnTo>
                      <a:pt x="3576" y="4189"/>
                    </a:lnTo>
                    <a:lnTo>
                      <a:pt x="3662" y="4128"/>
                    </a:lnTo>
                    <a:lnTo>
                      <a:pt x="3748" y="4059"/>
                    </a:lnTo>
                    <a:lnTo>
                      <a:pt x="3835" y="3990"/>
                    </a:lnTo>
                    <a:lnTo>
                      <a:pt x="3912" y="3912"/>
                    </a:lnTo>
                    <a:lnTo>
                      <a:pt x="3990" y="3834"/>
                    </a:lnTo>
                    <a:lnTo>
                      <a:pt x="4059" y="3748"/>
                    </a:lnTo>
                    <a:lnTo>
                      <a:pt x="4128" y="3662"/>
                    </a:lnTo>
                    <a:lnTo>
                      <a:pt x="4189" y="3567"/>
                    </a:lnTo>
                    <a:lnTo>
                      <a:pt x="4249" y="3480"/>
                    </a:lnTo>
                    <a:lnTo>
                      <a:pt x="4310" y="3385"/>
                    </a:lnTo>
                    <a:lnTo>
                      <a:pt x="4353" y="3282"/>
                    </a:lnTo>
                    <a:lnTo>
                      <a:pt x="4405" y="3178"/>
                    </a:lnTo>
                    <a:lnTo>
                      <a:pt x="4448" y="3075"/>
                    </a:lnTo>
                    <a:lnTo>
                      <a:pt x="4482" y="2971"/>
                    </a:lnTo>
                    <a:lnTo>
                      <a:pt x="4508" y="2859"/>
                    </a:lnTo>
                    <a:lnTo>
                      <a:pt x="4534" y="2755"/>
                    </a:lnTo>
                    <a:lnTo>
                      <a:pt x="4560" y="2643"/>
                    </a:lnTo>
                    <a:lnTo>
                      <a:pt x="4569" y="2522"/>
                    </a:lnTo>
                    <a:lnTo>
                      <a:pt x="4577" y="2410"/>
                    </a:lnTo>
                    <a:lnTo>
                      <a:pt x="4586" y="2289"/>
                    </a:lnTo>
                    <a:lnTo>
                      <a:pt x="4577" y="2168"/>
                    </a:lnTo>
                    <a:lnTo>
                      <a:pt x="4569" y="2056"/>
                    </a:lnTo>
                    <a:lnTo>
                      <a:pt x="4560" y="1943"/>
                    </a:lnTo>
                    <a:lnTo>
                      <a:pt x="4534" y="1831"/>
                    </a:lnTo>
                    <a:lnTo>
                      <a:pt x="4508" y="1719"/>
                    </a:lnTo>
                    <a:lnTo>
                      <a:pt x="4482" y="1606"/>
                    </a:lnTo>
                    <a:lnTo>
                      <a:pt x="4448" y="1503"/>
                    </a:lnTo>
                    <a:lnTo>
                      <a:pt x="4405" y="1399"/>
                    </a:lnTo>
                    <a:lnTo>
                      <a:pt x="4353" y="1296"/>
                    </a:lnTo>
                    <a:lnTo>
                      <a:pt x="4310" y="1201"/>
                    </a:lnTo>
                    <a:lnTo>
                      <a:pt x="4249" y="1106"/>
                    </a:lnTo>
                    <a:lnTo>
                      <a:pt x="4189" y="1011"/>
                    </a:lnTo>
                    <a:lnTo>
                      <a:pt x="4128" y="916"/>
                    </a:lnTo>
                    <a:lnTo>
                      <a:pt x="4059" y="829"/>
                    </a:lnTo>
                    <a:lnTo>
                      <a:pt x="3990" y="752"/>
                    </a:lnTo>
                    <a:lnTo>
                      <a:pt x="3912" y="665"/>
                    </a:lnTo>
                    <a:lnTo>
                      <a:pt x="3835" y="596"/>
                    </a:lnTo>
                    <a:lnTo>
                      <a:pt x="3748" y="518"/>
                    </a:lnTo>
                    <a:lnTo>
                      <a:pt x="3662" y="449"/>
                    </a:lnTo>
                    <a:lnTo>
                      <a:pt x="3576" y="389"/>
                    </a:lnTo>
                    <a:lnTo>
                      <a:pt x="3481" y="328"/>
                    </a:lnTo>
                    <a:lnTo>
                      <a:pt x="3386" y="277"/>
                    </a:lnTo>
                    <a:lnTo>
                      <a:pt x="3282" y="225"/>
                    </a:lnTo>
                    <a:lnTo>
                      <a:pt x="3187" y="182"/>
                    </a:lnTo>
                    <a:lnTo>
                      <a:pt x="3075" y="138"/>
                    </a:lnTo>
                    <a:lnTo>
                      <a:pt x="2971" y="104"/>
                    </a:lnTo>
                    <a:lnTo>
                      <a:pt x="2868" y="69"/>
                    </a:lnTo>
                    <a:lnTo>
                      <a:pt x="2755" y="43"/>
                    </a:lnTo>
                    <a:lnTo>
                      <a:pt x="2643" y="26"/>
                    </a:lnTo>
                    <a:lnTo>
                      <a:pt x="2522" y="9"/>
                    </a:lnTo>
                    <a:lnTo>
                      <a:pt x="24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8;p13">
                <a:extLst>
                  <a:ext uri="{FF2B5EF4-FFF2-40B4-BE49-F238E27FC236}">
                    <a16:creationId xmlns:a16="http://schemas.microsoft.com/office/drawing/2014/main" id="{9BECB025-60CD-7D2E-6985-1A95F3279A62}"/>
                  </a:ext>
                </a:extLst>
              </p:cNvPr>
              <p:cNvSpPr/>
              <p:nvPr/>
            </p:nvSpPr>
            <p:spPr>
              <a:xfrm>
                <a:off x="2851000" y="2284100"/>
                <a:ext cx="114450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7" extrusionOk="0">
                    <a:moveTo>
                      <a:pt x="2168" y="0"/>
                    </a:moveTo>
                    <a:lnTo>
                      <a:pt x="2056" y="9"/>
                    </a:lnTo>
                    <a:lnTo>
                      <a:pt x="1944" y="26"/>
                    </a:lnTo>
                    <a:lnTo>
                      <a:pt x="1832" y="43"/>
                    </a:lnTo>
                    <a:lnTo>
                      <a:pt x="1719" y="69"/>
                    </a:lnTo>
                    <a:lnTo>
                      <a:pt x="1607" y="104"/>
                    </a:lnTo>
                    <a:lnTo>
                      <a:pt x="1504" y="138"/>
                    </a:lnTo>
                    <a:lnTo>
                      <a:pt x="1400" y="173"/>
                    </a:lnTo>
                    <a:lnTo>
                      <a:pt x="1296" y="225"/>
                    </a:lnTo>
                    <a:lnTo>
                      <a:pt x="1201" y="276"/>
                    </a:lnTo>
                    <a:lnTo>
                      <a:pt x="1098" y="328"/>
                    </a:lnTo>
                    <a:lnTo>
                      <a:pt x="1011" y="389"/>
                    </a:lnTo>
                    <a:lnTo>
                      <a:pt x="916" y="449"/>
                    </a:lnTo>
                    <a:lnTo>
                      <a:pt x="830" y="518"/>
                    </a:lnTo>
                    <a:lnTo>
                      <a:pt x="752" y="596"/>
                    </a:lnTo>
                    <a:lnTo>
                      <a:pt x="666" y="665"/>
                    </a:lnTo>
                    <a:lnTo>
                      <a:pt x="597" y="751"/>
                    </a:lnTo>
                    <a:lnTo>
                      <a:pt x="519" y="829"/>
                    </a:lnTo>
                    <a:lnTo>
                      <a:pt x="450" y="915"/>
                    </a:lnTo>
                    <a:lnTo>
                      <a:pt x="390" y="1010"/>
                    </a:lnTo>
                    <a:lnTo>
                      <a:pt x="329" y="1097"/>
                    </a:lnTo>
                    <a:lnTo>
                      <a:pt x="277" y="1200"/>
                    </a:lnTo>
                    <a:lnTo>
                      <a:pt x="225" y="1295"/>
                    </a:lnTo>
                    <a:lnTo>
                      <a:pt x="182" y="1399"/>
                    </a:lnTo>
                    <a:lnTo>
                      <a:pt x="139" y="1503"/>
                    </a:lnTo>
                    <a:lnTo>
                      <a:pt x="105" y="1606"/>
                    </a:lnTo>
                    <a:lnTo>
                      <a:pt x="70" y="1718"/>
                    </a:lnTo>
                    <a:lnTo>
                      <a:pt x="44" y="1831"/>
                    </a:lnTo>
                    <a:lnTo>
                      <a:pt x="27" y="1943"/>
                    </a:lnTo>
                    <a:lnTo>
                      <a:pt x="10" y="2055"/>
                    </a:lnTo>
                    <a:lnTo>
                      <a:pt x="1" y="2168"/>
                    </a:lnTo>
                    <a:lnTo>
                      <a:pt x="1" y="2288"/>
                    </a:lnTo>
                    <a:lnTo>
                      <a:pt x="1" y="2409"/>
                    </a:lnTo>
                    <a:lnTo>
                      <a:pt x="10" y="2522"/>
                    </a:lnTo>
                    <a:lnTo>
                      <a:pt x="27" y="2634"/>
                    </a:lnTo>
                    <a:lnTo>
                      <a:pt x="44" y="2755"/>
                    </a:lnTo>
                    <a:lnTo>
                      <a:pt x="70" y="2858"/>
                    </a:lnTo>
                    <a:lnTo>
                      <a:pt x="105" y="2971"/>
                    </a:lnTo>
                    <a:lnTo>
                      <a:pt x="139" y="3074"/>
                    </a:lnTo>
                    <a:lnTo>
                      <a:pt x="182" y="3178"/>
                    </a:lnTo>
                    <a:lnTo>
                      <a:pt x="225" y="3282"/>
                    </a:lnTo>
                    <a:lnTo>
                      <a:pt x="277" y="3385"/>
                    </a:lnTo>
                    <a:lnTo>
                      <a:pt x="329" y="3480"/>
                    </a:lnTo>
                    <a:lnTo>
                      <a:pt x="390" y="3566"/>
                    </a:lnTo>
                    <a:lnTo>
                      <a:pt x="450" y="3661"/>
                    </a:lnTo>
                    <a:lnTo>
                      <a:pt x="519" y="3748"/>
                    </a:lnTo>
                    <a:lnTo>
                      <a:pt x="597" y="3826"/>
                    </a:lnTo>
                    <a:lnTo>
                      <a:pt x="666" y="3912"/>
                    </a:lnTo>
                    <a:lnTo>
                      <a:pt x="752" y="3981"/>
                    </a:lnTo>
                    <a:lnTo>
                      <a:pt x="830" y="4059"/>
                    </a:lnTo>
                    <a:lnTo>
                      <a:pt x="916" y="4128"/>
                    </a:lnTo>
                    <a:lnTo>
                      <a:pt x="1011" y="4188"/>
                    </a:lnTo>
                    <a:lnTo>
                      <a:pt x="1098" y="4249"/>
                    </a:lnTo>
                    <a:lnTo>
                      <a:pt x="1201" y="4301"/>
                    </a:lnTo>
                    <a:lnTo>
                      <a:pt x="1296" y="4352"/>
                    </a:lnTo>
                    <a:lnTo>
                      <a:pt x="1400" y="4404"/>
                    </a:lnTo>
                    <a:lnTo>
                      <a:pt x="1504" y="4439"/>
                    </a:lnTo>
                    <a:lnTo>
                      <a:pt x="1607" y="4473"/>
                    </a:lnTo>
                    <a:lnTo>
                      <a:pt x="1719" y="4508"/>
                    </a:lnTo>
                    <a:lnTo>
                      <a:pt x="1832" y="4534"/>
                    </a:lnTo>
                    <a:lnTo>
                      <a:pt x="1944" y="4551"/>
                    </a:lnTo>
                    <a:lnTo>
                      <a:pt x="2056" y="4568"/>
                    </a:lnTo>
                    <a:lnTo>
                      <a:pt x="2168" y="4577"/>
                    </a:lnTo>
                    <a:lnTo>
                      <a:pt x="2410" y="4577"/>
                    </a:lnTo>
                    <a:lnTo>
                      <a:pt x="2523" y="4568"/>
                    </a:lnTo>
                    <a:lnTo>
                      <a:pt x="2643" y="4551"/>
                    </a:lnTo>
                    <a:lnTo>
                      <a:pt x="2756" y="4534"/>
                    </a:lnTo>
                    <a:lnTo>
                      <a:pt x="2859" y="4508"/>
                    </a:lnTo>
                    <a:lnTo>
                      <a:pt x="2972" y="4473"/>
                    </a:lnTo>
                    <a:lnTo>
                      <a:pt x="3075" y="4439"/>
                    </a:lnTo>
                    <a:lnTo>
                      <a:pt x="3179" y="4404"/>
                    </a:lnTo>
                    <a:lnTo>
                      <a:pt x="3282" y="4352"/>
                    </a:lnTo>
                    <a:lnTo>
                      <a:pt x="3386" y="4301"/>
                    </a:lnTo>
                    <a:lnTo>
                      <a:pt x="3481" y="4249"/>
                    </a:lnTo>
                    <a:lnTo>
                      <a:pt x="3567" y="4188"/>
                    </a:lnTo>
                    <a:lnTo>
                      <a:pt x="3662" y="4128"/>
                    </a:lnTo>
                    <a:lnTo>
                      <a:pt x="3749" y="4059"/>
                    </a:lnTo>
                    <a:lnTo>
                      <a:pt x="3835" y="3981"/>
                    </a:lnTo>
                    <a:lnTo>
                      <a:pt x="3913" y="3912"/>
                    </a:lnTo>
                    <a:lnTo>
                      <a:pt x="3991" y="3826"/>
                    </a:lnTo>
                    <a:lnTo>
                      <a:pt x="4060" y="3748"/>
                    </a:lnTo>
                    <a:lnTo>
                      <a:pt x="4129" y="3661"/>
                    </a:lnTo>
                    <a:lnTo>
                      <a:pt x="4189" y="3566"/>
                    </a:lnTo>
                    <a:lnTo>
                      <a:pt x="4250" y="3480"/>
                    </a:lnTo>
                    <a:lnTo>
                      <a:pt x="4301" y="3385"/>
                    </a:lnTo>
                    <a:lnTo>
                      <a:pt x="4353" y="3282"/>
                    </a:lnTo>
                    <a:lnTo>
                      <a:pt x="4405" y="3178"/>
                    </a:lnTo>
                    <a:lnTo>
                      <a:pt x="4440" y="3074"/>
                    </a:lnTo>
                    <a:lnTo>
                      <a:pt x="4483" y="2971"/>
                    </a:lnTo>
                    <a:lnTo>
                      <a:pt x="4509" y="2858"/>
                    </a:lnTo>
                    <a:lnTo>
                      <a:pt x="4535" y="2755"/>
                    </a:lnTo>
                    <a:lnTo>
                      <a:pt x="4552" y="2634"/>
                    </a:lnTo>
                    <a:lnTo>
                      <a:pt x="4569" y="2522"/>
                    </a:lnTo>
                    <a:lnTo>
                      <a:pt x="4578" y="2409"/>
                    </a:lnTo>
                    <a:lnTo>
                      <a:pt x="4578" y="2288"/>
                    </a:lnTo>
                    <a:lnTo>
                      <a:pt x="4578" y="2168"/>
                    </a:lnTo>
                    <a:lnTo>
                      <a:pt x="4569" y="2055"/>
                    </a:lnTo>
                    <a:lnTo>
                      <a:pt x="4552" y="1943"/>
                    </a:lnTo>
                    <a:lnTo>
                      <a:pt x="4535" y="1831"/>
                    </a:lnTo>
                    <a:lnTo>
                      <a:pt x="4509" y="1718"/>
                    </a:lnTo>
                    <a:lnTo>
                      <a:pt x="4483" y="1606"/>
                    </a:lnTo>
                    <a:lnTo>
                      <a:pt x="4440" y="1503"/>
                    </a:lnTo>
                    <a:lnTo>
                      <a:pt x="4405" y="1399"/>
                    </a:lnTo>
                    <a:lnTo>
                      <a:pt x="4353" y="1295"/>
                    </a:lnTo>
                    <a:lnTo>
                      <a:pt x="4301" y="1200"/>
                    </a:lnTo>
                    <a:lnTo>
                      <a:pt x="4250" y="1097"/>
                    </a:lnTo>
                    <a:lnTo>
                      <a:pt x="4189" y="1010"/>
                    </a:lnTo>
                    <a:lnTo>
                      <a:pt x="4129" y="915"/>
                    </a:lnTo>
                    <a:lnTo>
                      <a:pt x="4060" y="829"/>
                    </a:lnTo>
                    <a:lnTo>
                      <a:pt x="3991" y="751"/>
                    </a:lnTo>
                    <a:lnTo>
                      <a:pt x="3913" y="665"/>
                    </a:lnTo>
                    <a:lnTo>
                      <a:pt x="3835" y="596"/>
                    </a:lnTo>
                    <a:lnTo>
                      <a:pt x="3749" y="518"/>
                    </a:lnTo>
                    <a:lnTo>
                      <a:pt x="3662" y="449"/>
                    </a:lnTo>
                    <a:lnTo>
                      <a:pt x="3567" y="389"/>
                    </a:lnTo>
                    <a:lnTo>
                      <a:pt x="3481" y="328"/>
                    </a:lnTo>
                    <a:lnTo>
                      <a:pt x="3386" y="276"/>
                    </a:lnTo>
                    <a:lnTo>
                      <a:pt x="3282" y="225"/>
                    </a:lnTo>
                    <a:lnTo>
                      <a:pt x="3179" y="173"/>
                    </a:lnTo>
                    <a:lnTo>
                      <a:pt x="3075" y="138"/>
                    </a:lnTo>
                    <a:lnTo>
                      <a:pt x="2972" y="104"/>
                    </a:lnTo>
                    <a:lnTo>
                      <a:pt x="2859" y="69"/>
                    </a:lnTo>
                    <a:lnTo>
                      <a:pt x="2756" y="43"/>
                    </a:lnTo>
                    <a:lnTo>
                      <a:pt x="2643" y="26"/>
                    </a:lnTo>
                    <a:lnTo>
                      <a:pt x="2523" y="9"/>
                    </a:lnTo>
                    <a:lnTo>
                      <a:pt x="24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9;p13">
                <a:extLst>
                  <a:ext uri="{FF2B5EF4-FFF2-40B4-BE49-F238E27FC236}">
                    <a16:creationId xmlns:a16="http://schemas.microsoft.com/office/drawing/2014/main" id="{C01A764B-5AA3-9D11-C0D9-5FD10EFDA0A7}"/>
                  </a:ext>
                </a:extLst>
              </p:cNvPr>
              <p:cNvSpPr/>
              <p:nvPr/>
            </p:nvSpPr>
            <p:spPr>
              <a:xfrm>
                <a:off x="2329000" y="2284100"/>
                <a:ext cx="114650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4577" extrusionOk="0">
                    <a:moveTo>
                      <a:pt x="2176" y="0"/>
                    </a:moveTo>
                    <a:lnTo>
                      <a:pt x="2055" y="9"/>
                    </a:lnTo>
                    <a:lnTo>
                      <a:pt x="1943" y="26"/>
                    </a:lnTo>
                    <a:lnTo>
                      <a:pt x="1831" y="43"/>
                    </a:lnTo>
                    <a:lnTo>
                      <a:pt x="1719" y="69"/>
                    </a:lnTo>
                    <a:lnTo>
                      <a:pt x="1606" y="104"/>
                    </a:lnTo>
                    <a:lnTo>
                      <a:pt x="1503" y="138"/>
                    </a:lnTo>
                    <a:lnTo>
                      <a:pt x="1399" y="173"/>
                    </a:lnTo>
                    <a:lnTo>
                      <a:pt x="1296" y="225"/>
                    </a:lnTo>
                    <a:lnTo>
                      <a:pt x="1201" y="276"/>
                    </a:lnTo>
                    <a:lnTo>
                      <a:pt x="1106" y="328"/>
                    </a:lnTo>
                    <a:lnTo>
                      <a:pt x="1011" y="389"/>
                    </a:lnTo>
                    <a:lnTo>
                      <a:pt x="924" y="449"/>
                    </a:lnTo>
                    <a:lnTo>
                      <a:pt x="838" y="518"/>
                    </a:lnTo>
                    <a:lnTo>
                      <a:pt x="752" y="596"/>
                    </a:lnTo>
                    <a:lnTo>
                      <a:pt x="674" y="665"/>
                    </a:lnTo>
                    <a:lnTo>
                      <a:pt x="596" y="751"/>
                    </a:lnTo>
                    <a:lnTo>
                      <a:pt x="527" y="829"/>
                    </a:lnTo>
                    <a:lnTo>
                      <a:pt x="458" y="915"/>
                    </a:lnTo>
                    <a:lnTo>
                      <a:pt x="389" y="1010"/>
                    </a:lnTo>
                    <a:lnTo>
                      <a:pt x="328" y="1097"/>
                    </a:lnTo>
                    <a:lnTo>
                      <a:pt x="277" y="1200"/>
                    </a:lnTo>
                    <a:lnTo>
                      <a:pt x="225" y="1295"/>
                    </a:lnTo>
                    <a:lnTo>
                      <a:pt x="182" y="1399"/>
                    </a:lnTo>
                    <a:lnTo>
                      <a:pt x="138" y="1503"/>
                    </a:lnTo>
                    <a:lnTo>
                      <a:pt x="104" y="1606"/>
                    </a:lnTo>
                    <a:lnTo>
                      <a:pt x="69" y="1718"/>
                    </a:lnTo>
                    <a:lnTo>
                      <a:pt x="43" y="1831"/>
                    </a:lnTo>
                    <a:lnTo>
                      <a:pt x="26" y="1943"/>
                    </a:lnTo>
                    <a:lnTo>
                      <a:pt x="9" y="2055"/>
                    </a:lnTo>
                    <a:lnTo>
                      <a:pt x="0" y="2168"/>
                    </a:lnTo>
                    <a:lnTo>
                      <a:pt x="0" y="2288"/>
                    </a:lnTo>
                    <a:lnTo>
                      <a:pt x="0" y="2409"/>
                    </a:lnTo>
                    <a:lnTo>
                      <a:pt x="9" y="2522"/>
                    </a:lnTo>
                    <a:lnTo>
                      <a:pt x="26" y="2634"/>
                    </a:lnTo>
                    <a:lnTo>
                      <a:pt x="43" y="2755"/>
                    </a:lnTo>
                    <a:lnTo>
                      <a:pt x="69" y="2858"/>
                    </a:lnTo>
                    <a:lnTo>
                      <a:pt x="104" y="2971"/>
                    </a:lnTo>
                    <a:lnTo>
                      <a:pt x="138" y="3074"/>
                    </a:lnTo>
                    <a:lnTo>
                      <a:pt x="182" y="3178"/>
                    </a:lnTo>
                    <a:lnTo>
                      <a:pt x="225" y="3282"/>
                    </a:lnTo>
                    <a:lnTo>
                      <a:pt x="277" y="3385"/>
                    </a:lnTo>
                    <a:lnTo>
                      <a:pt x="328" y="3480"/>
                    </a:lnTo>
                    <a:lnTo>
                      <a:pt x="389" y="3566"/>
                    </a:lnTo>
                    <a:lnTo>
                      <a:pt x="458" y="3661"/>
                    </a:lnTo>
                    <a:lnTo>
                      <a:pt x="527" y="3748"/>
                    </a:lnTo>
                    <a:lnTo>
                      <a:pt x="596" y="3826"/>
                    </a:lnTo>
                    <a:lnTo>
                      <a:pt x="674" y="3912"/>
                    </a:lnTo>
                    <a:lnTo>
                      <a:pt x="752" y="3981"/>
                    </a:lnTo>
                    <a:lnTo>
                      <a:pt x="838" y="4059"/>
                    </a:lnTo>
                    <a:lnTo>
                      <a:pt x="924" y="4128"/>
                    </a:lnTo>
                    <a:lnTo>
                      <a:pt x="1011" y="4188"/>
                    </a:lnTo>
                    <a:lnTo>
                      <a:pt x="1106" y="4249"/>
                    </a:lnTo>
                    <a:lnTo>
                      <a:pt x="1201" y="4301"/>
                    </a:lnTo>
                    <a:lnTo>
                      <a:pt x="1296" y="4352"/>
                    </a:lnTo>
                    <a:lnTo>
                      <a:pt x="1399" y="4404"/>
                    </a:lnTo>
                    <a:lnTo>
                      <a:pt x="1503" y="4439"/>
                    </a:lnTo>
                    <a:lnTo>
                      <a:pt x="1606" y="4473"/>
                    </a:lnTo>
                    <a:lnTo>
                      <a:pt x="1719" y="4508"/>
                    </a:lnTo>
                    <a:lnTo>
                      <a:pt x="1831" y="4534"/>
                    </a:lnTo>
                    <a:lnTo>
                      <a:pt x="1943" y="4551"/>
                    </a:lnTo>
                    <a:lnTo>
                      <a:pt x="2055" y="4568"/>
                    </a:lnTo>
                    <a:lnTo>
                      <a:pt x="2176" y="4577"/>
                    </a:lnTo>
                    <a:lnTo>
                      <a:pt x="2410" y="4577"/>
                    </a:lnTo>
                    <a:lnTo>
                      <a:pt x="2522" y="4568"/>
                    </a:lnTo>
                    <a:lnTo>
                      <a:pt x="2643" y="4551"/>
                    </a:lnTo>
                    <a:lnTo>
                      <a:pt x="2755" y="4534"/>
                    </a:lnTo>
                    <a:lnTo>
                      <a:pt x="2867" y="4508"/>
                    </a:lnTo>
                    <a:lnTo>
                      <a:pt x="2971" y="4473"/>
                    </a:lnTo>
                    <a:lnTo>
                      <a:pt x="3083" y="4439"/>
                    </a:lnTo>
                    <a:lnTo>
                      <a:pt x="3187" y="4404"/>
                    </a:lnTo>
                    <a:lnTo>
                      <a:pt x="3282" y="4352"/>
                    </a:lnTo>
                    <a:lnTo>
                      <a:pt x="3385" y="4301"/>
                    </a:lnTo>
                    <a:lnTo>
                      <a:pt x="3480" y="4249"/>
                    </a:lnTo>
                    <a:lnTo>
                      <a:pt x="3575" y="4188"/>
                    </a:lnTo>
                    <a:lnTo>
                      <a:pt x="3662" y="4128"/>
                    </a:lnTo>
                    <a:lnTo>
                      <a:pt x="3748" y="4059"/>
                    </a:lnTo>
                    <a:lnTo>
                      <a:pt x="3834" y="3981"/>
                    </a:lnTo>
                    <a:lnTo>
                      <a:pt x="3912" y="3912"/>
                    </a:lnTo>
                    <a:lnTo>
                      <a:pt x="3990" y="3826"/>
                    </a:lnTo>
                    <a:lnTo>
                      <a:pt x="4059" y="3748"/>
                    </a:lnTo>
                    <a:lnTo>
                      <a:pt x="4128" y="3661"/>
                    </a:lnTo>
                    <a:lnTo>
                      <a:pt x="4188" y="3566"/>
                    </a:lnTo>
                    <a:lnTo>
                      <a:pt x="4249" y="3480"/>
                    </a:lnTo>
                    <a:lnTo>
                      <a:pt x="4309" y="3385"/>
                    </a:lnTo>
                    <a:lnTo>
                      <a:pt x="4361" y="3282"/>
                    </a:lnTo>
                    <a:lnTo>
                      <a:pt x="4404" y="3178"/>
                    </a:lnTo>
                    <a:lnTo>
                      <a:pt x="4448" y="3074"/>
                    </a:lnTo>
                    <a:lnTo>
                      <a:pt x="4482" y="2971"/>
                    </a:lnTo>
                    <a:lnTo>
                      <a:pt x="4508" y="2858"/>
                    </a:lnTo>
                    <a:lnTo>
                      <a:pt x="4534" y="2755"/>
                    </a:lnTo>
                    <a:lnTo>
                      <a:pt x="4560" y="2634"/>
                    </a:lnTo>
                    <a:lnTo>
                      <a:pt x="4568" y="2522"/>
                    </a:lnTo>
                    <a:lnTo>
                      <a:pt x="4577" y="2409"/>
                    </a:lnTo>
                    <a:lnTo>
                      <a:pt x="4586" y="2288"/>
                    </a:lnTo>
                    <a:lnTo>
                      <a:pt x="4577" y="2168"/>
                    </a:lnTo>
                    <a:lnTo>
                      <a:pt x="4568" y="2055"/>
                    </a:lnTo>
                    <a:lnTo>
                      <a:pt x="4560" y="1943"/>
                    </a:lnTo>
                    <a:lnTo>
                      <a:pt x="4534" y="1831"/>
                    </a:lnTo>
                    <a:lnTo>
                      <a:pt x="4508" y="1718"/>
                    </a:lnTo>
                    <a:lnTo>
                      <a:pt x="4482" y="1606"/>
                    </a:lnTo>
                    <a:lnTo>
                      <a:pt x="4448" y="1503"/>
                    </a:lnTo>
                    <a:lnTo>
                      <a:pt x="4404" y="1399"/>
                    </a:lnTo>
                    <a:lnTo>
                      <a:pt x="4361" y="1295"/>
                    </a:lnTo>
                    <a:lnTo>
                      <a:pt x="4309" y="1200"/>
                    </a:lnTo>
                    <a:lnTo>
                      <a:pt x="4249" y="1097"/>
                    </a:lnTo>
                    <a:lnTo>
                      <a:pt x="4188" y="1010"/>
                    </a:lnTo>
                    <a:lnTo>
                      <a:pt x="4128" y="915"/>
                    </a:lnTo>
                    <a:lnTo>
                      <a:pt x="4059" y="829"/>
                    </a:lnTo>
                    <a:lnTo>
                      <a:pt x="3990" y="751"/>
                    </a:lnTo>
                    <a:lnTo>
                      <a:pt x="3912" y="665"/>
                    </a:lnTo>
                    <a:lnTo>
                      <a:pt x="3834" y="596"/>
                    </a:lnTo>
                    <a:lnTo>
                      <a:pt x="3748" y="518"/>
                    </a:lnTo>
                    <a:lnTo>
                      <a:pt x="3662" y="449"/>
                    </a:lnTo>
                    <a:lnTo>
                      <a:pt x="3575" y="389"/>
                    </a:lnTo>
                    <a:lnTo>
                      <a:pt x="3480" y="328"/>
                    </a:lnTo>
                    <a:lnTo>
                      <a:pt x="3385" y="276"/>
                    </a:lnTo>
                    <a:lnTo>
                      <a:pt x="3282" y="225"/>
                    </a:lnTo>
                    <a:lnTo>
                      <a:pt x="3187" y="173"/>
                    </a:lnTo>
                    <a:lnTo>
                      <a:pt x="3083" y="138"/>
                    </a:lnTo>
                    <a:lnTo>
                      <a:pt x="2971" y="104"/>
                    </a:lnTo>
                    <a:lnTo>
                      <a:pt x="2867" y="69"/>
                    </a:lnTo>
                    <a:lnTo>
                      <a:pt x="2755" y="43"/>
                    </a:lnTo>
                    <a:lnTo>
                      <a:pt x="2643" y="26"/>
                    </a:lnTo>
                    <a:lnTo>
                      <a:pt x="2522" y="9"/>
                    </a:lnTo>
                    <a:lnTo>
                      <a:pt x="24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0;p13">
                <a:extLst>
                  <a:ext uri="{FF2B5EF4-FFF2-40B4-BE49-F238E27FC236}">
                    <a16:creationId xmlns:a16="http://schemas.microsoft.com/office/drawing/2014/main" id="{8B93F4EB-6362-FA0A-5B38-11CC874F0C28}"/>
                  </a:ext>
                </a:extLst>
              </p:cNvPr>
              <p:cNvSpPr/>
              <p:nvPr/>
            </p:nvSpPr>
            <p:spPr>
              <a:xfrm>
                <a:off x="2047700" y="2645475"/>
                <a:ext cx="114650" cy="114450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4578" extrusionOk="0">
                    <a:moveTo>
                      <a:pt x="2176" y="1"/>
                    </a:moveTo>
                    <a:lnTo>
                      <a:pt x="2055" y="10"/>
                    </a:lnTo>
                    <a:lnTo>
                      <a:pt x="1943" y="27"/>
                    </a:lnTo>
                    <a:lnTo>
                      <a:pt x="1831" y="44"/>
                    </a:lnTo>
                    <a:lnTo>
                      <a:pt x="1719" y="70"/>
                    </a:lnTo>
                    <a:lnTo>
                      <a:pt x="1615" y="105"/>
                    </a:lnTo>
                    <a:lnTo>
                      <a:pt x="1503" y="139"/>
                    </a:lnTo>
                    <a:lnTo>
                      <a:pt x="1399" y="182"/>
                    </a:lnTo>
                    <a:lnTo>
                      <a:pt x="1304" y="225"/>
                    </a:lnTo>
                    <a:lnTo>
                      <a:pt x="1200" y="277"/>
                    </a:lnTo>
                    <a:lnTo>
                      <a:pt x="1105" y="329"/>
                    </a:lnTo>
                    <a:lnTo>
                      <a:pt x="1010" y="390"/>
                    </a:lnTo>
                    <a:lnTo>
                      <a:pt x="924" y="450"/>
                    </a:lnTo>
                    <a:lnTo>
                      <a:pt x="838" y="519"/>
                    </a:lnTo>
                    <a:lnTo>
                      <a:pt x="751" y="597"/>
                    </a:lnTo>
                    <a:lnTo>
                      <a:pt x="674" y="666"/>
                    </a:lnTo>
                    <a:lnTo>
                      <a:pt x="596" y="752"/>
                    </a:lnTo>
                    <a:lnTo>
                      <a:pt x="527" y="830"/>
                    </a:lnTo>
                    <a:lnTo>
                      <a:pt x="458" y="916"/>
                    </a:lnTo>
                    <a:lnTo>
                      <a:pt x="389" y="1011"/>
                    </a:lnTo>
                    <a:lnTo>
                      <a:pt x="337" y="1098"/>
                    </a:lnTo>
                    <a:lnTo>
                      <a:pt x="276" y="1201"/>
                    </a:lnTo>
                    <a:lnTo>
                      <a:pt x="225" y="1296"/>
                    </a:lnTo>
                    <a:lnTo>
                      <a:pt x="181" y="1400"/>
                    </a:lnTo>
                    <a:lnTo>
                      <a:pt x="138" y="1503"/>
                    </a:lnTo>
                    <a:lnTo>
                      <a:pt x="104" y="1607"/>
                    </a:lnTo>
                    <a:lnTo>
                      <a:pt x="78" y="1719"/>
                    </a:lnTo>
                    <a:lnTo>
                      <a:pt x="52" y="1832"/>
                    </a:lnTo>
                    <a:lnTo>
                      <a:pt x="26" y="1944"/>
                    </a:lnTo>
                    <a:lnTo>
                      <a:pt x="17" y="2056"/>
                    </a:lnTo>
                    <a:lnTo>
                      <a:pt x="9" y="2168"/>
                    </a:lnTo>
                    <a:lnTo>
                      <a:pt x="0" y="2289"/>
                    </a:lnTo>
                    <a:lnTo>
                      <a:pt x="9" y="2410"/>
                    </a:lnTo>
                    <a:lnTo>
                      <a:pt x="17" y="2522"/>
                    </a:lnTo>
                    <a:lnTo>
                      <a:pt x="26" y="2635"/>
                    </a:lnTo>
                    <a:lnTo>
                      <a:pt x="52" y="2756"/>
                    </a:lnTo>
                    <a:lnTo>
                      <a:pt x="78" y="2859"/>
                    </a:lnTo>
                    <a:lnTo>
                      <a:pt x="104" y="2972"/>
                    </a:lnTo>
                    <a:lnTo>
                      <a:pt x="138" y="3075"/>
                    </a:lnTo>
                    <a:lnTo>
                      <a:pt x="181" y="3179"/>
                    </a:lnTo>
                    <a:lnTo>
                      <a:pt x="225" y="3282"/>
                    </a:lnTo>
                    <a:lnTo>
                      <a:pt x="276" y="3386"/>
                    </a:lnTo>
                    <a:lnTo>
                      <a:pt x="337" y="3481"/>
                    </a:lnTo>
                    <a:lnTo>
                      <a:pt x="389" y="3567"/>
                    </a:lnTo>
                    <a:lnTo>
                      <a:pt x="458" y="3662"/>
                    </a:lnTo>
                    <a:lnTo>
                      <a:pt x="527" y="3749"/>
                    </a:lnTo>
                    <a:lnTo>
                      <a:pt x="596" y="3826"/>
                    </a:lnTo>
                    <a:lnTo>
                      <a:pt x="674" y="3913"/>
                    </a:lnTo>
                    <a:lnTo>
                      <a:pt x="751" y="3982"/>
                    </a:lnTo>
                    <a:lnTo>
                      <a:pt x="838" y="4060"/>
                    </a:lnTo>
                    <a:lnTo>
                      <a:pt x="924" y="4129"/>
                    </a:lnTo>
                    <a:lnTo>
                      <a:pt x="1010" y="4189"/>
                    </a:lnTo>
                    <a:lnTo>
                      <a:pt x="1105" y="4250"/>
                    </a:lnTo>
                    <a:lnTo>
                      <a:pt x="1200" y="4301"/>
                    </a:lnTo>
                    <a:lnTo>
                      <a:pt x="1304" y="4353"/>
                    </a:lnTo>
                    <a:lnTo>
                      <a:pt x="1399" y="4405"/>
                    </a:lnTo>
                    <a:lnTo>
                      <a:pt x="1503" y="4440"/>
                    </a:lnTo>
                    <a:lnTo>
                      <a:pt x="1615" y="4474"/>
                    </a:lnTo>
                    <a:lnTo>
                      <a:pt x="1719" y="4509"/>
                    </a:lnTo>
                    <a:lnTo>
                      <a:pt x="1831" y="4535"/>
                    </a:lnTo>
                    <a:lnTo>
                      <a:pt x="1943" y="4552"/>
                    </a:lnTo>
                    <a:lnTo>
                      <a:pt x="2055" y="4569"/>
                    </a:lnTo>
                    <a:lnTo>
                      <a:pt x="2176" y="4578"/>
                    </a:lnTo>
                    <a:lnTo>
                      <a:pt x="2409" y="4578"/>
                    </a:lnTo>
                    <a:lnTo>
                      <a:pt x="2530" y="4569"/>
                    </a:lnTo>
                    <a:lnTo>
                      <a:pt x="2643" y="4552"/>
                    </a:lnTo>
                    <a:lnTo>
                      <a:pt x="2755" y="4535"/>
                    </a:lnTo>
                    <a:lnTo>
                      <a:pt x="2867" y="4509"/>
                    </a:lnTo>
                    <a:lnTo>
                      <a:pt x="2971" y="4474"/>
                    </a:lnTo>
                    <a:lnTo>
                      <a:pt x="3083" y="4440"/>
                    </a:lnTo>
                    <a:lnTo>
                      <a:pt x="3187" y="4405"/>
                    </a:lnTo>
                    <a:lnTo>
                      <a:pt x="3290" y="4353"/>
                    </a:lnTo>
                    <a:lnTo>
                      <a:pt x="3385" y="4301"/>
                    </a:lnTo>
                    <a:lnTo>
                      <a:pt x="3480" y="4250"/>
                    </a:lnTo>
                    <a:lnTo>
                      <a:pt x="3575" y="4189"/>
                    </a:lnTo>
                    <a:lnTo>
                      <a:pt x="3662" y="4129"/>
                    </a:lnTo>
                    <a:lnTo>
                      <a:pt x="3748" y="4060"/>
                    </a:lnTo>
                    <a:lnTo>
                      <a:pt x="3834" y="3982"/>
                    </a:lnTo>
                    <a:lnTo>
                      <a:pt x="3912" y="3913"/>
                    </a:lnTo>
                    <a:lnTo>
                      <a:pt x="3990" y="3826"/>
                    </a:lnTo>
                    <a:lnTo>
                      <a:pt x="4059" y="3749"/>
                    </a:lnTo>
                    <a:lnTo>
                      <a:pt x="4128" y="3662"/>
                    </a:lnTo>
                    <a:lnTo>
                      <a:pt x="4197" y="3567"/>
                    </a:lnTo>
                    <a:lnTo>
                      <a:pt x="4257" y="3481"/>
                    </a:lnTo>
                    <a:lnTo>
                      <a:pt x="4309" y="3386"/>
                    </a:lnTo>
                    <a:lnTo>
                      <a:pt x="4361" y="3282"/>
                    </a:lnTo>
                    <a:lnTo>
                      <a:pt x="4404" y="3179"/>
                    </a:lnTo>
                    <a:lnTo>
                      <a:pt x="4447" y="3075"/>
                    </a:lnTo>
                    <a:lnTo>
                      <a:pt x="4482" y="2972"/>
                    </a:lnTo>
                    <a:lnTo>
                      <a:pt x="4517" y="2859"/>
                    </a:lnTo>
                    <a:lnTo>
                      <a:pt x="4542" y="2756"/>
                    </a:lnTo>
                    <a:lnTo>
                      <a:pt x="4560" y="2635"/>
                    </a:lnTo>
                    <a:lnTo>
                      <a:pt x="4577" y="2522"/>
                    </a:lnTo>
                    <a:lnTo>
                      <a:pt x="4586" y="2410"/>
                    </a:lnTo>
                    <a:lnTo>
                      <a:pt x="4586" y="2289"/>
                    </a:lnTo>
                    <a:lnTo>
                      <a:pt x="4586" y="2168"/>
                    </a:lnTo>
                    <a:lnTo>
                      <a:pt x="4577" y="2056"/>
                    </a:lnTo>
                    <a:lnTo>
                      <a:pt x="4560" y="1944"/>
                    </a:lnTo>
                    <a:lnTo>
                      <a:pt x="4542" y="1832"/>
                    </a:lnTo>
                    <a:lnTo>
                      <a:pt x="4517" y="1719"/>
                    </a:lnTo>
                    <a:lnTo>
                      <a:pt x="4482" y="1607"/>
                    </a:lnTo>
                    <a:lnTo>
                      <a:pt x="4447" y="1503"/>
                    </a:lnTo>
                    <a:lnTo>
                      <a:pt x="4404" y="1400"/>
                    </a:lnTo>
                    <a:lnTo>
                      <a:pt x="4361" y="1296"/>
                    </a:lnTo>
                    <a:lnTo>
                      <a:pt x="4309" y="1201"/>
                    </a:lnTo>
                    <a:lnTo>
                      <a:pt x="4257" y="1098"/>
                    </a:lnTo>
                    <a:lnTo>
                      <a:pt x="4197" y="1011"/>
                    </a:lnTo>
                    <a:lnTo>
                      <a:pt x="4128" y="916"/>
                    </a:lnTo>
                    <a:lnTo>
                      <a:pt x="4059" y="830"/>
                    </a:lnTo>
                    <a:lnTo>
                      <a:pt x="3990" y="752"/>
                    </a:lnTo>
                    <a:lnTo>
                      <a:pt x="3912" y="666"/>
                    </a:lnTo>
                    <a:lnTo>
                      <a:pt x="3834" y="597"/>
                    </a:lnTo>
                    <a:lnTo>
                      <a:pt x="3748" y="519"/>
                    </a:lnTo>
                    <a:lnTo>
                      <a:pt x="3662" y="450"/>
                    </a:lnTo>
                    <a:lnTo>
                      <a:pt x="3575" y="390"/>
                    </a:lnTo>
                    <a:lnTo>
                      <a:pt x="3480" y="329"/>
                    </a:lnTo>
                    <a:lnTo>
                      <a:pt x="3385" y="277"/>
                    </a:lnTo>
                    <a:lnTo>
                      <a:pt x="3290" y="225"/>
                    </a:lnTo>
                    <a:lnTo>
                      <a:pt x="3187" y="182"/>
                    </a:lnTo>
                    <a:lnTo>
                      <a:pt x="3083" y="139"/>
                    </a:lnTo>
                    <a:lnTo>
                      <a:pt x="2971" y="105"/>
                    </a:lnTo>
                    <a:lnTo>
                      <a:pt x="2867" y="70"/>
                    </a:lnTo>
                    <a:lnTo>
                      <a:pt x="2755" y="44"/>
                    </a:lnTo>
                    <a:lnTo>
                      <a:pt x="2643" y="27"/>
                    </a:lnTo>
                    <a:lnTo>
                      <a:pt x="2530" y="10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1;p13">
                <a:extLst>
                  <a:ext uri="{FF2B5EF4-FFF2-40B4-BE49-F238E27FC236}">
                    <a16:creationId xmlns:a16="http://schemas.microsoft.com/office/drawing/2014/main" id="{70A0F262-5BA3-2144-B68C-743843A53EF6}"/>
                  </a:ext>
                </a:extLst>
              </p:cNvPr>
              <p:cNvSpPr/>
              <p:nvPr/>
            </p:nvSpPr>
            <p:spPr>
              <a:xfrm>
                <a:off x="1820575" y="2411675"/>
                <a:ext cx="114650" cy="114450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4578" extrusionOk="0">
                    <a:moveTo>
                      <a:pt x="2177" y="1"/>
                    </a:moveTo>
                    <a:lnTo>
                      <a:pt x="2056" y="9"/>
                    </a:lnTo>
                    <a:lnTo>
                      <a:pt x="1944" y="27"/>
                    </a:lnTo>
                    <a:lnTo>
                      <a:pt x="1831" y="44"/>
                    </a:lnTo>
                    <a:lnTo>
                      <a:pt x="1719" y="70"/>
                    </a:lnTo>
                    <a:lnTo>
                      <a:pt x="1607" y="104"/>
                    </a:lnTo>
                    <a:lnTo>
                      <a:pt x="1503" y="139"/>
                    </a:lnTo>
                    <a:lnTo>
                      <a:pt x="1399" y="182"/>
                    </a:lnTo>
                    <a:lnTo>
                      <a:pt x="1296" y="225"/>
                    </a:lnTo>
                    <a:lnTo>
                      <a:pt x="1201" y="277"/>
                    </a:lnTo>
                    <a:lnTo>
                      <a:pt x="1106" y="329"/>
                    </a:lnTo>
                    <a:lnTo>
                      <a:pt x="1011" y="389"/>
                    </a:lnTo>
                    <a:lnTo>
                      <a:pt x="916" y="450"/>
                    </a:lnTo>
                    <a:lnTo>
                      <a:pt x="830" y="519"/>
                    </a:lnTo>
                    <a:lnTo>
                      <a:pt x="752" y="596"/>
                    </a:lnTo>
                    <a:lnTo>
                      <a:pt x="674" y="666"/>
                    </a:lnTo>
                    <a:lnTo>
                      <a:pt x="596" y="752"/>
                    </a:lnTo>
                    <a:lnTo>
                      <a:pt x="519" y="830"/>
                    </a:lnTo>
                    <a:lnTo>
                      <a:pt x="458" y="916"/>
                    </a:lnTo>
                    <a:lnTo>
                      <a:pt x="389" y="1011"/>
                    </a:lnTo>
                    <a:lnTo>
                      <a:pt x="329" y="1097"/>
                    </a:lnTo>
                    <a:lnTo>
                      <a:pt x="277" y="1201"/>
                    </a:lnTo>
                    <a:lnTo>
                      <a:pt x="225" y="1296"/>
                    </a:lnTo>
                    <a:lnTo>
                      <a:pt x="182" y="1400"/>
                    </a:lnTo>
                    <a:lnTo>
                      <a:pt x="139" y="1503"/>
                    </a:lnTo>
                    <a:lnTo>
                      <a:pt x="104" y="1607"/>
                    </a:lnTo>
                    <a:lnTo>
                      <a:pt x="70" y="1719"/>
                    </a:lnTo>
                    <a:lnTo>
                      <a:pt x="44" y="1831"/>
                    </a:lnTo>
                    <a:lnTo>
                      <a:pt x="26" y="1944"/>
                    </a:lnTo>
                    <a:lnTo>
                      <a:pt x="9" y="2056"/>
                    </a:lnTo>
                    <a:lnTo>
                      <a:pt x="1" y="2168"/>
                    </a:lnTo>
                    <a:lnTo>
                      <a:pt x="1" y="2289"/>
                    </a:lnTo>
                    <a:lnTo>
                      <a:pt x="1" y="2410"/>
                    </a:lnTo>
                    <a:lnTo>
                      <a:pt x="9" y="2522"/>
                    </a:lnTo>
                    <a:lnTo>
                      <a:pt x="26" y="2634"/>
                    </a:lnTo>
                    <a:lnTo>
                      <a:pt x="44" y="2755"/>
                    </a:lnTo>
                    <a:lnTo>
                      <a:pt x="70" y="2859"/>
                    </a:lnTo>
                    <a:lnTo>
                      <a:pt x="104" y="2971"/>
                    </a:lnTo>
                    <a:lnTo>
                      <a:pt x="139" y="3075"/>
                    </a:lnTo>
                    <a:lnTo>
                      <a:pt x="182" y="3178"/>
                    </a:lnTo>
                    <a:lnTo>
                      <a:pt x="225" y="3282"/>
                    </a:lnTo>
                    <a:lnTo>
                      <a:pt x="277" y="3386"/>
                    </a:lnTo>
                    <a:lnTo>
                      <a:pt x="329" y="3481"/>
                    </a:lnTo>
                    <a:lnTo>
                      <a:pt x="389" y="3567"/>
                    </a:lnTo>
                    <a:lnTo>
                      <a:pt x="458" y="3662"/>
                    </a:lnTo>
                    <a:lnTo>
                      <a:pt x="519" y="3748"/>
                    </a:lnTo>
                    <a:lnTo>
                      <a:pt x="596" y="3826"/>
                    </a:lnTo>
                    <a:lnTo>
                      <a:pt x="674" y="3913"/>
                    </a:lnTo>
                    <a:lnTo>
                      <a:pt x="752" y="3982"/>
                    </a:lnTo>
                    <a:lnTo>
                      <a:pt x="830" y="4059"/>
                    </a:lnTo>
                    <a:lnTo>
                      <a:pt x="916" y="4128"/>
                    </a:lnTo>
                    <a:lnTo>
                      <a:pt x="1011" y="4189"/>
                    </a:lnTo>
                    <a:lnTo>
                      <a:pt x="1106" y="4249"/>
                    </a:lnTo>
                    <a:lnTo>
                      <a:pt x="1201" y="4301"/>
                    </a:lnTo>
                    <a:lnTo>
                      <a:pt x="1296" y="4353"/>
                    </a:lnTo>
                    <a:lnTo>
                      <a:pt x="1399" y="4405"/>
                    </a:lnTo>
                    <a:lnTo>
                      <a:pt x="1503" y="4439"/>
                    </a:lnTo>
                    <a:lnTo>
                      <a:pt x="1607" y="4474"/>
                    </a:lnTo>
                    <a:lnTo>
                      <a:pt x="1719" y="4508"/>
                    </a:lnTo>
                    <a:lnTo>
                      <a:pt x="1831" y="4534"/>
                    </a:lnTo>
                    <a:lnTo>
                      <a:pt x="1944" y="4552"/>
                    </a:lnTo>
                    <a:lnTo>
                      <a:pt x="2056" y="4569"/>
                    </a:lnTo>
                    <a:lnTo>
                      <a:pt x="2177" y="4577"/>
                    </a:lnTo>
                    <a:lnTo>
                      <a:pt x="2410" y="4577"/>
                    </a:lnTo>
                    <a:lnTo>
                      <a:pt x="2522" y="4569"/>
                    </a:lnTo>
                    <a:lnTo>
                      <a:pt x="2643" y="4552"/>
                    </a:lnTo>
                    <a:lnTo>
                      <a:pt x="2755" y="4534"/>
                    </a:lnTo>
                    <a:lnTo>
                      <a:pt x="2868" y="4508"/>
                    </a:lnTo>
                    <a:lnTo>
                      <a:pt x="2971" y="4474"/>
                    </a:lnTo>
                    <a:lnTo>
                      <a:pt x="3083" y="4439"/>
                    </a:lnTo>
                    <a:lnTo>
                      <a:pt x="3187" y="4405"/>
                    </a:lnTo>
                    <a:lnTo>
                      <a:pt x="3282" y="4353"/>
                    </a:lnTo>
                    <a:lnTo>
                      <a:pt x="3386" y="4301"/>
                    </a:lnTo>
                    <a:lnTo>
                      <a:pt x="3481" y="4249"/>
                    </a:lnTo>
                    <a:lnTo>
                      <a:pt x="3576" y="4189"/>
                    </a:lnTo>
                    <a:lnTo>
                      <a:pt x="3662" y="4128"/>
                    </a:lnTo>
                    <a:lnTo>
                      <a:pt x="3748" y="4059"/>
                    </a:lnTo>
                    <a:lnTo>
                      <a:pt x="3835" y="3982"/>
                    </a:lnTo>
                    <a:lnTo>
                      <a:pt x="3912" y="3913"/>
                    </a:lnTo>
                    <a:lnTo>
                      <a:pt x="3990" y="3826"/>
                    </a:lnTo>
                    <a:lnTo>
                      <a:pt x="4059" y="3748"/>
                    </a:lnTo>
                    <a:lnTo>
                      <a:pt x="4128" y="3662"/>
                    </a:lnTo>
                    <a:lnTo>
                      <a:pt x="4189" y="3567"/>
                    </a:lnTo>
                    <a:lnTo>
                      <a:pt x="4249" y="3481"/>
                    </a:lnTo>
                    <a:lnTo>
                      <a:pt x="4310" y="3386"/>
                    </a:lnTo>
                    <a:lnTo>
                      <a:pt x="4353" y="3282"/>
                    </a:lnTo>
                    <a:lnTo>
                      <a:pt x="4405" y="3178"/>
                    </a:lnTo>
                    <a:lnTo>
                      <a:pt x="4448" y="3075"/>
                    </a:lnTo>
                    <a:lnTo>
                      <a:pt x="4482" y="2971"/>
                    </a:lnTo>
                    <a:lnTo>
                      <a:pt x="4508" y="2859"/>
                    </a:lnTo>
                    <a:lnTo>
                      <a:pt x="4534" y="2755"/>
                    </a:lnTo>
                    <a:lnTo>
                      <a:pt x="4560" y="2634"/>
                    </a:lnTo>
                    <a:lnTo>
                      <a:pt x="4569" y="2522"/>
                    </a:lnTo>
                    <a:lnTo>
                      <a:pt x="4577" y="2410"/>
                    </a:lnTo>
                    <a:lnTo>
                      <a:pt x="4586" y="2289"/>
                    </a:lnTo>
                    <a:lnTo>
                      <a:pt x="4577" y="2168"/>
                    </a:lnTo>
                    <a:lnTo>
                      <a:pt x="4569" y="2056"/>
                    </a:lnTo>
                    <a:lnTo>
                      <a:pt x="4560" y="1944"/>
                    </a:lnTo>
                    <a:lnTo>
                      <a:pt x="4534" y="1831"/>
                    </a:lnTo>
                    <a:lnTo>
                      <a:pt x="4508" y="1719"/>
                    </a:lnTo>
                    <a:lnTo>
                      <a:pt x="4482" y="1607"/>
                    </a:lnTo>
                    <a:lnTo>
                      <a:pt x="4448" y="1503"/>
                    </a:lnTo>
                    <a:lnTo>
                      <a:pt x="4405" y="1400"/>
                    </a:lnTo>
                    <a:lnTo>
                      <a:pt x="4353" y="1296"/>
                    </a:lnTo>
                    <a:lnTo>
                      <a:pt x="4310" y="1201"/>
                    </a:lnTo>
                    <a:lnTo>
                      <a:pt x="4249" y="1097"/>
                    </a:lnTo>
                    <a:lnTo>
                      <a:pt x="4189" y="1011"/>
                    </a:lnTo>
                    <a:lnTo>
                      <a:pt x="4128" y="916"/>
                    </a:lnTo>
                    <a:lnTo>
                      <a:pt x="4059" y="830"/>
                    </a:lnTo>
                    <a:lnTo>
                      <a:pt x="3990" y="752"/>
                    </a:lnTo>
                    <a:lnTo>
                      <a:pt x="3912" y="666"/>
                    </a:lnTo>
                    <a:lnTo>
                      <a:pt x="3835" y="596"/>
                    </a:lnTo>
                    <a:lnTo>
                      <a:pt x="3748" y="519"/>
                    </a:lnTo>
                    <a:lnTo>
                      <a:pt x="3662" y="450"/>
                    </a:lnTo>
                    <a:lnTo>
                      <a:pt x="3576" y="389"/>
                    </a:lnTo>
                    <a:lnTo>
                      <a:pt x="3481" y="329"/>
                    </a:lnTo>
                    <a:lnTo>
                      <a:pt x="3386" y="277"/>
                    </a:lnTo>
                    <a:lnTo>
                      <a:pt x="3282" y="225"/>
                    </a:lnTo>
                    <a:lnTo>
                      <a:pt x="3187" y="182"/>
                    </a:lnTo>
                    <a:lnTo>
                      <a:pt x="3083" y="139"/>
                    </a:lnTo>
                    <a:lnTo>
                      <a:pt x="2971" y="104"/>
                    </a:lnTo>
                    <a:lnTo>
                      <a:pt x="2868" y="70"/>
                    </a:lnTo>
                    <a:lnTo>
                      <a:pt x="2755" y="44"/>
                    </a:lnTo>
                    <a:lnTo>
                      <a:pt x="2643" y="27"/>
                    </a:lnTo>
                    <a:lnTo>
                      <a:pt x="2522" y="9"/>
                    </a:lnTo>
                    <a:lnTo>
                      <a:pt x="24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2;p13">
                <a:extLst>
                  <a:ext uri="{FF2B5EF4-FFF2-40B4-BE49-F238E27FC236}">
                    <a16:creationId xmlns:a16="http://schemas.microsoft.com/office/drawing/2014/main" id="{9EE6E895-B9A8-CBCD-4B63-0FC2FB2D3B1A}"/>
                  </a:ext>
                </a:extLst>
              </p:cNvPr>
              <p:cNvSpPr/>
              <p:nvPr/>
            </p:nvSpPr>
            <p:spPr>
              <a:xfrm>
                <a:off x="1705300" y="2196425"/>
                <a:ext cx="1298150" cy="775300"/>
              </a:xfrm>
              <a:custGeom>
                <a:avLst/>
                <a:gdLst/>
                <a:ahLst/>
                <a:cxnLst/>
                <a:rect l="l" t="t" r="r" b="b"/>
                <a:pathLst>
                  <a:path w="51926" h="31012" extrusionOk="0">
                    <a:moveTo>
                      <a:pt x="207" y="1"/>
                    </a:moveTo>
                    <a:lnTo>
                      <a:pt x="164" y="10"/>
                    </a:lnTo>
                    <a:lnTo>
                      <a:pt x="121" y="18"/>
                    </a:lnTo>
                    <a:lnTo>
                      <a:pt x="87" y="36"/>
                    </a:lnTo>
                    <a:lnTo>
                      <a:pt x="61" y="61"/>
                    </a:lnTo>
                    <a:lnTo>
                      <a:pt x="35" y="96"/>
                    </a:lnTo>
                    <a:lnTo>
                      <a:pt x="17" y="131"/>
                    </a:lnTo>
                    <a:lnTo>
                      <a:pt x="0" y="165"/>
                    </a:lnTo>
                    <a:lnTo>
                      <a:pt x="0" y="208"/>
                    </a:lnTo>
                    <a:lnTo>
                      <a:pt x="0" y="31011"/>
                    </a:lnTo>
                    <a:lnTo>
                      <a:pt x="51762" y="31011"/>
                    </a:lnTo>
                    <a:lnTo>
                      <a:pt x="51796" y="31003"/>
                    </a:lnTo>
                    <a:lnTo>
                      <a:pt x="51831" y="30977"/>
                    </a:lnTo>
                    <a:lnTo>
                      <a:pt x="51865" y="30951"/>
                    </a:lnTo>
                    <a:lnTo>
                      <a:pt x="51891" y="30925"/>
                    </a:lnTo>
                    <a:lnTo>
                      <a:pt x="51908" y="30890"/>
                    </a:lnTo>
                    <a:lnTo>
                      <a:pt x="51917" y="30847"/>
                    </a:lnTo>
                    <a:lnTo>
                      <a:pt x="51926" y="30813"/>
                    </a:lnTo>
                    <a:lnTo>
                      <a:pt x="51917" y="30769"/>
                    </a:lnTo>
                    <a:lnTo>
                      <a:pt x="51908" y="30726"/>
                    </a:lnTo>
                    <a:lnTo>
                      <a:pt x="51891" y="30692"/>
                    </a:lnTo>
                    <a:lnTo>
                      <a:pt x="51865" y="30666"/>
                    </a:lnTo>
                    <a:lnTo>
                      <a:pt x="51831" y="30640"/>
                    </a:lnTo>
                    <a:lnTo>
                      <a:pt x="51796" y="30623"/>
                    </a:lnTo>
                    <a:lnTo>
                      <a:pt x="51762" y="30605"/>
                    </a:lnTo>
                    <a:lnTo>
                      <a:pt x="406" y="30605"/>
                    </a:lnTo>
                    <a:lnTo>
                      <a:pt x="406" y="208"/>
                    </a:lnTo>
                    <a:lnTo>
                      <a:pt x="406" y="165"/>
                    </a:lnTo>
                    <a:lnTo>
                      <a:pt x="389" y="131"/>
                    </a:lnTo>
                    <a:lnTo>
                      <a:pt x="371" y="96"/>
                    </a:lnTo>
                    <a:lnTo>
                      <a:pt x="346" y="61"/>
                    </a:lnTo>
                    <a:lnTo>
                      <a:pt x="320" y="36"/>
                    </a:lnTo>
                    <a:lnTo>
                      <a:pt x="285" y="18"/>
                    </a:lnTo>
                    <a:lnTo>
                      <a:pt x="242" y="10"/>
                    </a:lnTo>
                    <a:lnTo>
                      <a:pt x="20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73;p13">
                <a:extLst>
                  <a:ext uri="{FF2B5EF4-FFF2-40B4-BE49-F238E27FC236}">
                    <a16:creationId xmlns:a16="http://schemas.microsoft.com/office/drawing/2014/main" id="{9A2D54BB-2FFD-685B-132D-29FE372181DA}"/>
                  </a:ext>
                </a:extLst>
              </p:cNvPr>
              <p:cNvSpPr/>
              <p:nvPr/>
            </p:nvSpPr>
            <p:spPr>
              <a:xfrm>
                <a:off x="1969550" y="4151750"/>
                <a:ext cx="884500" cy="884500"/>
              </a:xfrm>
              <a:custGeom>
                <a:avLst/>
                <a:gdLst/>
                <a:ahLst/>
                <a:cxnLst/>
                <a:rect l="l" t="t" r="r" b="b"/>
                <a:pathLst>
                  <a:path w="35380" h="35380" extrusionOk="0">
                    <a:moveTo>
                      <a:pt x="17694" y="0"/>
                    </a:moveTo>
                    <a:lnTo>
                      <a:pt x="17237" y="9"/>
                    </a:lnTo>
                    <a:lnTo>
                      <a:pt x="16779" y="26"/>
                    </a:lnTo>
                    <a:lnTo>
                      <a:pt x="16330" y="52"/>
                    </a:lnTo>
                    <a:lnTo>
                      <a:pt x="15881" y="86"/>
                    </a:lnTo>
                    <a:lnTo>
                      <a:pt x="15440" y="138"/>
                    </a:lnTo>
                    <a:lnTo>
                      <a:pt x="15000" y="199"/>
                    </a:lnTo>
                    <a:lnTo>
                      <a:pt x="14560" y="276"/>
                    </a:lnTo>
                    <a:lnTo>
                      <a:pt x="14128" y="354"/>
                    </a:lnTo>
                    <a:lnTo>
                      <a:pt x="13696" y="449"/>
                    </a:lnTo>
                    <a:lnTo>
                      <a:pt x="13273" y="553"/>
                    </a:lnTo>
                    <a:lnTo>
                      <a:pt x="12850" y="674"/>
                    </a:lnTo>
                    <a:lnTo>
                      <a:pt x="12427" y="795"/>
                    </a:lnTo>
                    <a:lnTo>
                      <a:pt x="12021" y="924"/>
                    </a:lnTo>
                    <a:lnTo>
                      <a:pt x="11606" y="1071"/>
                    </a:lnTo>
                    <a:lnTo>
                      <a:pt x="11200" y="1226"/>
                    </a:lnTo>
                    <a:lnTo>
                      <a:pt x="10803" y="1390"/>
                    </a:lnTo>
                    <a:lnTo>
                      <a:pt x="10415" y="1563"/>
                    </a:lnTo>
                    <a:lnTo>
                      <a:pt x="10017" y="1744"/>
                    </a:lnTo>
                    <a:lnTo>
                      <a:pt x="9637" y="1934"/>
                    </a:lnTo>
                    <a:lnTo>
                      <a:pt x="9257" y="2133"/>
                    </a:lnTo>
                    <a:lnTo>
                      <a:pt x="8886" y="2340"/>
                    </a:lnTo>
                    <a:lnTo>
                      <a:pt x="8515" y="2556"/>
                    </a:lnTo>
                    <a:lnTo>
                      <a:pt x="8152" y="2789"/>
                    </a:lnTo>
                    <a:lnTo>
                      <a:pt x="7798" y="3023"/>
                    </a:lnTo>
                    <a:lnTo>
                      <a:pt x="7453" y="3264"/>
                    </a:lnTo>
                    <a:lnTo>
                      <a:pt x="7107" y="3515"/>
                    </a:lnTo>
                    <a:lnTo>
                      <a:pt x="6770" y="3774"/>
                    </a:lnTo>
                    <a:lnTo>
                      <a:pt x="6434" y="4041"/>
                    </a:lnTo>
                    <a:lnTo>
                      <a:pt x="6114" y="4309"/>
                    </a:lnTo>
                    <a:lnTo>
                      <a:pt x="5795" y="4594"/>
                    </a:lnTo>
                    <a:lnTo>
                      <a:pt x="5484" y="4888"/>
                    </a:lnTo>
                    <a:lnTo>
                      <a:pt x="5181" y="5181"/>
                    </a:lnTo>
                    <a:lnTo>
                      <a:pt x="4888" y="5484"/>
                    </a:lnTo>
                    <a:lnTo>
                      <a:pt x="4594" y="5795"/>
                    </a:lnTo>
                    <a:lnTo>
                      <a:pt x="4318" y="6114"/>
                    </a:lnTo>
                    <a:lnTo>
                      <a:pt x="4041" y="6434"/>
                    </a:lnTo>
                    <a:lnTo>
                      <a:pt x="3774" y="6770"/>
                    </a:lnTo>
                    <a:lnTo>
                      <a:pt x="3515" y="7107"/>
                    </a:lnTo>
                    <a:lnTo>
                      <a:pt x="3264" y="7453"/>
                    </a:lnTo>
                    <a:lnTo>
                      <a:pt x="3022" y="7798"/>
                    </a:lnTo>
                    <a:lnTo>
                      <a:pt x="2789" y="8152"/>
                    </a:lnTo>
                    <a:lnTo>
                      <a:pt x="2565" y="8515"/>
                    </a:lnTo>
                    <a:lnTo>
                      <a:pt x="2340" y="8886"/>
                    </a:lnTo>
                    <a:lnTo>
                      <a:pt x="2133" y="9257"/>
                    </a:lnTo>
                    <a:lnTo>
                      <a:pt x="1934" y="9637"/>
                    </a:lnTo>
                    <a:lnTo>
                      <a:pt x="1744" y="10017"/>
                    </a:lnTo>
                    <a:lnTo>
                      <a:pt x="1563" y="10406"/>
                    </a:lnTo>
                    <a:lnTo>
                      <a:pt x="1390" y="10803"/>
                    </a:lnTo>
                    <a:lnTo>
                      <a:pt x="1226" y="11200"/>
                    </a:lnTo>
                    <a:lnTo>
                      <a:pt x="1071" y="11606"/>
                    </a:lnTo>
                    <a:lnTo>
                      <a:pt x="933" y="12012"/>
                    </a:lnTo>
                    <a:lnTo>
                      <a:pt x="795" y="12427"/>
                    </a:lnTo>
                    <a:lnTo>
                      <a:pt x="674" y="12850"/>
                    </a:lnTo>
                    <a:lnTo>
                      <a:pt x="553" y="13273"/>
                    </a:lnTo>
                    <a:lnTo>
                      <a:pt x="449" y="13696"/>
                    </a:lnTo>
                    <a:lnTo>
                      <a:pt x="363" y="14128"/>
                    </a:lnTo>
                    <a:lnTo>
                      <a:pt x="276" y="14560"/>
                    </a:lnTo>
                    <a:lnTo>
                      <a:pt x="207" y="15000"/>
                    </a:lnTo>
                    <a:lnTo>
                      <a:pt x="138" y="15440"/>
                    </a:lnTo>
                    <a:lnTo>
                      <a:pt x="95" y="15881"/>
                    </a:lnTo>
                    <a:lnTo>
                      <a:pt x="52" y="16330"/>
                    </a:lnTo>
                    <a:lnTo>
                      <a:pt x="26" y="16779"/>
                    </a:lnTo>
                    <a:lnTo>
                      <a:pt x="9" y="17237"/>
                    </a:lnTo>
                    <a:lnTo>
                      <a:pt x="0" y="17686"/>
                    </a:lnTo>
                    <a:lnTo>
                      <a:pt x="9" y="18143"/>
                    </a:lnTo>
                    <a:lnTo>
                      <a:pt x="26" y="18601"/>
                    </a:lnTo>
                    <a:lnTo>
                      <a:pt x="52" y="19050"/>
                    </a:lnTo>
                    <a:lnTo>
                      <a:pt x="95" y="19499"/>
                    </a:lnTo>
                    <a:lnTo>
                      <a:pt x="138" y="19940"/>
                    </a:lnTo>
                    <a:lnTo>
                      <a:pt x="207" y="20380"/>
                    </a:lnTo>
                    <a:lnTo>
                      <a:pt x="276" y="20820"/>
                    </a:lnTo>
                    <a:lnTo>
                      <a:pt x="363" y="21252"/>
                    </a:lnTo>
                    <a:lnTo>
                      <a:pt x="449" y="21684"/>
                    </a:lnTo>
                    <a:lnTo>
                      <a:pt x="553" y="22107"/>
                    </a:lnTo>
                    <a:lnTo>
                      <a:pt x="674" y="22530"/>
                    </a:lnTo>
                    <a:lnTo>
                      <a:pt x="795" y="22953"/>
                    </a:lnTo>
                    <a:lnTo>
                      <a:pt x="933" y="23368"/>
                    </a:lnTo>
                    <a:lnTo>
                      <a:pt x="1071" y="23774"/>
                    </a:lnTo>
                    <a:lnTo>
                      <a:pt x="1226" y="24180"/>
                    </a:lnTo>
                    <a:lnTo>
                      <a:pt x="1390" y="24577"/>
                    </a:lnTo>
                    <a:lnTo>
                      <a:pt x="1563" y="24974"/>
                    </a:lnTo>
                    <a:lnTo>
                      <a:pt x="1744" y="25363"/>
                    </a:lnTo>
                    <a:lnTo>
                      <a:pt x="1934" y="25743"/>
                    </a:lnTo>
                    <a:lnTo>
                      <a:pt x="2133" y="26123"/>
                    </a:lnTo>
                    <a:lnTo>
                      <a:pt x="2340" y="26494"/>
                    </a:lnTo>
                    <a:lnTo>
                      <a:pt x="2565" y="26865"/>
                    </a:lnTo>
                    <a:lnTo>
                      <a:pt x="2789" y="27228"/>
                    </a:lnTo>
                    <a:lnTo>
                      <a:pt x="3022" y="27582"/>
                    </a:lnTo>
                    <a:lnTo>
                      <a:pt x="3264" y="27927"/>
                    </a:lnTo>
                    <a:lnTo>
                      <a:pt x="3515" y="28273"/>
                    </a:lnTo>
                    <a:lnTo>
                      <a:pt x="3774" y="28610"/>
                    </a:lnTo>
                    <a:lnTo>
                      <a:pt x="4041" y="28946"/>
                    </a:lnTo>
                    <a:lnTo>
                      <a:pt x="4318" y="29266"/>
                    </a:lnTo>
                    <a:lnTo>
                      <a:pt x="4594" y="29585"/>
                    </a:lnTo>
                    <a:lnTo>
                      <a:pt x="4888" y="29896"/>
                    </a:lnTo>
                    <a:lnTo>
                      <a:pt x="5181" y="30199"/>
                    </a:lnTo>
                    <a:lnTo>
                      <a:pt x="5484" y="30492"/>
                    </a:lnTo>
                    <a:lnTo>
                      <a:pt x="5795" y="30786"/>
                    </a:lnTo>
                    <a:lnTo>
                      <a:pt x="6114" y="31071"/>
                    </a:lnTo>
                    <a:lnTo>
                      <a:pt x="6434" y="31338"/>
                    </a:lnTo>
                    <a:lnTo>
                      <a:pt x="6770" y="31606"/>
                    </a:lnTo>
                    <a:lnTo>
                      <a:pt x="7107" y="31865"/>
                    </a:lnTo>
                    <a:lnTo>
                      <a:pt x="7453" y="32116"/>
                    </a:lnTo>
                    <a:lnTo>
                      <a:pt x="7798" y="32357"/>
                    </a:lnTo>
                    <a:lnTo>
                      <a:pt x="8152" y="32591"/>
                    </a:lnTo>
                    <a:lnTo>
                      <a:pt x="8515" y="32824"/>
                    </a:lnTo>
                    <a:lnTo>
                      <a:pt x="8886" y="33040"/>
                    </a:lnTo>
                    <a:lnTo>
                      <a:pt x="9257" y="33247"/>
                    </a:lnTo>
                    <a:lnTo>
                      <a:pt x="9637" y="33446"/>
                    </a:lnTo>
                    <a:lnTo>
                      <a:pt x="10017" y="33635"/>
                    </a:lnTo>
                    <a:lnTo>
                      <a:pt x="10415" y="33817"/>
                    </a:lnTo>
                    <a:lnTo>
                      <a:pt x="10803" y="33990"/>
                    </a:lnTo>
                    <a:lnTo>
                      <a:pt x="11200" y="34154"/>
                    </a:lnTo>
                    <a:lnTo>
                      <a:pt x="11606" y="34309"/>
                    </a:lnTo>
                    <a:lnTo>
                      <a:pt x="12021" y="34447"/>
                    </a:lnTo>
                    <a:lnTo>
                      <a:pt x="12427" y="34585"/>
                    </a:lnTo>
                    <a:lnTo>
                      <a:pt x="12850" y="34706"/>
                    </a:lnTo>
                    <a:lnTo>
                      <a:pt x="13273" y="34827"/>
                    </a:lnTo>
                    <a:lnTo>
                      <a:pt x="13696" y="34931"/>
                    </a:lnTo>
                    <a:lnTo>
                      <a:pt x="14128" y="35026"/>
                    </a:lnTo>
                    <a:lnTo>
                      <a:pt x="14560" y="35104"/>
                    </a:lnTo>
                    <a:lnTo>
                      <a:pt x="15000" y="35181"/>
                    </a:lnTo>
                    <a:lnTo>
                      <a:pt x="15440" y="35242"/>
                    </a:lnTo>
                    <a:lnTo>
                      <a:pt x="15881" y="35294"/>
                    </a:lnTo>
                    <a:lnTo>
                      <a:pt x="16330" y="35328"/>
                    </a:lnTo>
                    <a:lnTo>
                      <a:pt x="16779" y="35354"/>
                    </a:lnTo>
                    <a:lnTo>
                      <a:pt x="17237" y="35371"/>
                    </a:lnTo>
                    <a:lnTo>
                      <a:pt x="17694" y="35380"/>
                    </a:lnTo>
                    <a:lnTo>
                      <a:pt x="18143" y="35371"/>
                    </a:lnTo>
                    <a:lnTo>
                      <a:pt x="18601" y="35354"/>
                    </a:lnTo>
                    <a:lnTo>
                      <a:pt x="19050" y="35328"/>
                    </a:lnTo>
                    <a:lnTo>
                      <a:pt x="19499" y="35294"/>
                    </a:lnTo>
                    <a:lnTo>
                      <a:pt x="19948" y="35242"/>
                    </a:lnTo>
                    <a:lnTo>
                      <a:pt x="20389" y="35181"/>
                    </a:lnTo>
                    <a:lnTo>
                      <a:pt x="20820" y="35104"/>
                    </a:lnTo>
                    <a:lnTo>
                      <a:pt x="21252" y="35026"/>
                    </a:lnTo>
                    <a:lnTo>
                      <a:pt x="21684" y="34931"/>
                    </a:lnTo>
                    <a:lnTo>
                      <a:pt x="22116" y="34827"/>
                    </a:lnTo>
                    <a:lnTo>
                      <a:pt x="22530" y="34706"/>
                    </a:lnTo>
                    <a:lnTo>
                      <a:pt x="22953" y="34585"/>
                    </a:lnTo>
                    <a:lnTo>
                      <a:pt x="23368" y="34447"/>
                    </a:lnTo>
                    <a:lnTo>
                      <a:pt x="23774" y="34309"/>
                    </a:lnTo>
                    <a:lnTo>
                      <a:pt x="24180" y="34154"/>
                    </a:lnTo>
                    <a:lnTo>
                      <a:pt x="24577" y="33990"/>
                    </a:lnTo>
                    <a:lnTo>
                      <a:pt x="24974" y="33817"/>
                    </a:lnTo>
                    <a:lnTo>
                      <a:pt x="25363" y="33635"/>
                    </a:lnTo>
                    <a:lnTo>
                      <a:pt x="25743" y="33446"/>
                    </a:lnTo>
                    <a:lnTo>
                      <a:pt x="26123" y="33247"/>
                    </a:lnTo>
                    <a:lnTo>
                      <a:pt x="26494" y="33040"/>
                    </a:lnTo>
                    <a:lnTo>
                      <a:pt x="26865" y="32824"/>
                    </a:lnTo>
                    <a:lnTo>
                      <a:pt x="27228" y="32591"/>
                    </a:lnTo>
                    <a:lnTo>
                      <a:pt x="27582" y="32357"/>
                    </a:lnTo>
                    <a:lnTo>
                      <a:pt x="27936" y="32116"/>
                    </a:lnTo>
                    <a:lnTo>
                      <a:pt x="28273" y="31865"/>
                    </a:lnTo>
                    <a:lnTo>
                      <a:pt x="28610" y="31606"/>
                    </a:lnTo>
                    <a:lnTo>
                      <a:pt x="28946" y="31338"/>
                    </a:lnTo>
                    <a:lnTo>
                      <a:pt x="29266" y="31071"/>
                    </a:lnTo>
                    <a:lnTo>
                      <a:pt x="29585" y="30786"/>
                    </a:lnTo>
                    <a:lnTo>
                      <a:pt x="29896" y="30492"/>
                    </a:lnTo>
                    <a:lnTo>
                      <a:pt x="30199" y="30199"/>
                    </a:lnTo>
                    <a:lnTo>
                      <a:pt x="30501" y="29896"/>
                    </a:lnTo>
                    <a:lnTo>
                      <a:pt x="30786" y="29585"/>
                    </a:lnTo>
                    <a:lnTo>
                      <a:pt x="31071" y="29266"/>
                    </a:lnTo>
                    <a:lnTo>
                      <a:pt x="31338" y="28946"/>
                    </a:lnTo>
                    <a:lnTo>
                      <a:pt x="31606" y="28610"/>
                    </a:lnTo>
                    <a:lnTo>
                      <a:pt x="31865" y="28273"/>
                    </a:lnTo>
                    <a:lnTo>
                      <a:pt x="32116" y="27927"/>
                    </a:lnTo>
                    <a:lnTo>
                      <a:pt x="32357" y="27582"/>
                    </a:lnTo>
                    <a:lnTo>
                      <a:pt x="32599" y="27228"/>
                    </a:lnTo>
                    <a:lnTo>
                      <a:pt x="32824" y="26865"/>
                    </a:lnTo>
                    <a:lnTo>
                      <a:pt x="33040" y="26494"/>
                    </a:lnTo>
                    <a:lnTo>
                      <a:pt x="33247" y="26123"/>
                    </a:lnTo>
                    <a:lnTo>
                      <a:pt x="33445" y="25743"/>
                    </a:lnTo>
                    <a:lnTo>
                      <a:pt x="33635" y="25363"/>
                    </a:lnTo>
                    <a:lnTo>
                      <a:pt x="33817" y="24974"/>
                    </a:lnTo>
                    <a:lnTo>
                      <a:pt x="33990" y="24577"/>
                    </a:lnTo>
                    <a:lnTo>
                      <a:pt x="34154" y="24180"/>
                    </a:lnTo>
                    <a:lnTo>
                      <a:pt x="34309" y="23774"/>
                    </a:lnTo>
                    <a:lnTo>
                      <a:pt x="34456" y="23368"/>
                    </a:lnTo>
                    <a:lnTo>
                      <a:pt x="34585" y="22953"/>
                    </a:lnTo>
                    <a:lnTo>
                      <a:pt x="34715" y="22530"/>
                    </a:lnTo>
                    <a:lnTo>
                      <a:pt x="34827" y="22107"/>
                    </a:lnTo>
                    <a:lnTo>
                      <a:pt x="34931" y="21684"/>
                    </a:lnTo>
                    <a:lnTo>
                      <a:pt x="35026" y="21252"/>
                    </a:lnTo>
                    <a:lnTo>
                      <a:pt x="35104" y="20820"/>
                    </a:lnTo>
                    <a:lnTo>
                      <a:pt x="35181" y="20380"/>
                    </a:lnTo>
                    <a:lnTo>
                      <a:pt x="35242" y="19940"/>
                    </a:lnTo>
                    <a:lnTo>
                      <a:pt x="35293" y="19499"/>
                    </a:lnTo>
                    <a:lnTo>
                      <a:pt x="35328" y="19050"/>
                    </a:lnTo>
                    <a:lnTo>
                      <a:pt x="35363" y="18601"/>
                    </a:lnTo>
                    <a:lnTo>
                      <a:pt x="35380" y="18143"/>
                    </a:lnTo>
                    <a:lnTo>
                      <a:pt x="35380" y="17686"/>
                    </a:lnTo>
                    <a:lnTo>
                      <a:pt x="35380" y="17237"/>
                    </a:lnTo>
                    <a:lnTo>
                      <a:pt x="35363" y="16779"/>
                    </a:lnTo>
                    <a:lnTo>
                      <a:pt x="35328" y="16330"/>
                    </a:lnTo>
                    <a:lnTo>
                      <a:pt x="35293" y="15881"/>
                    </a:lnTo>
                    <a:lnTo>
                      <a:pt x="35242" y="15440"/>
                    </a:lnTo>
                    <a:lnTo>
                      <a:pt x="35181" y="15000"/>
                    </a:lnTo>
                    <a:lnTo>
                      <a:pt x="35104" y="14560"/>
                    </a:lnTo>
                    <a:lnTo>
                      <a:pt x="35026" y="14128"/>
                    </a:lnTo>
                    <a:lnTo>
                      <a:pt x="34931" y="13696"/>
                    </a:lnTo>
                    <a:lnTo>
                      <a:pt x="34827" y="13273"/>
                    </a:lnTo>
                    <a:lnTo>
                      <a:pt x="34715" y="12850"/>
                    </a:lnTo>
                    <a:lnTo>
                      <a:pt x="34585" y="12427"/>
                    </a:lnTo>
                    <a:lnTo>
                      <a:pt x="34456" y="12012"/>
                    </a:lnTo>
                    <a:lnTo>
                      <a:pt x="34309" y="11606"/>
                    </a:lnTo>
                    <a:lnTo>
                      <a:pt x="34154" y="11200"/>
                    </a:lnTo>
                    <a:lnTo>
                      <a:pt x="33990" y="10803"/>
                    </a:lnTo>
                    <a:lnTo>
                      <a:pt x="33817" y="10406"/>
                    </a:lnTo>
                    <a:lnTo>
                      <a:pt x="33635" y="10017"/>
                    </a:lnTo>
                    <a:lnTo>
                      <a:pt x="33445" y="9637"/>
                    </a:lnTo>
                    <a:lnTo>
                      <a:pt x="33247" y="9257"/>
                    </a:lnTo>
                    <a:lnTo>
                      <a:pt x="33040" y="8886"/>
                    </a:lnTo>
                    <a:lnTo>
                      <a:pt x="32824" y="8515"/>
                    </a:lnTo>
                    <a:lnTo>
                      <a:pt x="32599" y="8152"/>
                    </a:lnTo>
                    <a:lnTo>
                      <a:pt x="32357" y="7798"/>
                    </a:lnTo>
                    <a:lnTo>
                      <a:pt x="32116" y="7453"/>
                    </a:lnTo>
                    <a:lnTo>
                      <a:pt x="31865" y="7107"/>
                    </a:lnTo>
                    <a:lnTo>
                      <a:pt x="31606" y="6770"/>
                    </a:lnTo>
                    <a:lnTo>
                      <a:pt x="31338" y="6434"/>
                    </a:lnTo>
                    <a:lnTo>
                      <a:pt x="31071" y="6114"/>
                    </a:lnTo>
                    <a:lnTo>
                      <a:pt x="30786" y="5795"/>
                    </a:lnTo>
                    <a:lnTo>
                      <a:pt x="30501" y="5484"/>
                    </a:lnTo>
                    <a:lnTo>
                      <a:pt x="30199" y="5181"/>
                    </a:lnTo>
                    <a:lnTo>
                      <a:pt x="29896" y="4888"/>
                    </a:lnTo>
                    <a:lnTo>
                      <a:pt x="29585" y="4594"/>
                    </a:lnTo>
                    <a:lnTo>
                      <a:pt x="29266" y="4309"/>
                    </a:lnTo>
                    <a:lnTo>
                      <a:pt x="28946" y="4041"/>
                    </a:lnTo>
                    <a:lnTo>
                      <a:pt x="28610" y="3774"/>
                    </a:lnTo>
                    <a:lnTo>
                      <a:pt x="28273" y="3515"/>
                    </a:lnTo>
                    <a:lnTo>
                      <a:pt x="27936" y="3264"/>
                    </a:lnTo>
                    <a:lnTo>
                      <a:pt x="27582" y="3023"/>
                    </a:lnTo>
                    <a:lnTo>
                      <a:pt x="27228" y="2789"/>
                    </a:lnTo>
                    <a:lnTo>
                      <a:pt x="26865" y="2556"/>
                    </a:lnTo>
                    <a:lnTo>
                      <a:pt x="26494" y="2340"/>
                    </a:lnTo>
                    <a:lnTo>
                      <a:pt x="26123" y="2133"/>
                    </a:lnTo>
                    <a:lnTo>
                      <a:pt x="25743" y="1934"/>
                    </a:lnTo>
                    <a:lnTo>
                      <a:pt x="25363" y="1744"/>
                    </a:lnTo>
                    <a:lnTo>
                      <a:pt x="24974" y="1563"/>
                    </a:lnTo>
                    <a:lnTo>
                      <a:pt x="24577" y="1390"/>
                    </a:lnTo>
                    <a:lnTo>
                      <a:pt x="24180" y="1226"/>
                    </a:lnTo>
                    <a:lnTo>
                      <a:pt x="23774" y="1071"/>
                    </a:lnTo>
                    <a:lnTo>
                      <a:pt x="23368" y="924"/>
                    </a:lnTo>
                    <a:lnTo>
                      <a:pt x="22953" y="795"/>
                    </a:lnTo>
                    <a:lnTo>
                      <a:pt x="22530" y="674"/>
                    </a:lnTo>
                    <a:lnTo>
                      <a:pt x="22116" y="553"/>
                    </a:lnTo>
                    <a:lnTo>
                      <a:pt x="21684" y="449"/>
                    </a:lnTo>
                    <a:lnTo>
                      <a:pt x="21252" y="354"/>
                    </a:lnTo>
                    <a:lnTo>
                      <a:pt x="20820" y="276"/>
                    </a:lnTo>
                    <a:lnTo>
                      <a:pt x="20389" y="199"/>
                    </a:lnTo>
                    <a:lnTo>
                      <a:pt x="19948" y="138"/>
                    </a:lnTo>
                    <a:lnTo>
                      <a:pt x="19499" y="86"/>
                    </a:lnTo>
                    <a:lnTo>
                      <a:pt x="19050" y="52"/>
                    </a:lnTo>
                    <a:lnTo>
                      <a:pt x="18601" y="26"/>
                    </a:lnTo>
                    <a:lnTo>
                      <a:pt x="18143" y="9"/>
                    </a:lnTo>
                    <a:lnTo>
                      <a:pt x="176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74;p13">
                <a:extLst>
                  <a:ext uri="{FF2B5EF4-FFF2-40B4-BE49-F238E27FC236}">
                    <a16:creationId xmlns:a16="http://schemas.microsoft.com/office/drawing/2014/main" id="{8B91EF29-7E93-92EF-F42F-546625160D2D}"/>
                  </a:ext>
                </a:extLst>
              </p:cNvPr>
              <p:cNvSpPr/>
              <p:nvPr/>
            </p:nvSpPr>
            <p:spPr>
              <a:xfrm>
                <a:off x="2036025" y="4480525"/>
                <a:ext cx="553350" cy="485575"/>
              </a:xfrm>
              <a:custGeom>
                <a:avLst/>
                <a:gdLst/>
                <a:ahLst/>
                <a:cxnLst/>
                <a:rect l="l" t="t" r="r" b="b"/>
                <a:pathLst>
                  <a:path w="22134" h="19423" extrusionOk="0">
                    <a:moveTo>
                      <a:pt x="813" y="1"/>
                    </a:moveTo>
                    <a:lnTo>
                      <a:pt x="718" y="286"/>
                    </a:lnTo>
                    <a:lnTo>
                      <a:pt x="623" y="580"/>
                    </a:lnTo>
                    <a:lnTo>
                      <a:pt x="536" y="873"/>
                    </a:lnTo>
                    <a:lnTo>
                      <a:pt x="458" y="1175"/>
                    </a:lnTo>
                    <a:lnTo>
                      <a:pt x="389" y="1469"/>
                    </a:lnTo>
                    <a:lnTo>
                      <a:pt x="320" y="1771"/>
                    </a:lnTo>
                    <a:lnTo>
                      <a:pt x="260" y="2074"/>
                    </a:lnTo>
                    <a:lnTo>
                      <a:pt x="208" y="2367"/>
                    </a:lnTo>
                    <a:lnTo>
                      <a:pt x="156" y="2669"/>
                    </a:lnTo>
                    <a:lnTo>
                      <a:pt x="113" y="2980"/>
                    </a:lnTo>
                    <a:lnTo>
                      <a:pt x="79" y="3282"/>
                    </a:lnTo>
                    <a:lnTo>
                      <a:pt x="53" y="3585"/>
                    </a:lnTo>
                    <a:lnTo>
                      <a:pt x="27" y="3896"/>
                    </a:lnTo>
                    <a:lnTo>
                      <a:pt x="9" y="4198"/>
                    </a:lnTo>
                    <a:lnTo>
                      <a:pt x="1" y="4509"/>
                    </a:lnTo>
                    <a:lnTo>
                      <a:pt x="1" y="4811"/>
                    </a:lnTo>
                    <a:lnTo>
                      <a:pt x="1" y="5182"/>
                    </a:lnTo>
                    <a:lnTo>
                      <a:pt x="18" y="5562"/>
                    </a:lnTo>
                    <a:lnTo>
                      <a:pt x="44" y="5925"/>
                    </a:lnTo>
                    <a:lnTo>
                      <a:pt x="79" y="6296"/>
                    </a:lnTo>
                    <a:lnTo>
                      <a:pt x="122" y="6659"/>
                    </a:lnTo>
                    <a:lnTo>
                      <a:pt x="165" y="7022"/>
                    </a:lnTo>
                    <a:lnTo>
                      <a:pt x="225" y="7384"/>
                    </a:lnTo>
                    <a:lnTo>
                      <a:pt x="294" y="7738"/>
                    </a:lnTo>
                    <a:lnTo>
                      <a:pt x="372" y="8092"/>
                    </a:lnTo>
                    <a:lnTo>
                      <a:pt x="458" y="8447"/>
                    </a:lnTo>
                    <a:lnTo>
                      <a:pt x="553" y="8792"/>
                    </a:lnTo>
                    <a:lnTo>
                      <a:pt x="657" y="9137"/>
                    </a:lnTo>
                    <a:lnTo>
                      <a:pt x="769" y="9474"/>
                    </a:lnTo>
                    <a:lnTo>
                      <a:pt x="890" y="9811"/>
                    </a:lnTo>
                    <a:lnTo>
                      <a:pt x="1020" y="10148"/>
                    </a:lnTo>
                    <a:lnTo>
                      <a:pt x="1158" y="10476"/>
                    </a:lnTo>
                    <a:lnTo>
                      <a:pt x="1296" y="10804"/>
                    </a:lnTo>
                    <a:lnTo>
                      <a:pt x="1452" y="11124"/>
                    </a:lnTo>
                    <a:lnTo>
                      <a:pt x="1607" y="11443"/>
                    </a:lnTo>
                    <a:lnTo>
                      <a:pt x="1771" y="11754"/>
                    </a:lnTo>
                    <a:lnTo>
                      <a:pt x="1944" y="12065"/>
                    </a:lnTo>
                    <a:lnTo>
                      <a:pt x="2125" y="12367"/>
                    </a:lnTo>
                    <a:lnTo>
                      <a:pt x="2315" y="12661"/>
                    </a:lnTo>
                    <a:lnTo>
                      <a:pt x="2505" y="12954"/>
                    </a:lnTo>
                    <a:lnTo>
                      <a:pt x="2712" y="13248"/>
                    </a:lnTo>
                    <a:lnTo>
                      <a:pt x="2920" y="13533"/>
                    </a:lnTo>
                    <a:lnTo>
                      <a:pt x="3136" y="13809"/>
                    </a:lnTo>
                    <a:lnTo>
                      <a:pt x="3351" y="14086"/>
                    </a:lnTo>
                    <a:lnTo>
                      <a:pt x="3585" y="14353"/>
                    </a:lnTo>
                    <a:lnTo>
                      <a:pt x="3818" y="14612"/>
                    </a:lnTo>
                    <a:lnTo>
                      <a:pt x="4051" y="14871"/>
                    </a:lnTo>
                    <a:lnTo>
                      <a:pt x="4301" y="15122"/>
                    </a:lnTo>
                    <a:lnTo>
                      <a:pt x="4552" y="15372"/>
                    </a:lnTo>
                    <a:lnTo>
                      <a:pt x="4811" y="15605"/>
                    </a:lnTo>
                    <a:lnTo>
                      <a:pt x="5070" y="15847"/>
                    </a:lnTo>
                    <a:lnTo>
                      <a:pt x="5338" y="16072"/>
                    </a:lnTo>
                    <a:lnTo>
                      <a:pt x="5614" y="16288"/>
                    </a:lnTo>
                    <a:lnTo>
                      <a:pt x="5890" y="16504"/>
                    </a:lnTo>
                    <a:lnTo>
                      <a:pt x="6175" y="16711"/>
                    </a:lnTo>
                    <a:lnTo>
                      <a:pt x="6469" y="16918"/>
                    </a:lnTo>
                    <a:lnTo>
                      <a:pt x="6762" y="17108"/>
                    </a:lnTo>
                    <a:lnTo>
                      <a:pt x="7056" y="17298"/>
                    </a:lnTo>
                    <a:lnTo>
                      <a:pt x="7358" y="17479"/>
                    </a:lnTo>
                    <a:lnTo>
                      <a:pt x="7669" y="17652"/>
                    </a:lnTo>
                    <a:lnTo>
                      <a:pt x="7980" y="17816"/>
                    </a:lnTo>
                    <a:lnTo>
                      <a:pt x="8300" y="17972"/>
                    </a:lnTo>
                    <a:lnTo>
                      <a:pt x="8619" y="18127"/>
                    </a:lnTo>
                    <a:lnTo>
                      <a:pt x="8947" y="18265"/>
                    </a:lnTo>
                    <a:lnTo>
                      <a:pt x="9275" y="18403"/>
                    </a:lnTo>
                    <a:lnTo>
                      <a:pt x="9612" y="18533"/>
                    </a:lnTo>
                    <a:lnTo>
                      <a:pt x="9949" y="18654"/>
                    </a:lnTo>
                    <a:lnTo>
                      <a:pt x="10286" y="18766"/>
                    </a:lnTo>
                    <a:lnTo>
                      <a:pt x="10631" y="18870"/>
                    </a:lnTo>
                    <a:lnTo>
                      <a:pt x="10977" y="18965"/>
                    </a:lnTo>
                    <a:lnTo>
                      <a:pt x="11331" y="19051"/>
                    </a:lnTo>
                    <a:lnTo>
                      <a:pt x="11685" y="19129"/>
                    </a:lnTo>
                    <a:lnTo>
                      <a:pt x="12039" y="19198"/>
                    </a:lnTo>
                    <a:lnTo>
                      <a:pt x="12401" y="19258"/>
                    </a:lnTo>
                    <a:lnTo>
                      <a:pt x="12764" y="19310"/>
                    </a:lnTo>
                    <a:lnTo>
                      <a:pt x="13127" y="19345"/>
                    </a:lnTo>
                    <a:lnTo>
                      <a:pt x="13498" y="19379"/>
                    </a:lnTo>
                    <a:lnTo>
                      <a:pt x="13861" y="19405"/>
                    </a:lnTo>
                    <a:lnTo>
                      <a:pt x="14241" y="19422"/>
                    </a:lnTo>
                    <a:lnTo>
                      <a:pt x="14612" y="19422"/>
                    </a:lnTo>
                    <a:lnTo>
                      <a:pt x="15104" y="19414"/>
                    </a:lnTo>
                    <a:lnTo>
                      <a:pt x="15605" y="19388"/>
                    </a:lnTo>
                    <a:lnTo>
                      <a:pt x="16097" y="19353"/>
                    </a:lnTo>
                    <a:lnTo>
                      <a:pt x="16581" y="19293"/>
                    </a:lnTo>
                    <a:lnTo>
                      <a:pt x="17073" y="19215"/>
                    </a:lnTo>
                    <a:lnTo>
                      <a:pt x="17557" y="19129"/>
                    </a:lnTo>
                    <a:lnTo>
                      <a:pt x="18040" y="19016"/>
                    </a:lnTo>
                    <a:lnTo>
                      <a:pt x="18515" y="18896"/>
                    </a:lnTo>
                    <a:lnTo>
                      <a:pt x="18982" y="18757"/>
                    </a:lnTo>
                    <a:lnTo>
                      <a:pt x="19457" y="18602"/>
                    </a:lnTo>
                    <a:lnTo>
                      <a:pt x="19914" y="18429"/>
                    </a:lnTo>
                    <a:lnTo>
                      <a:pt x="20372" y="18239"/>
                    </a:lnTo>
                    <a:lnTo>
                      <a:pt x="20821" y="18041"/>
                    </a:lnTo>
                    <a:lnTo>
                      <a:pt x="21261" y="17825"/>
                    </a:lnTo>
                    <a:lnTo>
                      <a:pt x="21702" y="17592"/>
                    </a:lnTo>
                    <a:lnTo>
                      <a:pt x="22134" y="17341"/>
                    </a:lnTo>
                    <a:lnTo>
                      <a:pt x="14612" y="4811"/>
                    </a:lnTo>
                    <a:lnTo>
                      <a:pt x="8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5;p13">
                <a:extLst>
                  <a:ext uri="{FF2B5EF4-FFF2-40B4-BE49-F238E27FC236}">
                    <a16:creationId xmlns:a16="http://schemas.microsoft.com/office/drawing/2014/main" id="{1F1F3C87-D6F8-9A87-EFA0-3A7FCC7C88BD}"/>
                  </a:ext>
                </a:extLst>
              </p:cNvPr>
              <p:cNvSpPr/>
              <p:nvPr/>
            </p:nvSpPr>
            <p:spPr>
              <a:xfrm>
                <a:off x="2420325" y="4593875"/>
                <a:ext cx="365300" cy="311975"/>
              </a:xfrm>
              <a:custGeom>
                <a:avLst/>
                <a:gdLst/>
                <a:ahLst/>
                <a:cxnLst/>
                <a:rect l="l" t="t" r="r" b="b"/>
                <a:pathLst>
                  <a:path w="14612" h="12479" extrusionOk="0">
                    <a:moveTo>
                      <a:pt x="0" y="1"/>
                    </a:moveTo>
                    <a:lnTo>
                      <a:pt x="7617" y="12479"/>
                    </a:lnTo>
                    <a:lnTo>
                      <a:pt x="8005" y="12229"/>
                    </a:lnTo>
                    <a:lnTo>
                      <a:pt x="8394" y="11961"/>
                    </a:lnTo>
                    <a:lnTo>
                      <a:pt x="8774" y="11685"/>
                    </a:lnTo>
                    <a:lnTo>
                      <a:pt x="9145" y="11400"/>
                    </a:lnTo>
                    <a:lnTo>
                      <a:pt x="9499" y="11106"/>
                    </a:lnTo>
                    <a:lnTo>
                      <a:pt x="9853" y="10795"/>
                    </a:lnTo>
                    <a:lnTo>
                      <a:pt x="10190" y="10476"/>
                    </a:lnTo>
                    <a:lnTo>
                      <a:pt x="10518" y="10147"/>
                    </a:lnTo>
                    <a:lnTo>
                      <a:pt x="10838" y="9802"/>
                    </a:lnTo>
                    <a:lnTo>
                      <a:pt x="11140" y="9457"/>
                    </a:lnTo>
                    <a:lnTo>
                      <a:pt x="11442" y="9094"/>
                    </a:lnTo>
                    <a:lnTo>
                      <a:pt x="11727" y="8723"/>
                    </a:lnTo>
                    <a:lnTo>
                      <a:pt x="11995" y="8343"/>
                    </a:lnTo>
                    <a:lnTo>
                      <a:pt x="12254" y="7954"/>
                    </a:lnTo>
                    <a:lnTo>
                      <a:pt x="12504" y="7557"/>
                    </a:lnTo>
                    <a:lnTo>
                      <a:pt x="12737" y="7151"/>
                    </a:lnTo>
                    <a:lnTo>
                      <a:pt x="12962" y="6745"/>
                    </a:lnTo>
                    <a:lnTo>
                      <a:pt x="13169" y="6322"/>
                    </a:lnTo>
                    <a:lnTo>
                      <a:pt x="13368" y="5899"/>
                    </a:lnTo>
                    <a:lnTo>
                      <a:pt x="13549" y="5467"/>
                    </a:lnTo>
                    <a:lnTo>
                      <a:pt x="13722" y="5035"/>
                    </a:lnTo>
                    <a:lnTo>
                      <a:pt x="13869" y="4595"/>
                    </a:lnTo>
                    <a:lnTo>
                      <a:pt x="14007" y="4146"/>
                    </a:lnTo>
                    <a:lnTo>
                      <a:pt x="14136" y="3697"/>
                    </a:lnTo>
                    <a:lnTo>
                      <a:pt x="14249" y="3248"/>
                    </a:lnTo>
                    <a:lnTo>
                      <a:pt x="14344" y="2790"/>
                    </a:lnTo>
                    <a:lnTo>
                      <a:pt x="14421" y="2332"/>
                    </a:lnTo>
                    <a:lnTo>
                      <a:pt x="14490" y="1875"/>
                    </a:lnTo>
                    <a:lnTo>
                      <a:pt x="14542" y="1408"/>
                    </a:lnTo>
                    <a:lnTo>
                      <a:pt x="14577" y="942"/>
                    </a:lnTo>
                    <a:lnTo>
                      <a:pt x="14603" y="476"/>
                    </a:lnTo>
                    <a:lnTo>
                      <a:pt x="146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6;p13">
                <a:extLst>
                  <a:ext uri="{FF2B5EF4-FFF2-40B4-BE49-F238E27FC236}">
                    <a16:creationId xmlns:a16="http://schemas.microsoft.com/office/drawing/2014/main" id="{483EF0E6-2CD2-29D4-83E1-3274BDDACDFA}"/>
                  </a:ext>
                </a:extLst>
              </p:cNvPr>
              <p:cNvSpPr/>
              <p:nvPr/>
            </p:nvSpPr>
            <p:spPr>
              <a:xfrm>
                <a:off x="2422250" y="4307400"/>
                <a:ext cx="365325" cy="269025"/>
              </a:xfrm>
              <a:custGeom>
                <a:avLst/>
                <a:gdLst/>
                <a:ahLst/>
                <a:cxnLst/>
                <a:rect l="l" t="t" r="r" b="b"/>
                <a:pathLst>
                  <a:path w="14613" h="10761" extrusionOk="0">
                    <a:moveTo>
                      <a:pt x="9897" y="0"/>
                    </a:moveTo>
                    <a:lnTo>
                      <a:pt x="1" y="10760"/>
                    </a:lnTo>
                    <a:lnTo>
                      <a:pt x="14612" y="10562"/>
                    </a:lnTo>
                    <a:lnTo>
                      <a:pt x="14603" y="10182"/>
                    </a:lnTo>
                    <a:lnTo>
                      <a:pt x="14586" y="9810"/>
                    </a:lnTo>
                    <a:lnTo>
                      <a:pt x="14560" y="9448"/>
                    </a:lnTo>
                    <a:lnTo>
                      <a:pt x="14517" y="9076"/>
                    </a:lnTo>
                    <a:lnTo>
                      <a:pt x="14474" y="8705"/>
                    </a:lnTo>
                    <a:lnTo>
                      <a:pt x="14413" y="8342"/>
                    </a:lnTo>
                    <a:lnTo>
                      <a:pt x="14353" y="7971"/>
                    </a:lnTo>
                    <a:lnTo>
                      <a:pt x="14275" y="7608"/>
                    </a:lnTo>
                    <a:lnTo>
                      <a:pt x="14189" y="7246"/>
                    </a:lnTo>
                    <a:lnTo>
                      <a:pt x="14094" y="6891"/>
                    </a:lnTo>
                    <a:lnTo>
                      <a:pt x="13990" y="6537"/>
                    </a:lnTo>
                    <a:lnTo>
                      <a:pt x="13878" y="6183"/>
                    </a:lnTo>
                    <a:lnTo>
                      <a:pt x="13757" y="5829"/>
                    </a:lnTo>
                    <a:lnTo>
                      <a:pt x="13628" y="5484"/>
                    </a:lnTo>
                    <a:lnTo>
                      <a:pt x="13489" y="5138"/>
                    </a:lnTo>
                    <a:lnTo>
                      <a:pt x="13343" y="4793"/>
                    </a:lnTo>
                    <a:lnTo>
                      <a:pt x="13187" y="4456"/>
                    </a:lnTo>
                    <a:lnTo>
                      <a:pt x="13023" y="4119"/>
                    </a:lnTo>
                    <a:lnTo>
                      <a:pt x="12850" y="3791"/>
                    </a:lnTo>
                    <a:lnTo>
                      <a:pt x="12669" y="3472"/>
                    </a:lnTo>
                    <a:lnTo>
                      <a:pt x="12479" y="3152"/>
                    </a:lnTo>
                    <a:lnTo>
                      <a:pt x="12281" y="2833"/>
                    </a:lnTo>
                    <a:lnTo>
                      <a:pt x="12073" y="2522"/>
                    </a:lnTo>
                    <a:lnTo>
                      <a:pt x="11866" y="2220"/>
                    </a:lnTo>
                    <a:lnTo>
                      <a:pt x="11641" y="1926"/>
                    </a:lnTo>
                    <a:lnTo>
                      <a:pt x="11417" y="1632"/>
                    </a:lnTo>
                    <a:lnTo>
                      <a:pt x="11175" y="1347"/>
                    </a:lnTo>
                    <a:lnTo>
                      <a:pt x="10933" y="1062"/>
                    </a:lnTo>
                    <a:lnTo>
                      <a:pt x="10683" y="786"/>
                    </a:lnTo>
                    <a:lnTo>
                      <a:pt x="10433" y="518"/>
                    </a:lnTo>
                    <a:lnTo>
                      <a:pt x="10165" y="259"/>
                    </a:lnTo>
                    <a:lnTo>
                      <a:pt x="98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77;p13">
                <a:extLst>
                  <a:ext uri="{FF2B5EF4-FFF2-40B4-BE49-F238E27FC236}">
                    <a16:creationId xmlns:a16="http://schemas.microsoft.com/office/drawing/2014/main" id="{11E542A0-8AAC-B516-B583-E2107D1666C7}"/>
                  </a:ext>
                </a:extLst>
              </p:cNvPr>
              <p:cNvSpPr/>
              <p:nvPr/>
            </p:nvSpPr>
            <p:spPr>
              <a:xfrm>
                <a:off x="1899800" y="3869350"/>
                <a:ext cx="1024000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40960" h="2264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40959" y="2263"/>
                    </a:lnTo>
                    <a:lnTo>
                      <a:pt x="409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8;p13">
                <a:extLst>
                  <a:ext uri="{FF2B5EF4-FFF2-40B4-BE49-F238E27FC236}">
                    <a16:creationId xmlns:a16="http://schemas.microsoft.com/office/drawing/2014/main" id="{AB04D782-BA7F-878A-2732-053BE7562B40}"/>
                  </a:ext>
                </a:extLst>
              </p:cNvPr>
              <p:cNvSpPr/>
              <p:nvPr/>
            </p:nvSpPr>
            <p:spPr>
              <a:xfrm>
                <a:off x="1899800" y="3757300"/>
                <a:ext cx="1024000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40960" h="2273" extrusionOk="0">
                    <a:moveTo>
                      <a:pt x="1" y="1"/>
                    </a:moveTo>
                    <a:lnTo>
                      <a:pt x="1" y="2272"/>
                    </a:lnTo>
                    <a:lnTo>
                      <a:pt x="40959" y="2272"/>
                    </a:lnTo>
                    <a:lnTo>
                      <a:pt x="409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79;p13">
                <a:extLst>
                  <a:ext uri="{FF2B5EF4-FFF2-40B4-BE49-F238E27FC236}">
                    <a16:creationId xmlns:a16="http://schemas.microsoft.com/office/drawing/2014/main" id="{A36B9D21-3480-C397-C846-C9C8D5C29F82}"/>
                  </a:ext>
                </a:extLst>
              </p:cNvPr>
              <p:cNvSpPr/>
              <p:nvPr/>
            </p:nvSpPr>
            <p:spPr>
              <a:xfrm>
                <a:off x="1899800" y="3645475"/>
                <a:ext cx="1024000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40960" h="2264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40959" y="2263"/>
                    </a:lnTo>
                    <a:lnTo>
                      <a:pt x="409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0;p13">
                <a:extLst>
                  <a:ext uri="{FF2B5EF4-FFF2-40B4-BE49-F238E27FC236}">
                    <a16:creationId xmlns:a16="http://schemas.microsoft.com/office/drawing/2014/main" id="{A3DD33F0-0A51-25BE-4D53-13B470967A47}"/>
                  </a:ext>
                </a:extLst>
              </p:cNvPr>
              <p:cNvSpPr/>
              <p:nvPr/>
            </p:nvSpPr>
            <p:spPr>
              <a:xfrm>
                <a:off x="1899800" y="3533425"/>
                <a:ext cx="1024000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40960" h="2264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40959" y="2263"/>
                    </a:lnTo>
                    <a:lnTo>
                      <a:pt x="409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1;p13">
                <a:extLst>
                  <a:ext uri="{FF2B5EF4-FFF2-40B4-BE49-F238E27FC236}">
                    <a16:creationId xmlns:a16="http://schemas.microsoft.com/office/drawing/2014/main" id="{2CD87CA8-40F7-19E1-05F4-AE041AF8375F}"/>
                  </a:ext>
                </a:extLst>
              </p:cNvPr>
              <p:cNvSpPr/>
              <p:nvPr/>
            </p:nvSpPr>
            <p:spPr>
              <a:xfrm>
                <a:off x="1899800" y="3973200"/>
                <a:ext cx="1024000" cy="56800"/>
              </a:xfrm>
              <a:custGeom>
                <a:avLst/>
                <a:gdLst/>
                <a:ahLst/>
                <a:cxnLst/>
                <a:rect l="l" t="t" r="r" b="b"/>
                <a:pathLst>
                  <a:path w="40960" h="2272" extrusionOk="0">
                    <a:moveTo>
                      <a:pt x="1" y="0"/>
                    </a:moveTo>
                    <a:lnTo>
                      <a:pt x="1" y="2272"/>
                    </a:lnTo>
                    <a:lnTo>
                      <a:pt x="40959" y="2272"/>
                    </a:lnTo>
                    <a:lnTo>
                      <a:pt x="409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2;p13">
                <a:extLst>
                  <a:ext uri="{FF2B5EF4-FFF2-40B4-BE49-F238E27FC236}">
                    <a16:creationId xmlns:a16="http://schemas.microsoft.com/office/drawing/2014/main" id="{9A16F087-468A-C3D2-2548-3B3FDFB5CEB1}"/>
                  </a:ext>
                </a:extLst>
              </p:cNvPr>
              <p:cNvSpPr/>
              <p:nvPr/>
            </p:nvSpPr>
            <p:spPr>
              <a:xfrm>
                <a:off x="3150225" y="5066675"/>
                <a:ext cx="1775275" cy="56800"/>
              </a:xfrm>
              <a:custGeom>
                <a:avLst/>
                <a:gdLst/>
                <a:ahLst/>
                <a:cxnLst/>
                <a:rect l="l" t="t" r="r" b="b"/>
                <a:pathLst>
                  <a:path w="71011" h="2272" extrusionOk="0">
                    <a:moveTo>
                      <a:pt x="1" y="0"/>
                    </a:moveTo>
                    <a:lnTo>
                      <a:pt x="1" y="2272"/>
                    </a:lnTo>
                    <a:lnTo>
                      <a:pt x="71011" y="2272"/>
                    </a:lnTo>
                    <a:lnTo>
                      <a:pt x="71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3;p13">
                <a:extLst>
                  <a:ext uri="{FF2B5EF4-FFF2-40B4-BE49-F238E27FC236}">
                    <a16:creationId xmlns:a16="http://schemas.microsoft.com/office/drawing/2014/main" id="{6F04E761-CDD4-B744-23BA-0464DA943062}"/>
                  </a:ext>
                </a:extLst>
              </p:cNvPr>
              <p:cNvSpPr/>
              <p:nvPr/>
            </p:nvSpPr>
            <p:spPr>
              <a:xfrm>
                <a:off x="3150225" y="4954850"/>
                <a:ext cx="177527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71011" h="2263" extrusionOk="0">
                    <a:moveTo>
                      <a:pt x="1" y="0"/>
                    </a:moveTo>
                    <a:lnTo>
                      <a:pt x="1" y="2263"/>
                    </a:lnTo>
                    <a:lnTo>
                      <a:pt x="71011" y="2263"/>
                    </a:lnTo>
                    <a:lnTo>
                      <a:pt x="71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4;p13">
                <a:extLst>
                  <a:ext uri="{FF2B5EF4-FFF2-40B4-BE49-F238E27FC236}">
                    <a16:creationId xmlns:a16="http://schemas.microsoft.com/office/drawing/2014/main" id="{97F74A13-3A4C-9909-9B45-88CD6D2B2F42}"/>
                  </a:ext>
                </a:extLst>
              </p:cNvPr>
              <p:cNvSpPr/>
              <p:nvPr/>
            </p:nvSpPr>
            <p:spPr>
              <a:xfrm>
                <a:off x="3150225" y="4842800"/>
                <a:ext cx="1775275" cy="56800"/>
              </a:xfrm>
              <a:custGeom>
                <a:avLst/>
                <a:gdLst/>
                <a:ahLst/>
                <a:cxnLst/>
                <a:rect l="l" t="t" r="r" b="b"/>
                <a:pathLst>
                  <a:path w="71011" h="2272" extrusionOk="0">
                    <a:moveTo>
                      <a:pt x="1" y="0"/>
                    </a:moveTo>
                    <a:lnTo>
                      <a:pt x="1" y="2272"/>
                    </a:lnTo>
                    <a:lnTo>
                      <a:pt x="71011" y="2272"/>
                    </a:lnTo>
                    <a:lnTo>
                      <a:pt x="71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5;p13">
                <a:extLst>
                  <a:ext uri="{FF2B5EF4-FFF2-40B4-BE49-F238E27FC236}">
                    <a16:creationId xmlns:a16="http://schemas.microsoft.com/office/drawing/2014/main" id="{CEBF3CF1-69C2-A2F3-085E-76D2C5A8F01A}"/>
                  </a:ext>
                </a:extLst>
              </p:cNvPr>
              <p:cNvSpPr/>
              <p:nvPr/>
            </p:nvSpPr>
            <p:spPr>
              <a:xfrm>
                <a:off x="2552000" y="350800"/>
                <a:ext cx="855375" cy="855175"/>
              </a:xfrm>
              <a:custGeom>
                <a:avLst/>
                <a:gdLst/>
                <a:ahLst/>
                <a:cxnLst/>
                <a:rect l="l" t="t" r="r" b="b"/>
                <a:pathLst>
                  <a:path w="34215" h="34207" extrusionOk="0">
                    <a:moveTo>
                      <a:pt x="16667" y="1"/>
                    </a:moveTo>
                    <a:lnTo>
                      <a:pt x="16227" y="18"/>
                    </a:lnTo>
                    <a:lnTo>
                      <a:pt x="15795" y="44"/>
                    </a:lnTo>
                    <a:lnTo>
                      <a:pt x="15363" y="87"/>
                    </a:lnTo>
                    <a:lnTo>
                      <a:pt x="14932" y="130"/>
                    </a:lnTo>
                    <a:lnTo>
                      <a:pt x="14500" y="191"/>
                    </a:lnTo>
                    <a:lnTo>
                      <a:pt x="14085" y="260"/>
                    </a:lnTo>
                    <a:lnTo>
                      <a:pt x="13662" y="346"/>
                    </a:lnTo>
                    <a:lnTo>
                      <a:pt x="13248" y="433"/>
                    </a:lnTo>
                    <a:lnTo>
                      <a:pt x="12833" y="536"/>
                    </a:lnTo>
                    <a:lnTo>
                      <a:pt x="12427" y="648"/>
                    </a:lnTo>
                    <a:lnTo>
                      <a:pt x="12021" y="769"/>
                    </a:lnTo>
                    <a:lnTo>
                      <a:pt x="11624" y="899"/>
                    </a:lnTo>
                    <a:lnTo>
                      <a:pt x="11227" y="1037"/>
                    </a:lnTo>
                    <a:lnTo>
                      <a:pt x="10838" y="1184"/>
                    </a:lnTo>
                    <a:lnTo>
                      <a:pt x="10450" y="1339"/>
                    </a:lnTo>
                    <a:lnTo>
                      <a:pt x="10070" y="1512"/>
                    </a:lnTo>
                    <a:lnTo>
                      <a:pt x="9690" y="1685"/>
                    </a:lnTo>
                    <a:lnTo>
                      <a:pt x="9318" y="1866"/>
                    </a:lnTo>
                    <a:lnTo>
                      <a:pt x="8956" y="2065"/>
                    </a:lnTo>
                    <a:lnTo>
                      <a:pt x="8593" y="2263"/>
                    </a:lnTo>
                    <a:lnTo>
                      <a:pt x="8239" y="2471"/>
                    </a:lnTo>
                    <a:lnTo>
                      <a:pt x="7885" y="2695"/>
                    </a:lnTo>
                    <a:lnTo>
                      <a:pt x="7548" y="2920"/>
                    </a:lnTo>
                    <a:lnTo>
                      <a:pt x="7203" y="3153"/>
                    </a:lnTo>
                    <a:lnTo>
                      <a:pt x="6875" y="3395"/>
                    </a:lnTo>
                    <a:lnTo>
                      <a:pt x="6546" y="3645"/>
                    </a:lnTo>
                    <a:lnTo>
                      <a:pt x="6227" y="3904"/>
                    </a:lnTo>
                    <a:lnTo>
                      <a:pt x="5916" y="4172"/>
                    </a:lnTo>
                    <a:lnTo>
                      <a:pt x="5605" y="4439"/>
                    </a:lnTo>
                    <a:lnTo>
                      <a:pt x="5303" y="4724"/>
                    </a:lnTo>
                    <a:lnTo>
                      <a:pt x="5009" y="5009"/>
                    </a:lnTo>
                    <a:lnTo>
                      <a:pt x="4724" y="5303"/>
                    </a:lnTo>
                    <a:lnTo>
                      <a:pt x="4448" y="5605"/>
                    </a:lnTo>
                    <a:lnTo>
                      <a:pt x="4172" y="5907"/>
                    </a:lnTo>
                    <a:lnTo>
                      <a:pt x="3913" y="6218"/>
                    </a:lnTo>
                    <a:lnTo>
                      <a:pt x="3654" y="6538"/>
                    </a:lnTo>
                    <a:lnTo>
                      <a:pt x="3403" y="6866"/>
                    </a:lnTo>
                    <a:lnTo>
                      <a:pt x="3161" y="7203"/>
                    </a:lnTo>
                    <a:lnTo>
                      <a:pt x="2928" y="7540"/>
                    </a:lnTo>
                    <a:lnTo>
                      <a:pt x="2695" y="7885"/>
                    </a:lnTo>
                    <a:lnTo>
                      <a:pt x="2479" y="8230"/>
                    </a:lnTo>
                    <a:lnTo>
                      <a:pt x="2272" y="8584"/>
                    </a:lnTo>
                    <a:lnTo>
                      <a:pt x="2065" y="8947"/>
                    </a:lnTo>
                    <a:lnTo>
                      <a:pt x="1875" y="9318"/>
                    </a:lnTo>
                    <a:lnTo>
                      <a:pt x="1693" y="9690"/>
                    </a:lnTo>
                    <a:lnTo>
                      <a:pt x="1512" y="10061"/>
                    </a:lnTo>
                    <a:lnTo>
                      <a:pt x="1348" y="10441"/>
                    </a:lnTo>
                    <a:lnTo>
                      <a:pt x="1192" y="10830"/>
                    </a:lnTo>
                    <a:lnTo>
                      <a:pt x="1037" y="11218"/>
                    </a:lnTo>
                    <a:lnTo>
                      <a:pt x="899" y="11616"/>
                    </a:lnTo>
                    <a:lnTo>
                      <a:pt x="769" y="12013"/>
                    </a:lnTo>
                    <a:lnTo>
                      <a:pt x="648" y="12419"/>
                    </a:lnTo>
                    <a:lnTo>
                      <a:pt x="545" y="12825"/>
                    </a:lnTo>
                    <a:lnTo>
                      <a:pt x="441" y="13239"/>
                    </a:lnTo>
                    <a:lnTo>
                      <a:pt x="355" y="13654"/>
                    </a:lnTo>
                    <a:lnTo>
                      <a:pt x="268" y="14077"/>
                    </a:lnTo>
                    <a:lnTo>
                      <a:pt x="199" y="14500"/>
                    </a:lnTo>
                    <a:lnTo>
                      <a:pt x="139" y="14923"/>
                    </a:lnTo>
                    <a:lnTo>
                      <a:pt x="87" y="15355"/>
                    </a:lnTo>
                    <a:lnTo>
                      <a:pt x="53" y="15787"/>
                    </a:lnTo>
                    <a:lnTo>
                      <a:pt x="27" y="16227"/>
                    </a:lnTo>
                    <a:lnTo>
                      <a:pt x="9" y="16659"/>
                    </a:lnTo>
                    <a:lnTo>
                      <a:pt x="1" y="17099"/>
                    </a:lnTo>
                    <a:lnTo>
                      <a:pt x="9" y="17548"/>
                    </a:lnTo>
                    <a:lnTo>
                      <a:pt x="27" y="17980"/>
                    </a:lnTo>
                    <a:lnTo>
                      <a:pt x="53" y="18420"/>
                    </a:lnTo>
                    <a:lnTo>
                      <a:pt x="87" y="18852"/>
                    </a:lnTo>
                    <a:lnTo>
                      <a:pt x="139" y="19284"/>
                    </a:lnTo>
                    <a:lnTo>
                      <a:pt x="199" y="19707"/>
                    </a:lnTo>
                    <a:lnTo>
                      <a:pt x="268" y="20130"/>
                    </a:lnTo>
                    <a:lnTo>
                      <a:pt x="355" y="20553"/>
                    </a:lnTo>
                    <a:lnTo>
                      <a:pt x="441" y="20968"/>
                    </a:lnTo>
                    <a:lnTo>
                      <a:pt x="545" y="21382"/>
                    </a:lnTo>
                    <a:lnTo>
                      <a:pt x="648" y="21788"/>
                    </a:lnTo>
                    <a:lnTo>
                      <a:pt x="769" y="22194"/>
                    </a:lnTo>
                    <a:lnTo>
                      <a:pt x="899" y="22591"/>
                    </a:lnTo>
                    <a:lnTo>
                      <a:pt x="1037" y="22989"/>
                    </a:lnTo>
                    <a:lnTo>
                      <a:pt x="1192" y="23377"/>
                    </a:lnTo>
                    <a:lnTo>
                      <a:pt x="1348" y="23766"/>
                    </a:lnTo>
                    <a:lnTo>
                      <a:pt x="1512" y="24146"/>
                    </a:lnTo>
                    <a:lnTo>
                      <a:pt x="1693" y="24517"/>
                    </a:lnTo>
                    <a:lnTo>
                      <a:pt x="1875" y="24888"/>
                    </a:lnTo>
                    <a:lnTo>
                      <a:pt x="2065" y="25260"/>
                    </a:lnTo>
                    <a:lnTo>
                      <a:pt x="2272" y="25614"/>
                    </a:lnTo>
                    <a:lnTo>
                      <a:pt x="2479" y="25976"/>
                    </a:lnTo>
                    <a:lnTo>
                      <a:pt x="2695" y="26322"/>
                    </a:lnTo>
                    <a:lnTo>
                      <a:pt x="2928" y="26667"/>
                    </a:lnTo>
                    <a:lnTo>
                      <a:pt x="3161" y="27004"/>
                    </a:lnTo>
                    <a:lnTo>
                      <a:pt x="3403" y="27341"/>
                    </a:lnTo>
                    <a:lnTo>
                      <a:pt x="3654" y="27660"/>
                    </a:lnTo>
                    <a:lnTo>
                      <a:pt x="3913" y="27980"/>
                    </a:lnTo>
                    <a:lnTo>
                      <a:pt x="4172" y="28299"/>
                    </a:lnTo>
                    <a:lnTo>
                      <a:pt x="4448" y="28602"/>
                    </a:lnTo>
                    <a:lnTo>
                      <a:pt x="4724" y="28904"/>
                    </a:lnTo>
                    <a:lnTo>
                      <a:pt x="5009" y="29198"/>
                    </a:lnTo>
                    <a:lnTo>
                      <a:pt x="5303" y="29482"/>
                    </a:lnTo>
                    <a:lnTo>
                      <a:pt x="5605" y="29767"/>
                    </a:lnTo>
                    <a:lnTo>
                      <a:pt x="5916" y="30035"/>
                    </a:lnTo>
                    <a:lnTo>
                      <a:pt x="6227" y="30303"/>
                    </a:lnTo>
                    <a:lnTo>
                      <a:pt x="6546" y="30562"/>
                    </a:lnTo>
                    <a:lnTo>
                      <a:pt x="6875" y="30812"/>
                    </a:lnTo>
                    <a:lnTo>
                      <a:pt x="7203" y="31054"/>
                    </a:lnTo>
                    <a:lnTo>
                      <a:pt x="7548" y="31287"/>
                    </a:lnTo>
                    <a:lnTo>
                      <a:pt x="7885" y="31512"/>
                    </a:lnTo>
                    <a:lnTo>
                      <a:pt x="8239" y="31736"/>
                    </a:lnTo>
                    <a:lnTo>
                      <a:pt x="8593" y="31944"/>
                    </a:lnTo>
                    <a:lnTo>
                      <a:pt x="8956" y="32142"/>
                    </a:lnTo>
                    <a:lnTo>
                      <a:pt x="9318" y="32341"/>
                    </a:lnTo>
                    <a:lnTo>
                      <a:pt x="9690" y="32522"/>
                    </a:lnTo>
                    <a:lnTo>
                      <a:pt x="10070" y="32695"/>
                    </a:lnTo>
                    <a:lnTo>
                      <a:pt x="10450" y="32868"/>
                    </a:lnTo>
                    <a:lnTo>
                      <a:pt x="10838" y="33023"/>
                    </a:lnTo>
                    <a:lnTo>
                      <a:pt x="11227" y="33170"/>
                    </a:lnTo>
                    <a:lnTo>
                      <a:pt x="11624" y="33308"/>
                    </a:lnTo>
                    <a:lnTo>
                      <a:pt x="12021" y="33438"/>
                    </a:lnTo>
                    <a:lnTo>
                      <a:pt x="12427" y="33558"/>
                    </a:lnTo>
                    <a:lnTo>
                      <a:pt x="12833" y="33671"/>
                    </a:lnTo>
                    <a:lnTo>
                      <a:pt x="13248" y="33774"/>
                    </a:lnTo>
                    <a:lnTo>
                      <a:pt x="13662" y="33861"/>
                    </a:lnTo>
                    <a:lnTo>
                      <a:pt x="14085" y="33938"/>
                    </a:lnTo>
                    <a:lnTo>
                      <a:pt x="14500" y="34016"/>
                    </a:lnTo>
                    <a:lnTo>
                      <a:pt x="14932" y="34068"/>
                    </a:lnTo>
                    <a:lnTo>
                      <a:pt x="15363" y="34120"/>
                    </a:lnTo>
                    <a:lnTo>
                      <a:pt x="15795" y="34163"/>
                    </a:lnTo>
                    <a:lnTo>
                      <a:pt x="16227" y="34189"/>
                    </a:lnTo>
                    <a:lnTo>
                      <a:pt x="16667" y="34206"/>
                    </a:lnTo>
                    <a:lnTo>
                      <a:pt x="17548" y="34206"/>
                    </a:lnTo>
                    <a:lnTo>
                      <a:pt x="17989" y="34189"/>
                    </a:lnTo>
                    <a:lnTo>
                      <a:pt x="18429" y="34163"/>
                    </a:lnTo>
                    <a:lnTo>
                      <a:pt x="18861" y="34120"/>
                    </a:lnTo>
                    <a:lnTo>
                      <a:pt x="19284" y="34068"/>
                    </a:lnTo>
                    <a:lnTo>
                      <a:pt x="19716" y="34016"/>
                    </a:lnTo>
                    <a:lnTo>
                      <a:pt x="20139" y="33938"/>
                    </a:lnTo>
                    <a:lnTo>
                      <a:pt x="20553" y="33861"/>
                    </a:lnTo>
                    <a:lnTo>
                      <a:pt x="20976" y="33774"/>
                    </a:lnTo>
                    <a:lnTo>
                      <a:pt x="21382" y="33671"/>
                    </a:lnTo>
                    <a:lnTo>
                      <a:pt x="21788" y="33558"/>
                    </a:lnTo>
                    <a:lnTo>
                      <a:pt x="22194" y="33438"/>
                    </a:lnTo>
                    <a:lnTo>
                      <a:pt x="22591" y="33308"/>
                    </a:lnTo>
                    <a:lnTo>
                      <a:pt x="22989" y="33170"/>
                    </a:lnTo>
                    <a:lnTo>
                      <a:pt x="23386" y="33023"/>
                    </a:lnTo>
                    <a:lnTo>
                      <a:pt x="23766" y="32868"/>
                    </a:lnTo>
                    <a:lnTo>
                      <a:pt x="24146" y="32695"/>
                    </a:lnTo>
                    <a:lnTo>
                      <a:pt x="24526" y="32522"/>
                    </a:lnTo>
                    <a:lnTo>
                      <a:pt x="24897" y="32341"/>
                    </a:lnTo>
                    <a:lnTo>
                      <a:pt x="25260" y="32142"/>
                    </a:lnTo>
                    <a:lnTo>
                      <a:pt x="25622" y="31944"/>
                    </a:lnTo>
                    <a:lnTo>
                      <a:pt x="25976" y="31736"/>
                    </a:lnTo>
                    <a:lnTo>
                      <a:pt x="26330" y="31512"/>
                    </a:lnTo>
                    <a:lnTo>
                      <a:pt x="26676" y="31287"/>
                    </a:lnTo>
                    <a:lnTo>
                      <a:pt x="27013" y="31054"/>
                    </a:lnTo>
                    <a:lnTo>
                      <a:pt x="27341" y="30812"/>
                    </a:lnTo>
                    <a:lnTo>
                      <a:pt x="27669" y="30562"/>
                    </a:lnTo>
                    <a:lnTo>
                      <a:pt x="27989" y="30303"/>
                    </a:lnTo>
                    <a:lnTo>
                      <a:pt x="28308" y="30035"/>
                    </a:lnTo>
                    <a:lnTo>
                      <a:pt x="28610" y="29767"/>
                    </a:lnTo>
                    <a:lnTo>
                      <a:pt x="28913" y="29482"/>
                    </a:lnTo>
                    <a:lnTo>
                      <a:pt x="29206" y="29198"/>
                    </a:lnTo>
                    <a:lnTo>
                      <a:pt x="29491" y="28904"/>
                    </a:lnTo>
                    <a:lnTo>
                      <a:pt x="29767" y="28602"/>
                    </a:lnTo>
                    <a:lnTo>
                      <a:pt x="30044" y="28299"/>
                    </a:lnTo>
                    <a:lnTo>
                      <a:pt x="30311" y="27980"/>
                    </a:lnTo>
                    <a:lnTo>
                      <a:pt x="30571" y="27660"/>
                    </a:lnTo>
                    <a:lnTo>
                      <a:pt x="30821" y="27341"/>
                    </a:lnTo>
                    <a:lnTo>
                      <a:pt x="31063" y="27004"/>
                    </a:lnTo>
                    <a:lnTo>
                      <a:pt x="31296" y="26667"/>
                    </a:lnTo>
                    <a:lnTo>
                      <a:pt x="31520" y="26322"/>
                    </a:lnTo>
                    <a:lnTo>
                      <a:pt x="31736" y="25976"/>
                    </a:lnTo>
                    <a:lnTo>
                      <a:pt x="31952" y="25614"/>
                    </a:lnTo>
                    <a:lnTo>
                      <a:pt x="32151" y="25260"/>
                    </a:lnTo>
                    <a:lnTo>
                      <a:pt x="32341" y="24888"/>
                    </a:lnTo>
                    <a:lnTo>
                      <a:pt x="32531" y="24517"/>
                    </a:lnTo>
                    <a:lnTo>
                      <a:pt x="32704" y="24146"/>
                    </a:lnTo>
                    <a:lnTo>
                      <a:pt x="32868" y="23766"/>
                    </a:lnTo>
                    <a:lnTo>
                      <a:pt x="33032" y="23377"/>
                    </a:lnTo>
                    <a:lnTo>
                      <a:pt x="33178" y="22989"/>
                    </a:lnTo>
                    <a:lnTo>
                      <a:pt x="33317" y="22591"/>
                    </a:lnTo>
                    <a:lnTo>
                      <a:pt x="33446" y="22194"/>
                    </a:lnTo>
                    <a:lnTo>
                      <a:pt x="33567" y="21788"/>
                    </a:lnTo>
                    <a:lnTo>
                      <a:pt x="33679" y="21382"/>
                    </a:lnTo>
                    <a:lnTo>
                      <a:pt x="33774" y="20968"/>
                    </a:lnTo>
                    <a:lnTo>
                      <a:pt x="33869" y="20553"/>
                    </a:lnTo>
                    <a:lnTo>
                      <a:pt x="33947" y="20130"/>
                    </a:lnTo>
                    <a:lnTo>
                      <a:pt x="34016" y="19707"/>
                    </a:lnTo>
                    <a:lnTo>
                      <a:pt x="34077" y="19284"/>
                    </a:lnTo>
                    <a:lnTo>
                      <a:pt x="34128" y="18852"/>
                    </a:lnTo>
                    <a:lnTo>
                      <a:pt x="34163" y="18420"/>
                    </a:lnTo>
                    <a:lnTo>
                      <a:pt x="34189" y="17980"/>
                    </a:lnTo>
                    <a:lnTo>
                      <a:pt x="34206" y="17548"/>
                    </a:lnTo>
                    <a:lnTo>
                      <a:pt x="34215" y="17099"/>
                    </a:lnTo>
                    <a:lnTo>
                      <a:pt x="34206" y="16659"/>
                    </a:lnTo>
                    <a:lnTo>
                      <a:pt x="34189" y="16227"/>
                    </a:lnTo>
                    <a:lnTo>
                      <a:pt x="34163" y="15787"/>
                    </a:lnTo>
                    <a:lnTo>
                      <a:pt x="34128" y="15355"/>
                    </a:lnTo>
                    <a:lnTo>
                      <a:pt x="34077" y="14923"/>
                    </a:lnTo>
                    <a:lnTo>
                      <a:pt x="34016" y="14500"/>
                    </a:lnTo>
                    <a:lnTo>
                      <a:pt x="33947" y="14077"/>
                    </a:lnTo>
                    <a:lnTo>
                      <a:pt x="33869" y="13654"/>
                    </a:lnTo>
                    <a:lnTo>
                      <a:pt x="33774" y="13239"/>
                    </a:lnTo>
                    <a:lnTo>
                      <a:pt x="33679" y="12825"/>
                    </a:lnTo>
                    <a:lnTo>
                      <a:pt x="33567" y="12419"/>
                    </a:lnTo>
                    <a:lnTo>
                      <a:pt x="33446" y="12013"/>
                    </a:lnTo>
                    <a:lnTo>
                      <a:pt x="33317" y="11616"/>
                    </a:lnTo>
                    <a:lnTo>
                      <a:pt x="33178" y="11218"/>
                    </a:lnTo>
                    <a:lnTo>
                      <a:pt x="33032" y="10830"/>
                    </a:lnTo>
                    <a:lnTo>
                      <a:pt x="32868" y="10441"/>
                    </a:lnTo>
                    <a:lnTo>
                      <a:pt x="32704" y="10061"/>
                    </a:lnTo>
                    <a:lnTo>
                      <a:pt x="32531" y="9690"/>
                    </a:lnTo>
                    <a:lnTo>
                      <a:pt x="32341" y="9318"/>
                    </a:lnTo>
                    <a:lnTo>
                      <a:pt x="32151" y="8947"/>
                    </a:lnTo>
                    <a:lnTo>
                      <a:pt x="31952" y="8584"/>
                    </a:lnTo>
                    <a:lnTo>
                      <a:pt x="31736" y="8230"/>
                    </a:lnTo>
                    <a:lnTo>
                      <a:pt x="31520" y="7885"/>
                    </a:lnTo>
                    <a:lnTo>
                      <a:pt x="31296" y="7540"/>
                    </a:lnTo>
                    <a:lnTo>
                      <a:pt x="31063" y="7203"/>
                    </a:lnTo>
                    <a:lnTo>
                      <a:pt x="30821" y="6866"/>
                    </a:lnTo>
                    <a:lnTo>
                      <a:pt x="30571" y="6538"/>
                    </a:lnTo>
                    <a:lnTo>
                      <a:pt x="30311" y="6218"/>
                    </a:lnTo>
                    <a:lnTo>
                      <a:pt x="30044" y="5907"/>
                    </a:lnTo>
                    <a:lnTo>
                      <a:pt x="29767" y="5605"/>
                    </a:lnTo>
                    <a:lnTo>
                      <a:pt x="29491" y="5303"/>
                    </a:lnTo>
                    <a:lnTo>
                      <a:pt x="29206" y="5009"/>
                    </a:lnTo>
                    <a:lnTo>
                      <a:pt x="28913" y="4724"/>
                    </a:lnTo>
                    <a:lnTo>
                      <a:pt x="28610" y="4439"/>
                    </a:lnTo>
                    <a:lnTo>
                      <a:pt x="28308" y="4172"/>
                    </a:lnTo>
                    <a:lnTo>
                      <a:pt x="27989" y="3904"/>
                    </a:lnTo>
                    <a:lnTo>
                      <a:pt x="27669" y="3645"/>
                    </a:lnTo>
                    <a:lnTo>
                      <a:pt x="27341" y="3395"/>
                    </a:lnTo>
                    <a:lnTo>
                      <a:pt x="27013" y="3153"/>
                    </a:lnTo>
                    <a:lnTo>
                      <a:pt x="26676" y="2920"/>
                    </a:lnTo>
                    <a:lnTo>
                      <a:pt x="26330" y="2695"/>
                    </a:lnTo>
                    <a:lnTo>
                      <a:pt x="25976" y="2471"/>
                    </a:lnTo>
                    <a:lnTo>
                      <a:pt x="25622" y="2263"/>
                    </a:lnTo>
                    <a:lnTo>
                      <a:pt x="25260" y="2065"/>
                    </a:lnTo>
                    <a:lnTo>
                      <a:pt x="24897" y="1866"/>
                    </a:lnTo>
                    <a:lnTo>
                      <a:pt x="24526" y="1685"/>
                    </a:lnTo>
                    <a:lnTo>
                      <a:pt x="24146" y="1512"/>
                    </a:lnTo>
                    <a:lnTo>
                      <a:pt x="23766" y="1339"/>
                    </a:lnTo>
                    <a:lnTo>
                      <a:pt x="23386" y="1184"/>
                    </a:lnTo>
                    <a:lnTo>
                      <a:pt x="22989" y="1037"/>
                    </a:lnTo>
                    <a:lnTo>
                      <a:pt x="22591" y="899"/>
                    </a:lnTo>
                    <a:lnTo>
                      <a:pt x="22194" y="769"/>
                    </a:lnTo>
                    <a:lnTo>
                      <a:pt x="21788" y="648"/>
                    </a:lnTo>
                    <a:lnTo>
                      <a:pt x="21382" y="536"/>
                    </a:lnTo>
                    <a:lnTo>
                      <a:pt x="20976" y="433"/>
                    </a:lnTo>
                    <a:lnTo>
                      <a:pt x="20553" y="346"/>
                    </a:lnTo>
                    <a:lnTo>
                      <a:pt x="20139" y="260"/>
                    </a:lnTo>
                    <a:lnTo>
                      <a:pt x="19716" y="191"/>
                    </a:lnTo>
                    <a:lnTo>
                      <a:pt x="19284" y="130"/>
                    </a:lnTo>
                    <a:lnTo>
                      <a:pt x="18861" y="87"/>
                    </a:lnTo>
                    <a:lnTo>
                      <a:pt x="18429" y="44"/>
                    </a:lnTo>
                    <a:lnTo>
                      <a:pt x="17989" y="18"/>
                    </a:lnTo>
                    <a:lnTo>
                      <a:pt x="175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6;p13">
                <a:extLst>
                  <a:ext uri="{FF2B5EF4-FFF2-40B4-BE49-F238E27FC236}">
                    <a16:creationId xmlns:a16="http://schemas.microsoft.com/office/drawing/2014/main" id="{9FA692F6-A09E-F4D3-E16F-B10481893365}"/>
                  </a:ext>
                </a:extLst>
              </p:cNvPr>
              <p:cNvSpPr/>
              <p:nvPr/>
            </p:nvSpPr>
            <p:spPr>
              <a:xfrm>
                <a:off x="2616350" y="668600"/>
                <a:ext cx="534975" cy="469575"/>
              </a:xfrm>
              <a:custGeom>
                <a:avLst/>
                <a:gdLst/>
                <a:ahLst/>
                <a:cxnLst/>
                <a:rect l="l" t="t" r="r" b="b"/>
                <a:pathLst>
                  <a:path w="21399" h="18783" extrusionOk="0">
                    <a:moveTo>
                      <a:pt x="786" y="0"/>
                    </a:moveTo>
                    <a:lnTo>
                      <a:pt x="691" y="285"/>
                    </a:lnTo>
                    <a:lnTo>
                      <a:pt x="605" y="570"/>
                    </a:lnTo>
                    <a:lnTo>
                      <a:pt x="518" y="847"/>
                    </a:lnTo>
                    <a:lnTo>
                      <a:pt x="441" y="1140"/>
                    </a:lnTo>
                    <a:lnTo>
                      <a:pt x="371" y="1425"/>
                    </a:lnTo>
                    <a:lnTo>
                      <a:pt x="311" y="1710"/>
                    </a:lnTo>
                    <a:lnTo>
                      <a:pt x="251" y="2004"/>
                    </a:lnTo>
                    <a:lnTo>
                      <a:pt x="199" y="2297"/>
                    </a:lnTo>
                    <a:lnTo>
                      <a:pt x="156" y="2591"/>
                    </a:lnTo>
                    <a:lnTo>
                      <a:pt x="112" y="2885"/>
                    </a:lnTo>
                    <a:lnTo>
                      <a:pt x="78" y="3178"/>
                    </a:lnTo>
                    <a:lnTo>
                      <a:pt x="52" y="3472"/>
                    </a:lnTo>
                    <a:lnTo>
                      <a:pt x="26" y="3765"/>
                    </a:lnTo>
                    <a:lnTo>
                      <a:pt x="9" y="4059"/>
                    </a:lnTo>
                    <a:lnTo>
                      <a:pt x="0" y="4361"/>
                    </a:lnTo>
                    <a:lnTo>
                      <a:pt x="0" y="4655"/>
                    </a:lnTo>
                    <a:lnTo>
                      <a:pt x="0" y="5018"/>
                    </a:lnTo>
                    <a:lnTo>
                      <a:pt x="17" y="5380"/>
                    </a:lnTo>
                    <a:lnTo>
                      <a:pt x="43" y="5734"/>
                    </a:lnTo>
                    <a:lnTo>
                      <a:pt x="69" y="6088"/>
                    </a:lnTo>
                    <a:lnTo>
                      <a:pt x="112" y="6442"/>
                    </a:lnTo>
                    <a:lnTo>
                      <a:pt x="164" y="6796"/>
                    </a:lnTo>
                    <a:lnTo>
                      <a:pt x="225" y="7142"/>
                    </a:lnTo>
                    <a:lnTo>
                      <a:pt x="285" y="7487"/>
                    </a:lnTo>
                    <a:lnTo>
                      <a:pt x="363" y="7833"/>
                    </a:lnTo>
                    <a:lnTo>
                      <a:pt x="449" y="8169"/>
                    </a:lnTo>
                    <a:lnTo>
                      <a:pt x="536" y="8506"/>
                    </a:lnTo>
                    <a:lnTo>
                      <a:pt x="639" y="8834"/>
                    </a:lnTo>
                    <a:lnTo>
                      <a:pt x="751" y="9163"/>
                    </a:lnTo>
                    <a:lnTo>
                      <a:pt x="864" y="9491"/>
                    </a:lnTo>
                    <a:lnTo>
                      <a:pt x="985" y="9810"/>
                    </a:lnTo>
                    <a:lnTo>
                      <a:pt x="1114" y="10130"/>
                    </a:lnTo>
                    <a:lnTo>
                      <a:pt x="1252" y="10449"/>
                    </a:lnTo>
                    <a:lnTo>
                      <a:pt x="1399" y="10760"/>
                    </a:lnTo>
                    <a:lnTo>
                      <a:pt x="1555" y="11062"/>
                    </a:lnTo>
                    <a:lnTo>
                      <a:pt x="1719" y="11365"/>
                    </a:lnTo>
                    <a:lnTo>
                      <a:pt x="1883" y="11667"/>
                    </a:lnTo>
                    <a:lnTo>
                      <a:pt x="2055" y="11960"/>
                    </a:lnTo>
                    <a:lnTo>
                      <a:pt x="2237" y="12245"/>
                    </a:lnTo>
                    <a:lnTo>
                      <a:pt x="2427" y="12530"/>
                    </a:lnTo>
                    <a:lnTo>
                      <a:pt x="2625" y="12815"/>
                    </a:lnTo>
                    <a:lnTo>
                      <a:pt x="2824" y="13083"/>
                    </a:lnTo>
                    <a:lnTo>
                      <a:pt x="3031" y="13359"/>
                    </a:lnTo>
                    <a:lnTo>
                      <a:pt x="3247" y="13619"/>
                    </a:lnTo>
                    <a:lnTo>
                      <a:pt x="3463" y="13878"/>
                    </a:lnTo>
                    <a:lnTo>
                      <a:pt x="3687" y="14137"/>
                    </a:lnTo>
                    <a:lnTo>
                      <a:pt x="3921" y="14387"/>
                    </a:lnTo>
                    <a:lnTo>
                      <a:pt x="4154" y="14629"/>
                    </a:lnTo>
                    <a:lnTo>
                      <a:pt x="4404" y="14862"/>
                    </a:lnTo>
                    <a:lnTo>
                      <a:pt x="4646" y="15095"/>
                    </a:lnTo>
                    <a:lnTo>
                      <a:pt x="4905" y="15320"/>
                    </a:lnTo>
                    <a:lnTo>
                      <a:pt x="5164" y="15544"/>
                    </a:lnTo>
                    <a:lnTo>
                      <a:pt x="5432" y="15751"/>
                    </a:lnTo>
                    <a:lnTo>
                      <a:pt x="5700" y="15959"/>
                    </a:lnTo>
                    <a:lnTo>
                      <a:pt x="5976" y="16166"/>
                    </a:lnTo>
                    <a:lnTo>
                      <a:pt x="6252" y="16356"/>
                    </a:lnTo>
                    <a:lnTo>
                      <a:pt x="6537" y="16546"/>
                    </a:lnTo>
                    <a:lnTo>
                      <a:pt x="6822" y="16727"/>
                    </a:lnTo>
                    <a:lnTo>
                      <a:pt x="7116" y="16900"/>
                    </a:lnTo>
                    <a:lnTo>
                      <a:pt x="7418" y="17073"/>
                    </a:lnTo>
                    <a:lnTo>
                      <a:pt x="7720" y="17228"/>
                    </a:lnTo>
                    <a:lnTo>
                      <a:pt x="8023" y="17384"/>
                    </a:lnTo>
                    <a:lnTo>
                      <a:pt x="8333" y="17530"/>
                    </a:lnTo>
                    <a:lnTo>
                      <a:pt x="8653" y="17669"/>
                    </a:lnTo>
                    <a:lnTo>
                      <a:pt x="8972" y="17798"/>
                    </a:lnTo>
                    <a:lnTo>
                      <a:pt x="9292" y="17919"/>
                    </a:lnTo>
                    <a:lnTo>
                      <a:pt x="9620" y="18040"/>
                    </a:lnTo>
                    <a:lnTo>
                      <a:pt x="9948" y="18144"/>
                    </a:lnTo>
                    <a:lnTo>
                      <a:pt x="10276" y="18247"/>
                    </a:lnTo>
                    <a:lnTo>
                      <a:pt x="10613" y="18334"/>
                    </a:lnTo>
                    <a:lnTo>
                      <a:pt x="10959" y="18420"/>
                    </a:lnTo>
                    <a:lnTo>
                      <a:pt x="11295" y="18498"/>
                    </a:lnTo>
                    <a:lnTo>
                      <a:pt x="11641" y="18558"/>
                    </a:lnTo>
                    <a:lnTo>
                      <a:pt x="11986" y="18618"/>
                    </a:lnTo>
                    <a:lnTo>
                      <a:pt x="12340" y="18670"/>
                    </a:lnTo>
                    <a:lnTo>
                      <a:pt x="12694" y="18713"/>
                    </a:lnTo>
                    <a:lnTo>
                      <a:pt x="13048" y="18739"/>
                    </a:lnTo>
                    <a:lnTo>
                      <a:pt x="13402" y="18765"/>
                    </a:lnTo>
                    <a:lnTo>
                      <a:pt x="13765" y="18783"/>
                    </a:lnTo>
                    <a:lnTo>
                      <a:pt x="14128" y="18783"/>
                    </a:lnTo>
                    <a:lnTo>
                      <a:pt x="14611" y="18774"/>
                    </a:lnTo>
                    <a:lnTo>
                      <a:pt x="15086" y="18748"/>
                    </a:lnTo>
                    <a:lnTo>
                      <a:pt x="15561" y="18713"/>
                    </a:lnTo>
                    <a:lnTo>
                      <a:pt x="16036" y="18653"/>
                    </a:lnTo>
                    <a:lnTo>
                      <a:pt x="16511" y="18584"/>
                    </a:lnTo>
                    <a:lnTo>
                      <a:pt x="16978" y="18498"/>
                    </a:lnTo>
                    <a:lnTo>
                      <a:pt x="17444" y="18394"/>
                    </a:lnTo>
                    <a:lnTo>
                      <a:pt x="17902" y="18273"/>
                    </a:lnTo>
                    <a:lnTo>
                      <a:pt x="18359" y="18135"/>
                    </a:lnTo>
                    <a:lnTo>
                      <a:pt x="18808" y="17988"/>
                    </a:lnTo>
                    <a:lnTo>
                      <a:pt x="19257" y="17824"/>
                    </a:lnTo>
                    <a:lnTo>
                      <a:pt x="19698" y="17643"/>
                    </a:lnTo>
                    <a:lnTo>
                      <a:pt x="20130" y="17444"/>
                    </a:lnTo>
                    <a:lnTo>
                      <a:pt x="20561" y="17237"/>
                    </a:lnTo>
                    <a:lnTo>
                      <a:pt x="20984" y="17012"/>
                    </a:lnTo>
                    <a:lnTo>
                      <a:pt x="21399" y="16770"/>
                    </a:lnTo>
                    <a:lnTo>
                      <a:pt x="14128" y="4655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7;p13">
                <a:extLst>
                  <a:ext uri="{FF2B5EF4-FFF2-40B4-BE49-F238E27FC236}">
                    <a16:creationId xmlns:a16="http://schemas.microsoft.com/office/drawing/2014/main" id="{6DB3D794-4A60-868A-6F8C-7E5C4F855263}"/>
                  </a:ext>
                </a:extLst>
              </p:cNvPr>
              <p:cNvSpPr/>
              <p:nvPr/>
            </p:nvSpPr>
            <p:spPr>
              <a:xfrm>
                <a:off x="2987875" y="778275"/>
                <a:ext cx="353225" cy="301600"/>
              </a:xfrm>
              <a:custGeom>
                <a:avLst/>
                <a:gdLst/>
                <a:ahLst/>
                <a:cxnLst/>
                <a:rect l="l" t="t" r="r" b="b"/>
                <a:pathLst>
                  <a:path w="14129" h="12064" extrusionOk="0">
                    <a:moveTo>
                      <a:pt x="1" y="0"/>
                    </a:moveTo>
                    <a:lnTo>
                      <a:pt x="7367" y="12064"/>
                    </a:lnTo>
                    <a:lnTo>
                      <a:pt x="7747" y="11822"/>
                    </a:lnTo>
                    <a:lnTo>
                      <a:pt x="8118" y="11563"/>
                    </a:lnTo>
                    <a:lnTo>
                      <a:pt x="8490" y="11304"/>
                    </a:lnTo>
                    <a:lnTo>
                      <a:pt x="8844" y="11028"/>
                    </a:lnTo>
                    <a:lnTo>
                      <a:pt x="9189" y="10734"/>
                    </a:lnTo>
                    <a:lnTo>
                      <a:pt x="9526" y="10440"/>
                    </a:lnTo>
                    <a:lnTo>
                      <a:pt x="9854" y="10130"/>
                    </a:lnTo>
                    <a:lnTo>
                      <a:pt x="10174" y="9810"/>
                    </a:lnTo>
                    <a:lnTo>
                      <a:pt x="10484" y="9482"/>
                    </a:lnTo>
                    <a:lnTo>
                      <a:pt x="10778" y="9145"/>
                    </a:lnTo>
                    <a:lnTo>
                      <a:pt x="11063" y="8791"/>
                    </a:lnTo>
                    <a:lnTo>
                      <a:pt x="11339" y="8437"/>
                    </a:lnTo>
                    <a:lnTo>
                      <a:pt x="11598" y="8066"/>
                    </a:lnTo>
                    <a:lnTo>
                      <a:pt x="11857" y="7694"/>
                    </a:lnTo>
                    <a:lnTo>
                      <a:pt x="12091" y="7306"/>
                    </a:lnTo>
                    <a:lnTo>
                      <a:pt x="12324" y="6917"/>
                    </a:lnTo>
                    <a:lnTo>
                      <a:pt x="12540" y="6520"/>
                    </a:lnTo>
                    <a:lnTo>
                      <a:pt x="12738" y="6114"/>
                    </a:lnTo>
                    <a:lnTo>
                      <a:pt x="12928" y="5700"/>
                    </a:lnTo>
                    <a:lnTo>
                      <a:pt x="13101" y="5285"/>
                    </a:lnTo>
                    <a:lnTo>
                      <a:pt x="13265" y="4871"/>
                    </a:lnTo>
                    <a:lnTo>
                      <a:pt x="13412" y="4439"/>
                    </a:lnTo>
                    <a:lnTo>
                      <a:pt x="13550" y="4007"/>
                    </a:lnTo>
                    <a:lnTo>
                      <a:pt x="13671" y="3575"/>
                    </a:lnTo>
                    <a:lnTo>
                      <a:pt x="13775" y="3143"/>
                    </a:lnTo>
                    <a:lnTo>
                      <a:pt x="13870" y="2703"/>
                    </a:lnTo>
                    <a:lnTo>
                      <a:pt x="13947" y="2254"/>
                    </a:lnTo>
                    <a:lnTo>
                      <a:pt x="14016" y="1805"/>
                    </a:lnTo>
                    <a:lnTo>
                      <a:pt x="14068" y="1365"/>
                    </a:lnTo>
                    <a:lnTo>
                      <a:pt x="14103" y="907"/>
                    </a:lnTo>
                    <a:lnTo>
                      <a:pt x="14120" y="458"/>
                    </a:lnTo>
                    <a:lnTo>
                      <a:pt x="141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8;p13">
                <a:extLst>
                  <a:ext uri="{FF2B5EF4-FFF2-40B4-BE49-F238E27FC236}">
                    <a16:creationId xmlns:a16="http://schemas.microsoft.com/office/drawing/2014/main" id="{5C09F339-E426-8D46-FB6F-BB21BA8FBB4D}"/>
                  </a:ext>
                </a:extLst>
              </p:cNvPr>
              <p:cNvSpPr/>
              <p:nvPr/>
            </p:nvSpPr>
            <p:spPr>
              <a:xfrm>
                <a:off x="2989825" y="501275"/>
                <a:ext cx="35322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4129" h="10407" extrusionOk="0">
                    <a:moveTo>
                      <a:pt x="9569" y="1"/>
                    </a:moveTo>
                    <a:lnTo>
                      <a:pt x="1" y="10407"/>
                    </a:lnTo>
                    <a:lnTo>
                      <a:pt x="14128" y="10208"/>
                    </a:lnTo>
                    <a:lnTo>
                      <a:pt x="14120" y="9845"/>
                    </a:lnTo>
                    <a:lnTo>
                      <a:pt x="14102" y="9491"/>
                    </a:lnTo>
                    <a:lnTo>
                      <a:pt x="14077" y="9128"/>
                    </a:lnTo>
                    <a:lnTo>
                      <a:pt x="14042" y="8774"/>
                    </a:lnTo>
                    <a:lnTo>
                      <a:pt x="13990" y="8420"/>
                    </a:lnTo>
                    <a:lnTo>
                      <a:pt x="13938" y="8066"/>
                    </a:lnTo>
                    <a:lnTo>
                      <a:pt x="13878" y="7712"/>
                    </a:lnTo>
                    <a:lnTo>
                      <a:pt x="13800" y="7358"/>
                    </a:lnTo>
                    <a:lnTo>
                      <a:pt x="13722" y="7013"/>
                    </a:lnTo>
                    <a:lnTo>
                      <a:pt x="13627" y="6659"/>
                    </a:lnTo>
                    <a:lnTo>
                      <a:pt x="13532" y="6313"/>
                    </a:lnTo>
                    <a:lnTo>
                      <a:pt x="13420" y="5977"/>
                    </a:lnTo>
                    <a:lnTo>
                      <a:pt x="13308" y="5631"/>
                    </a:lnTo>
                    <a:lnTo>
                      <a:pt x="13178" y="5294"/>
                    </a:lnTo>
                    <a:lnTo>
                      <a:pt x="13040" y="4966"/>
                    </a:lnTo>
                    <a:lnTo>
                      <a:pt x="12902" y="4638"/>
                    </a:lnTo>
                    <a:lnTo>
                      <a:pt x="12747" y="4310"/>
                    </a:lnTo>
                    <a:lnTo>
                      <a:pt x="12591" y="3982"/>
                    </a:lnTo>
                    <a:lnTo>
                      <a:pt x="12427" y="3662"/>
                    </a:lnTo>
                    <a:lnTo>
                      <a:pt x="12246" y="3351"/>
                    </a:lnTo>
                    <a:lnTo>
                      <a:pt x="12064" y="3040"/>
                    </a:lnTo>
                    <a:lnTo>
                      <a:pt x="11874" y="2738"/>
                    </a:lnTo>
                    <a:lnTo>
                      <a:pt x="11676" y="2445"/>
                    </a:lnTo>
                    <a:lnTo>
                      <a:pt x="11469" y="2151"/>
                    </a:lnTo>
                    <a:lnTo>
                      <a:pt x="11253" y="1857"/>
                    </a:lnTo>
                    <a:lnTo>
                      <a:pt x="11037" y="1572"/>
                    </a:lnTo>
                    <a:lnTo>
                      <a:pt x="10812" y="1296"/>
                    </a:lnTo>
                    <a:lnTo>
                      <a:pt x="10570" y="1028"/>
                    </a:lnTo>
                    <a:lnTo>
                      <a:pt x="10329" y="761"/>
                    </a:lnTo>
                    <a:lnTo>
                      <a:pt x="10087" y="502"/>
                    </a:lnTo>
                    <a:lnTo>
                      <a:pt x="9828" y="251"/>
                    </a:lnTo>
                    <a:lnTo>
                      <a:pt x="95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89;p13">
                <a:extLst>
                  <a:ext uri="{FF2B5EF4-FFF2-40B4-BE49-F238E27FC236}">
                    <a16:creationId xmlns:a16="http://schemas.microsoft.com/office/drawing/2014/main" id="{D9F9CECE-6DE2-1CB0-966D-7D4C9BBE0BA5}"/>
                  </a:ext>
                </a:extLst>
              </p:cNvPr>
              <p:cNvSpPr/>
              <p:nvPr/>
            </p:nvSpPr>
            <p:spPr>
              <a:xfrm>
                <a:off x="3147000" y="1284100"/>
                <a:ext cx="2266850" cy="3420975"/>
              </a:xfrm>
              <a:custGeom>
                <a:avLst/>
                <a:gdLst/>
                <a:ahLst/>
                <a:cxnLst/>
                <a:rect l="l" t="t" r="r" b="b"/>
                <a:pathLst>
                  <a:path w="90674" h="136839" extrusionOk="0">
                    <a:moveTo>
                      <a:pt x="0" y="0"/>
                    </a:moveTo>
                    <a:lnTo>
                      <a:pt x="0" y="136839"/>
                    </a:lnTo>
                    <a:lnTo>
                      <a:pt x="90673" y="136839"/>
                    </a:lnTo>
                    <a:lnTo>
                      <a:pt x="90673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0;p13">
                <a:extLst>
                  <a:ext uri="{FF2B5EF4-FFF2-40B4-BE49-F238E27FC236}">
                    <a16:creationId xmlns:a16="http://schemas.microsoft.com/office/drawing/2014/main" id="{9B4C703B-8A70-E049-C63F-C1BD51087AEE}"/>
                  </a:ext>
                </a:extLst>
              </p:cNvPr>
              <p:cNvSpPr/>
              <p:nvPr/>
            </p:nvSpPr>
            <p:spPr>
              <a:xfrm>
                <a:off x="3859200" y="2931975"/>
                <a:ext cx="161300" cy="679000"/>
              </a:xfrm>
              <a:custGeom>
                <a:avLst/>
                <a:gdLst/>
                <a:ahLst/>
                <a:cxnLst/>
                <a:rect l="l" t="t" r="r" b="b"/>
                <a:pathLst>
                  <a:path w="6452" h="27160" extrusionOk="0">
                    <a:moveTo>
                      <a:pt x="1" y="0"/>
                    </a:moveTo>
                    <a:lnTo>
                      <a:pt x="1" y="27159"/>
                    </a:lnTo>
                    <a:lnTo>
                      <a:pt x="6452" y="27159"/>
                    </a:lnTo>
                    <a:lnTo>
                      <a:pt x="6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1;p13">
                <a:extLst>
                  <a:ext uri="{FF2B5EF4-FFF2-40B4-BE49-F238E27FC236}">
                    <a16:creationId xmlns:a16="http://schemas.microsoft.com/office/drawing/2014/main" id="{959D7376-BE48-B076-7BEF-E27E72477008}"/>
                  </a:ext>
                </a:extLst>
              </p:cNvPr>
              <p:cNvSpPr/>
              <p:nvPr/>
            </p:nvSpPr>
            <p:spPr>
              <a:xfrm>
                <a:off x="4552000" y="2599725"/>
                <a:ext cx="161075" cy="1011250"/>
              </a:xfrm>
              <a:custGeom>
                <a:avLst/>
                <a:gdLst/>
                <a:ahLst/>
                <a:cxnLst/>
                <a:rect l="l" t="t" r="r" b="b"/>
                <a:pathLst>
                  <a:path w="6443" h="40450" extrusionOk="0">
                    <a:moveTo>
                      <a:pt x="0" y="0"/>
                    </a:moveTo>
                    <a:lnTo>
                      <a:pt x="0" y="40449"/>
                    </a:lnTo>
                    <a:lnTo>
                      <a:pt x="6442" y="40449"/>
                    </a:lnTo>
                    <a:lnTo>
                      <a:pt x="644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2;p13">
                <a:extLst>
                  <a:ext uri="{FF2B5EF4-FFF2-40B4-BE49-F238E27FC236}">
                    <a16:creationId xmlns:a16="http://schemas.microsoft.com/office/drawing/2014/main" id="{6ECD5DAA-54F6-01F5-6932-91EF5AD3418C}"/>
                  </a:ext>
                </a:extLst>
              </p:cNvPr>
              <p:cNvSpPr/>
              <p:nvPr/>
            </p:nvSpPr>
            <p:spPr>
              <a:xfrm>
                <a:off x="4898275" y="2141375"/>
                <a:ext cx="161300" cy="1469600"/>
              </a:xfrm>
              <a:custGeom>
                <a:avLst/>
                <a:gdLst/>
                <a:ahLst/>
                <a:cxnLst/>
                <a:rect l="l" t="t" r="r" b="b"/>
                <a:pathLst>
                  <a:path w="6452" h="58784" extrusionOk="0">
                    <a:moveTo>
                      <a:pt x="1" y="1"/>
                    </a:moveTo>
                    <a:lnTo>
                      <a:pt x="1" y="58783"/>
                    </a:lnTo>
                    <a:lnTo>
                      <a:pt x="6451" y="58783"/>
                    </a:lnTo>
                    <a:lnTo>
                      <a:pt x="645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3;p13">
                <a:extLst>
                  <a:ext uri="{FF2B5EF4-FFF2-40B4-BE49-F238E27FC236}">
                    <a16:creationId xmlns:a16="http://schemas.microsoft.com/office/drawing/2014/main" id="{1566AAFC-42A1-F29C-CF1E-517A9BCEFE74}"/>
                  </a:ext>
                </a:extLst>
              </p:cNvPr>
              <p:cNvSpPr/>
              <p:nvPr/>
            </p:nvSpPr>
            <p:spPr>
              <a:xfrm>
                <a:off x="3483125" y="2127350"/>
                <a:ext cx="1278525" cy="755425"/>
              </a:xfrm>
              <a:custGeom>
                <a:avLst/>
                <a:gdLst/>
                <a:ahLst/>
                <a:cxnLst/>
                <a:rect l="l" t="t" r="r" b="b"/>
                <a:pathLst>
                  <a:path w="51141" h="30217" extrusionOk="0">
                    <a:moveTo>
                      <a:pt x="50925" y="1"/>
                    </a:moveTo>
                    <a:lnTo>
                      <a:pt x="50881" y="9"/>
                    </a:lnTo>
                    <a:lnTo>
                      <a:pt x="50847" y="18"/>
                    </a:lnTo>
                    <a:lnTo>
                      <a:pt x="50812" y="44"/>
                    </a:lnTo>
                    <a:lnTo>
                      <a:pt x="50786" y="70"/>
                    </a:lnTo>
                    <a:lnTo>
                      <a:pt x="50208" y="691"/>
                    </a:lnTo>
                    <a:lnTo>
                      <a:pt x="49621" y="1322"/>
                    </a:lnTo>
                    <a:lnTo>
                      <a:pt x="49007" y="1944"/>
                    </a:lnTo>
                    <a:lnTo>
                      <a:pt x="48386" y="2565"/>
                    </a:lnTo>
                    <a:lnTo>
                      <a:pt x="47738" y="3187"/>
                    </a:lnTo>
                    <a:lnTo>
                      <a:pt x="47073" y="3809"/>
                    </a:lnTo>
                    <a:lnTo>
                      <a:pt x="46400" y="4431"/>
                    </a:lnTo>
                    <a:lnTo>
                      <a:pt x="45700" y="5044"/>
                    </a:lnTo>
                    <a:lnTo>
                      <a:pt x="44992" y="5657"/>
                    </a:lnTo>
                    <a:lnTo>
                      <a:pt x="44267" y="6270"/>
                    </a:lnTo>
                    <a:lnTo>
                      <a:pt x="43533" y="6874"/>
                    </a:lnTo>
                    <a:lnTo>
                      <a:pt x="42781" y="7488"/>
                    </a:lnTo>
                    <a:lnTo>
                      <a:pt x="42013" y="8083"/>
                    </a:lnTo>
                    <a:lnTo>
                      <a:pt x="41235" y="8688"/>
                    </a:lnTo>
                    <a:lnTo>
                      <a:pt x="40450" y="9284"/>
                    </a:lnTo>
                    <a:lnTo>
                      <a:pt x="39655" y="9871"/>
                    </a:lnTo>
                    <a:lnTo>
                      <a:pt x="38843" y="10467"/>
                    </a:lnTo>
                    <a:lnTo>
                      <a:pt x="38023" y="11045"/>
                    </a:lnTo>
                    <a:lnTo>
                      <a:pt x="37194" y="11624"/>
                    </a:lnTo>
                    <a:lnTo>
                      <a:pt x="36356" y="12203"/>
                    </a:lnTo>
                    <a:lnTo>
                      <a:pt x="35519" y="12773"/>
                    </a:lnTo>
                    <a:lnTo>
                      <a:pt x="34664" y="13343"/>
                    </a:lnTo>
                    <a:lnTo>
                      <a:pt x="33800" y="13895"/>
                    </a:lnTo>
                    <a:lnTo>
                      <a:pt x="32937" y="14457"/>
                    </a:lnTo>
                    <a:lnTo>
                      <a:pt x="32073" y="15001"/>
                    </a:lnTo>
                    <a:lnTo>
                      <a:pt x="31192" y="15545"/>
                    </a:lnTo>
                    <a:lnTo>
                      <a:pt x="30312" y="16080"/>
                    </a:lnTo>
                    <a:lnTo>
                      <a:pt x="29431" y="16615"/>
                    </a:lnTo>
                    <a:lnTo>
                      <a:pt x="28541" y="17142"/>
                    </a:lnTo>
                    <a:lnTo>
                      <a:pt x="27652" y="17660"/>
                    </a:lnTo>
                    <a:lnTo>
                      <a:pt x="26762" y="18170"/>
                    </a:lnTo>
                    <a:lnTo>
                      <a:pt x="25873" y="18671"/>
                    </a:lnTo>
                    <a:lnTo>
                      <a:pt x="24975" y="19172"/>
                    </a:lnTo>
                    <a:lnTo>
                      <a:pt x="24085" y="19664"/>
                    </a:lnTo>
                    <a:lnTo>
                      <a:pt x="23187" y="20139"/>
                    </a:lnTo>
                    <a:lnTo>
                      <a:pt x="22298" y="20614"/>
                    </a:lnTo>
                    <a:lnTo>
                      <a:pt x="21408" y="21080"/>
                    </a:lnTo>
                    <a:lnTo>
                      <a:pt x="20519" y="21538"/>
                    </a:lnTo>
                    <a:lnTo>
                      <a:pt x="19638" y="21987"/>
                    </a:lnTo>
                    <a:lnTo>
                      <a:pt x="18749" y="22427"/>
                    </a:lnTo>
                    <a:lnTo>
                      <a:pt x="17876" y="22859"/>
                    </a:lnTo>
                    <a:lnTo>
                      <a:pt x="17004" y="23282"/>
                    </a:lnTo>
                    <a:lnTo>
                      <a:pt x="16132" y="23697"/>
                    </a:lnTo>
                    <a:lnTo>
                      <a:pt x="15268" y="24094"/>
                    </a:lnTo>
                    <a:lnTo>
                      <a:pt x="14414" y="24491"/>
                    </a:lnTo>
                    <a:lnTo>
                      <a:pt x="13567" y="24871"/>
                    </a:lnTo>
                    <a:lnTo>
                      <a:pt x="12721" y="25242"/>
                    </a:lnTo>
                    <a:lnTo>
                      <a:pt x="11892" y="25605"/>
                    </a:lnTo>
                    <a:lnTo>
                      <a:pt x="11063" y="25959"/>
                    </a:lnTo>
                    <a:lnTo>
                      <a:pt x="10251" y="26296"/>
                    </a:lnTo>
                    <a:lnTo>
                      <a:pt x="9439" y="26633"/>
                    </a:lnTo>
                    <a:lnTo>
                      <a:pt x="8645" y="26952"/>
                    </a:lnTo>
                    <a:lnTo>
                      <a:pt x="7868" y="27254"/>
                    </a:lnTo>
                    <a:lnTo>
                      <a:pt x="7091" y="27548"/>
                    </a:lnTo>
                    <a:lnTo>
                      <a:pt x="6331" y="27833"/>
                    </a:lnTo>
                    <a:lnTo>
                      <a:pt x="5588" y="28109"/>
                    </a:lnTo>
                    <a:lnTo>
                      <a:pt x="4854" y="28368"/>
                    </a:lnTo>
                    <a:lnTo>
                      <a:pt x="4137" y="28610"/>
                    </a:lnTo>
                    <a:lnTo>
                      <a:pt x="3429" y="28843"/>
                    </a:lnTo>
                    <a:lnTo>
                      <a:pt x="2747" y="29068"/>
                    </a:lnTo>
                    <a:lnTo>
                      <a:pt x="2073" y="29275"/>
                    </a:lnTo>
                    <a:lnTo>
                      <a:pt x="1417" y="29465"/>
                    </a:lnTo>
                    <a:lnTo>
                      <a:pt x="778" y="29646"/>
                    </a:lnTo>
                    <a:lnTo>
                      <a:pt x="156" y="29819"/>
                    </a:lnTo>
                    <a:lnTo>
                      <a:pt x="113" y="29828"/>
                    </a:lnTo>
                    <a:lnTo>
                      <a:pt x="79" y="29854"/>
                    </a:lnTo>
                    <a:lnTo>
                      <a:pt x="53" y="29880"/>
                    </a:lnTo>
                    <a:lnTo>
                      <a:pt x="27" y="29914"/>
                    </a:lnTo>
                    <a:lnTo>
                      <a:pt x="9" y="29949"/>
                    </a:lnTo>
                    <a:lnTo>
                      <a:pt x="1" y="29983"/>
                    </a:lnTo>
                    <a:lnTo>
                      <a:pt x="1" y="30026"/>
                    </a:lnTo>
                    <a:lnTo>
                      <a:pt x="9" y="30070"/>
                    </a:lnTo>
                    <a:lnTo>
                      <a:pt x="18" y="30104"/>
                    </a:lnTo>
                    <a:lnTo>
                      <a:pt x="35" y="30130"/>
                    </a:lnTo>
                    <a:lnTo>
                      <a:pt x="53" y="30156"/>
                    </a:lnTo>
                    <a:lnTo>
                      <a:pt x="79" y="30182"/>
                    </a:lnTo>
                    <a:lnTo>
                      <a:pt x="104" y="30199"/>
                    </a:lnTo>
                    <a:lnTo>
                      <a:pt x="139" y="30208"/>
                    </a:lnTo>
                    <a:lnTo>
                      <a:pt x="174" y="30216"/>
                    </a:lnTo>
                    <a:lnTo>
                      <a:pt x="260" y="30216"/>
                    </a:lnTo>
                    <a:lnTo>
                      <a:pt x="882" y="30044"/>
                    </a:lnTo>
                    <a:lnTo>
                      <a:pt x="1521" y="29862"/>
                    </a:lnTo>
                    <a:lnTo>
                      <a:pt x="2177" y="29672"/>
                    </a:lnTo>
                    <a:lnTo>
                      <a:pt x="2859" y="29456"/>
                    </a:lnTo>
                    <a:lnTo>
                      <a:pt x="3550" y="29241"/>
                    </a:lnTo>
                    <a:lnTo>
                      <a:pt x="4258" y="29007"/>
                    </a:lnTo>
                    <a:lnTo>
                      <a:pt x="4975" y="28757"/>
                    </a:lnTo>
                    <a:lnTo>
                      <a:pt x="5709" y="28498"/>
                    </a:lnTo>
                    <a:lnTo>
                      <a:pt x="6460" y="28222"/>
                    </a:lnTo>
                    <a:lnTo>
                      <a:pt x="7220" y="27937"/>
                    </a:lnTo>
                    <a:lnTo>
                      <a:pt x="7997" y="27643"/>
                    </a:lnTo>
                    <a:lnTo>
                      <a:pt x="8783" y="27332"/>
                    </a:lnTo>
                    <a:lnTo>
                      <a:pt x="9586" y="27013"/>
                    </a:lnTo>
                    <a:lnTo>
                      <a:pt x="10389" y="26684"/>
                    </a:lnTo>
                    <a:lnTo>
                      <a:pt x="11210" y="26339"/>
                    </a:lnTo>
                    <a:lnTo>
                      <a:pt x="12039" y="25985"/>
                    </a:lnTo>
                    <a:lnTo>
                      <a:pt x="12876" y="25622"/>
                    </a:lnTo>
                    <a:lnTo>
                      <a:pt x="13723" y="25251"/>
                    </a:lnTo>
                    <a:lnTo>
                      <a:pt x="14569" y="24862"/>
                    </a:lnTo>
                    <a:lnTo>
                      <a:pt x="15433" y="24465"/>
                    </a:lnTo>
                    <a:lnTo>
                      <a:pt x="16296" y="24068"/>
                    </a:lnTo>
                    <a:lnTo>
                      <a:pt x="17168" y="23653"/>
                    </a:lnTo>
                    <a:lnTo>
                      <a:pt x="18049" y="23230"/>
                    </a:lnTo>
                    <a:lnTo>
                      <a:pt x="18930" y="22798"/>
                    </a:lnTo>
                    <a:lnTo>
                      <a:pt x="19811" y="22349"/>
                    </a:lnTo>
                    <a:lnTo>
                      <a:pt x="20700" y="21900"/>
                    </a:lnTo>
                    <a:lnTo>
                      <a:pt x="21598" y="21443"/>
                    </a:lnTo>
                    <a:lnTo>
                      <a:pt x="22488" y="20976"/>
                    </a:lnTo>
                    <a:lnTo>
                      <a:pt x="23386" y="20501"/>
                    </a:lnTo>
                    <a:lnTo>
                      <a:pt x="24284" y="20018"/>
                    </a:lnTo>
                    <a:lnTo>
                      <a:pt x="25182" y="19526"/>
                    </a:lnTo>
                    <a:lnTo>
                      <a:pt x="26071" y="19025"/>
                    </a:lnTo>
                    <a:lnTo>
                      <a:pt x="26970" y="18515"/>
                    </a:lnTo>
                    <a:lnTo>
                      <a:pt x="27868" y="18006"/>
                    </a:lnTo>
                    <a:lnTo>
                      <a:pt x="28757" y="17488"/>
                    </a:lnTo>
                    <a:lnTo>
                      <a:pt x="29647" y="16961"/>
                    </a:lnTo>
                    <a:lnTo>
                      <a:pt x="30536" y="16425"/>
                    </a:lnTo>
                    <a:lnTo>
                      <a:pt x="31417" y="15881"/>
                    </a:lnTo>
                    <a:lnTo>
                      <a:pt x="32298" y="15337"/>
                    </a:lnTo>
                    <a:lnTo>
                      <a:pt x="33170" y="14785"/>
                    </a:lnTo>
                    <a:lnTo>
                      <a:pt x="34042" y="14232"/>
                    </a:lnTo>
                    <a:lnTo>
                      <a:pt x="34906" y="13671"/>
                    </a:lnTo>
                    <a:lnTo>
                      <a:pt x="35761" y="13101"/>
                    </a:lnTo>
                    <a:lnTo>
                      <a:pt x="36607" y="12531"/>
                    </a:lnTo>
                    <a:lnTo>
                      <a:pt x="37444" y="11952"/>
                    </a:lnTo>
                    <a:lnTo>
                      <a:pt x="38274" y="11365"/>
                    </a:lnTo>
                    <a:lnTo>
                      <a:pt x="39094" y="10778"/>
                    </a:lnTo>
                    <a:lnTo>
                      <a:pt x="39914" y="10191"/>
                    </a:lnTo>
                    <a:lnTo>
                      <a:pt x="40709" y="9595"/>
                    </a:lnTo>
                    <a:lnTo>
                      <a:pt x="41503" y="8999"/>
                    </a:lnTo>
                    <a:lnTo>
                      <a:pt x="42280" y="8394"/>
                    </a:lnTo>
                    <a:lnTo>
                      <a:pt x="43049" y="7790"/>
                    </a:lnTo>
                    <a:lnTo>
                      <a:pt x="43800" y="7177"/>
                    </a:lnTo>
                    <a:lnTo>
                      <a:pt x="44543" y="6572"/>
                    </a:lnTo>
                    <a:lnTo>
                      <a:pt x="45268" y="5959"/>
                    </a:lnTo>
                    <a:lnTo>
                      <a:pt x="45985" y="5337"/>
                    </a:lnTo>
                    <a:lnTo>
                      <a:pt x="46685" y="4724"/>
                    </a:lnTo>
                    <a:lnTo>
                      <a:pt x="47367" y="4102"/>
                    </a:lnTo>
                    <a:lnTo>
                      <a:pt x="48032" y="3481"/>
                    </a:lnTo>
                    <a:lnTo>
                      <a:pt x="48679" y="2850"/>
                    </a:lnTo>
                    <a:lnTo>
                      <a:pt x="49310" y="2229"/>
                    </a:lnTo>
                    <a:lnTo>
                      <a:pt x="49923" y="1598"/>
                    </a:lnTo>
                    <a:lnTo>
                      <a:pt x="50510" y="968"/>
                    </a:lnTo>
                    <a:lnTo>
                      <a:pt x="51089" y="346"/>
                    </a:lnTo>
                    <a:lnTo>
                      <a:pt x="51115" y="311"/>
                    </a:lnTo>
                    <a:lnTo>
                      <a:pt x="51132" y="277"/>
                    </a:lnTo>
                    <a:lnTo>
                      <a:pt x="51140" y="234"/>
                    </a:lnTo>
                    <a:lnTo>
                      <a:pt x="51140" y="191"/>
                    </a:lnTo>
                    <a:lnTo>
                      <a:pt x="51132" y="156"/>
                    </a:lnTo>
                    <a:lnTo>
                      <a:pt x="51123" y="122"/>
                    </a:lnTo>
                    <a:lnTo>
                      <a:pt x="51097" y="87"/>
                    </a:lnTo>
                    <a:lnTo>
                      <a:pt x="51071" y="52"/>
                    </a:lnTo>
                    <a:lnTo>
                      <a:pt x="51037" y="27"/>
                    </a:lnTo>
                    <a:lnTo>
                      <a:pt x="51002" y="9"/>
                    </a:lnTo>
                    <a:lnTo>
                      <a:pt x="509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4;p13">
                <a:extLst>
                  <a:ext uri="{FF2B5EF4-FFF2-40B4-BE49-F238E27FC236}">
                    <a16:creationId xmlns:a16="http://schemas.microsoft.com/office/drawing/2014/main" id="{6874DBC0-8665-35C5-C9B7-F8715360FA07}"/>
                  </a:ext>
                </a:extLst>
              </p:cNvPr>
              <p:cNvSpPr/>
              <p:nvPr/>
            </p:nvSpPr>
            <p:spPr>
              <a:xfrm>
                <a:off x="4730975" y="2105775"/>
                <a:ext cx="48800" cy="50750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2030" extrusionOk="0">
                    <a:moveTo>
                      <a:pt x="1952" y="0"/>
                    </a:moveTo>
                    <a:lnTo>
                      <a:pt x="0" y="933"/>
                    </a:lnTo>
                    <a:lnTo>
                      <a:pt x="924" y="1131"/>
                    </a:lnTo>
                    <a:lnTo>
                      <a:pt x="1218" y="2029"/>
                    </a:lnTo>
                    <a:lnTo>
                      <a:pt x="1952" y="0"/>
                    </a:lnTo>
                    <a:close/>
                  </a:path>
                </a:pathLst>
              </a:custGeom>
              <a:solidFill>
                <a:srgbClr val="3338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5;p13">
                <a:extLst>
                  <a:ext uri="{FF2B5EF4-FFF2-40B4-BE49-F238E27FC236}">
                    <a16:creationId xmlns:a16="http://schemas.microsoft.com/office/drawing/2014/main" id="{86A7F40F-D023-3A13-2485-A15F0808B813}"/>
                  </a:ext>
                </a:extLst>
              </p:cNvPr>
              <p:cNvSpPr/>
              <p:nvPr/>
            </p:nvSpPr>
            <p:spPr>
              <a:xfrm>
                <a:off x="4205500" y="2784075"/>
                <a:ext cx="161300" cy="826900"/>
              </a:xfrm>
              <a:custGeom>
                <a:avLst/>
                <a:gdLst/>
                <a:ahLst/>
                <a:cxnLst/>
                <a:rect l="l" t="t" r="r" b="b"/>
                <a:pathLst>
                  <a:path w="6452" h="33076" extrusionOk="0">
                    <a:moveTo>
                      <a:pt x="0" y="1"/>
                    </a:moveTo>
                    <a:lnTo>
                      <a:pt x="0" y="33075"/>
                    </a:lnTo>
                    <a:lnTo>
                      <a:pt x="6451" y="33075"/>
                    </a:lnTo>
                    <a:lnTo>
                      <a:pt x="6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6;p13">
                <a:extLst>
                  <a:ext uri="{FF2B5EF4-FFF2-40B4-BE49-F238E27FC236}">
                    <a16:creationId xmlns:a16="http://schemas.microsoft.com/office/drawing/2014/main" id="{46F0F445-0880-0E85-87FA-A6FDAA208EF3}"/>
                  </a:ext>
                </a:extLst>
              </p:cNvPr>
              <p:cNvSpPr/>
              <p:nvPr/>
            </p:nvSpPr>
            <p:spPr>
              <a:xfrm>
                <a:off x="3512925" y="3010550"/>
                <a:ext cx="161075" cy="600425"/>
              </a:xfrm>
              <a:custGeom>
                <a:avLst/>
                <a:gdLst/>
                <a:ahLst/>
                <a:cxnLst/>
                <a:rect l="l" t="t" r="r" b="b"/>
                <a:pathLst>
                  <a:path w="6443" h="24017" extrusionOk="0">
                    <a:moveTo>
                      <a:pt x="1" y="1"/>
                    </a:moveTo>
                    <a:lnTo>
                      <a:pt x="1" y="24016"/>
                    </a:lnTo>
                    <a:lnTo>
                      <a:pt x="6443" y="24016"/>
                    </a:lnTo>
                    <a:lnTo>
                      <a:pt x="64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7;p13">
                <a:extLst>
                  <a:ext uri="{FF2B5EF4-FFF2-40B4-BE49-F238E27FC236}">
                    <a16:creationId xmlns:a16="http://schemas.microsoft.com/office/drawing/2014/main" id="{28C01440-3D00-1466-F653-612087D51AC3}"/>
                  </a:ext>
                </a:extLst>
              </p:cNvPr>
              <p:cNvSpPr/>
              <p:nvPr/>
            </p:nvSpPr>
            <p:spPr>
              <a:xfrm>
                <a:off x="3373900" y="2063025"/>
                <a:ext cx="1835500" cy="1553125"/>
              </a:xfrm>
              <a:custGeom>
                <a:avLst/>
                <a:gdLst/>
                <a:ahLst/>
                <a:cxnLst/>
                <a:rect l="l" t="t" r="r" b="b"/>
                <a:pathLst>
                  <a:path w="73420" h="62125" extrusionOk="0">
                    <a:moveTo>
                      <a:pt x="164" y="0"/>
                    </a:moveTo>
                    <a:lnTo>
                      <a:pt x="130" y="9"/>
                    </a:lnTo>
                    <a:lnTo>
                      <a:pt x="95" y="35"/>
                    </a:lnTo>
                    <a:lnTo>
                      <a:pt x="61" y="61"/>
                    </a:lnTo>
                    <a:lnTo>
                      <a:pt x="35" y="87"/>
                    </a:lnTo>
                    <a:lnTo>
                      <a:pt x="17" y="121"/>
                    </a:lnTo>
                    <a:lnTo>
                      <a:pt x="9" y="164"/>
                    </a:lnTo>
                    <a:lnTo>
                      <a:pt x="0" y="199"/>
                    </a:lnTo>
                    <a:lnTo>
                      <a:pt x="0" y="62124"/>
                    </a:lnTo>
                    <a:lnTo>
                      <a:pt x="73255" y="62124"/>
                    </a:lnTo>
                    <a:lnTo>
                      <a:pt x="73299" y="62107"/>
                    </a:lnTo>
                    <a:lnTo>
                      <a:pt x="73333" y="62090"/>
                    </a:lnTo>
                    <a:lnTo>
                      <a:pt x="73359" y="62064"/>
                    </a:lnTo>
                    <a:lnTo>
                      <a:pt x="73385" y="62038"/>
                    </a:lnTo>
                    <a:lnTo>
                      <a:pt x="73402" y="62003"/>
                    </a:lnTo>
                    <a:lnTo>
                      <a:pt x="73420" y="61960"/>
                    </a:lnTo>
                    <a:lnTo>
                      <a:pt x="73420" y="61917"/>
                    </a:lnTo>
                    <a:lnTo>
                      <a:pt x="73420" y="61882"/>
                    </a:lnTo>
                    <a:lnTo>
                      <a:pt x="73402" y="61839"/>
                    </a:lnTo>
                    <a:lnTo>
                      <a:pt x="73385" y="61805"/>
                    </a:lnTo>
                    <a:lnTo>
                      <a:pt x="73359" y="61779"/>
                    </a:lnTo>
                    <a:lnTo>
                      <a:pt x="73333" y="61753"/>
                    </a:lnTo>
                    <a:lnTo>
                      <a:pt x="73299" y="61727"/>
                    </a:lnTo>
                    <a:lnTo>
                      <a:pt x="73255" y="61718"/>
                    </a:lnTo>
                    <a:lnTo>
                      <a:pt x="415" y="61718"/>
                    </a:lnTo>
                    <a:lnTo>
                      <a:pt x="415" y="199"/>
                    </a:lnTo>
                    <a:lnTo>
                      <a:pt x="406" y="164"/>
                    </a:lnTo>
                    <a:lnTo>
                      <a:pt x="397" y="121"/>
                    </a:lnTo>
                    <a:lnTo>
                      <a:pt x="380" y="87"/>
                    </a:lnTo>
                    <a:lnTo>
                      <a:pt x="354" y="61"/>
                    </a:lnTo>
                    <a:lnTo>
                      <a:pt x="320" y="35"/>
                    </a:lnTo>
                    <a:lnTo>
                      <a:pt x="285" y="9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8;p13">
                <a:extLst>
                  <a:ext uri="{FF2B5EF4-FFF2-40B4-BE49-F238E27FC236}">
                    <a16:creationId xmlns:a16="http://schemas.microsoft.com/office/drawing/2014/main" id="{377AF9D4-F337-FC8C-D915-CB92A4AE3B76}"/>
                  </a:ext>
                </a:extLst>
              </p:cNvPr>
              <p:cNvSpPr/>
              <p:nvPr/>
            </p:nvSpPr>
            <p:spPr>
              <a:xfrm>
                <a:off x="3379300" y="1524600"/>
                <a:ext cx="1847375" cy="111200"/>
              </a:xfrm>
              <a:custGeom>
                <a:avLst/>
                <a:gdLst/>
                <a:ahLst/>
                <a:cxnLst/>
                <a:rect l="l" t="t" r="r" b="b"/>
                <a:pathLst>
                  <a:path w="73895" h="4448" extrusionOk="0">
                    <a:moveTo>
                      <a:pt x="0" y="0"/>
                    </a:moveTo>
                    <a:lnTo>
                      <a:pt x="0" y="4447"/>
                    </a:lnTo>
                    <a:lnTo>
                      <a:pt x="73894" y="4447"/>
                    </a:lnTo>
                    <a:lnTo>
                      <a:pt x="738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9;p13">
                <a:extLst>
                  <a:ext uri="{FF2B5EF4-FFF2-40B4-BE49-F238E27FC236}">
                    <a16:creationId xmlns:a16="http://schemas.microsoft.com/office/drawing/2014/main" id="{A1596B33-1977-5ED0-CFA9-B79255C337F6}"/>
                  </a:ext>
                </a:extLst>
              </p:cNvPr>
              <p:cNvSpPr/>
              <p:nvPr/>
            </p:nvSpPr>
            <p:spPr>
              <a:xfrm>
                <a:off x="3769825" y="1704425"/>
                <a:ext cx="1066300" cy="111200"/>
              </a:xfrm>
              <a:custGeom>
                <a:avLst/>
                <a:gdLst/>
                <a:ahLst/>
                <a:cxnLst/>
                <a:rect l="l" t="t" r="r" b="b"/>
                <a:pathLst>
                  <a:path w="42652" h="4448" extrusionOk="0">
                    <a:moveTo>
                      <a:pt x="1" y="1"/>
                    </a:moveTo>
                    <a:lnTo>
                      <a:pt x="1" y="4448"/>
                    </a:lnTo>
                    <a:lnTo>
                      <a:pt x="42652" y="4448"/>
                    </a:lnTo>
                    <a:lnTo>
                      <a:pt x="4265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00;p13">
                <a:extLst>
                  <a:ext uri="{FF2B5EF4-FFF2-40B4-BE49-F238E27FC236}">
                    <a16:creationId xmlns:a16="http://schemas.microsoft.com/office/drawing/2014/main" id="{57EEBA75-4DE3-D374-161E-5DB36F3CE811}"/>
                  </a:ext>
                </a:extLst>
              </p:cNvPr>
              <p:cNvSpPr/>
              <p:nvPr/>
            </p:nvSpPr>
            <p:spPr>
              <a:xfrm>
                <a:off x="3379075" y="3753650"/>
                <a:ext cx="1848025" cy="102350"/>
              </a:xfrm>
              <a:custGeom>
                <a:avLst/>
                <a:gdLst/>
                <a:ahLst/>
                <a:cxnLst/>
                <a:rect l="l" t="t" r="r" b="b"/>
                <a:pathLst>
                  <a:path w="73921" h="4094" extrusionOk="0">
                    <a:moveTo>
                      <a:pt x="0" y="0"/>
                    </a:moveTo>
                    <a:lnTo>
                      <a:pt x="0" y="4093"/>
                    </a:lnTo>
                    <a:lnTo>
                      <a:pt x="73921" y="4093"/>
                    </a:lnTo>
                    <a:lnTo>
                      <a:pt x="739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01;p13">
                <a:extLst>
                  <a:ext uri="{FF2B5EF4-FFF2-40B4-BE49-F238E27FC236}">
                    <a16:creationId xmlns:a16="http://schemas.microsoft.com/office/drawing/2014/main" id="{09E32E95-D82B-4892-9C70-173E39BEC09C}"/>
                  </a:ext>
                </a:extLst>
              </p:cNvPr>
              <p:cNvSpPr/>
              <p:nvPr/>
            </p:nvSpPr>
            <p:spPr>
              <a:xfrm>
                <a:off x="3379075" y="3941250"/>
                <a:ext cx="1848025" cy="102350"/>
              </a:xfrm>
              <a:custGeom>
                <a:avLst/>
                <a:gdLst/>
                <a:ahLst/>
                <a:cxnLst/>
                <a:rect l="l" t="t" r="r" b="b"/>
                <a:pathLst>
                  <a:path w="73921" h="4094" extrusionOk="0">
                    <a:moveTo>
                      <a:pt x="0" y="0"/>
                    </a:moveTo>
                    <a:lnTo>
                      <a:pt x="0" y="4094"/>
                    </a:lnTo>
                    <a:lnTo>
                      <a:pt x="73921" y="4094"/>
                    </a:lnTo>
                    <a:lnTo>
                      <a:pt x="739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02;p13">
                <a:extLst>
                  <a:ext uri="{FF2B5EF4-FFF2-40B4-BE49-F238E27FC236}">
                    <a16:creationId xmlns:a16="http://schemas.microsoft.com/office/drawing/2014/main" id="{3EDD109B-8824-7D1C-2182-63F51224A4EA}"/>
                  </a:ext>
                </a:extLst>
              </p:cNvPr>
              <p:cNvSpPr/>
              <p:nvPr/>
            </p:nvSpPr>
            <p:spPr>
              <a:xfrm>
                <a:off x="3379075" y="4128850"/>
                <a:ext cx="1848025" cy="102150"/>
              </a:xfrm>
              <a:custGeom>
                <a:avLst/>
                <a:gdLst/>
                <a:ahLst/>
                <a:cxnLst/>
                <a:rect l="l" t="t" r="r" b="b"/>
                <a:pathLst>
                  <a:path w="73921" h="4086" extrusionOk="0">
                    <a:moveTo>
                      <a:pt x="0" y="1"/>
                    </a:moveTo>
                    <a:lnTo>
                      <a:pt x="0" y="4085"/>
                    </a:lnTo>
                    <a:lnTo>
                      <a:pt x="73921" y="4085"/>
                    </a:lnTo>
                    <a:lnTo>
                      <a:pt x="739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3;p13">
                <a:extLst>
                  <a:ext uri="{FF2B5EF4-FFF2-40B4-BE49-F238E27FC236}">
                    <a16:creationId xmlns:a16="http://schemas.microsoft.com/office/drawing/2014/main" id="{A888F28A-ED09-0EEF-368F-C867456D8544}"/>
                  </a:ext>
                </a:extLst>
              </p:cNvPr>
              <p:cNvSpPr/>
              <p:nvPr/>
            </p:nvSpPr>
            <p:spPr>
              <a:xfrm>
                <a:off x="3379075" y="4331350"/>
                <a:ext cx="820625" cy="102375"/>
              </a:xfrm>
              <a:custGeom>
                <a:avLst/>
                <a:gdLst/>
                <a:ahLst/>
                <a:cxnLst/>
                <a:rect l="l" t="t" r="r" b="b"/>
                <a:pathLst>
                  <a:path w="32825" h="4095" extrusionOk="0">
                    <a:moveTo>
                      <a:pt x="0" y="1"/>
                    </a:moveTo>
                    <a:lnTo>
                      <a:pt x="0" y="4094"/>
                    </a:lnTo>
                    <a:lnTo>
                      <a:pt x="32824" y="4094"/>
                    </a:lnTo>
                    <a:lnTo>
                      <a:pt x="328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919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6;p36">
            <a:extLst>
              <a:ext uri="{FF2B5EF4-FFF2-40B4-BE49-F238E27FC236}">
                <a16:creationId xmlns:a16="http://schemas.microsoft.com/office/drawing/2014/main" id="{EE0325AC-0319-B224-2B89-C5BEE59CC36F}"/>
              </a:ext>
            </a:extLst>
          </p:cNvPr>
          <p:cNvSpPr txBox="1">
            <a:spLocks/>
          </p:cNvSpPr>
          <p:nvPr/>
        </p:nvSpPr>
        <p:spPr>
          <a:xfrm>
            <a:off x="1061399" y="182065"/>
            <a:ext cx="10069200" cy="7368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163E49"/>
                </a:solidFill>
                <a:latin typeface="Intern"/>
              </a:rPr>
              <a:t>Most Important Insights </a:t>
            </a:r>
          </a:p>
        </p:txBody>
      </p:sp>
      <p:sp>
        <p:nvSpPr>
          <p:cNvPr id="5" name="Minus Sign 4">
            <a:extLst>
              <a:ext uri="{FF2B5EF4-FFF2-40B4-BE49-F238E27FC236}">
                <a16:creationId xmlns:a16="http://schemas.microsoft.com/office/drawing/2014/main" id="{E7AEEAC1-0F07-6CC4-C336-4B9000696213}"/>
              </a:ext>
            </a:extLst>
          </p:cNvPr>
          <p:cNvSpPr/>
          <p:nvPr/>
        </p:nvSpPr>
        <p:spPr>
          <a:xfrm>
            <a:off x="5386872" y="820970"/>
            <a:ext cx="1418253" cy="195943"/>
          </a:xfrm>
          <a:prstGeom prst="mathMinus">
            <a:avLst/>
          </a:prstGeom>
          <a:solidFill>
            <a:srgbClr val="163E4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7068-7E44-7D18-AFAB-3A53E59A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913"/>
            <a:ext cx="6027607" cy="2892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8A71B5-0608-C587-A336-D219BFBE8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607" y="1016914"/>
            <a:ext cx="6164390" cy="2892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3F6A15-A0A2-17D9-E2BB-725CE32ED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09527"/>
            <a:ext cx="6096000" cy="294847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D12856C-9B35-9C9D-627C-17EF3E132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909249"/>
            <a:ext cx="6096000" cy="294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1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8F9651-BC3A-35CF-FDBE-66F24CF8A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99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950B08-F823-D6CC-3FF4-29B0DCAB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499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9EF22D-ABC3-B233-5FB7-C93FEEA7D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99702"/>
            <a:ext cx="6096000" cy="3358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10F264-7313-A647-B280-5CCC060FF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3499700"/>
            <a:ext cx="6096001" cy="335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0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325FFF-259A-7E02-AC70-5292C7A78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0263F8-5EC2-BF84-7E1E-EC8064A0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00"/>
            <a:ext cx="6096000" cy="335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B1A5C9-42E0-AAF1-6044-85DABB4EC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429000"/>
            <a:ext cx="12191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0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6;p36">
            <a:extLst>
              <a:ext uri="{FF2B5EF4-FFF2-40B4-BE49-F238E27FC236}">
                <a16:creationId xmlns:a16="http://schemas.microsoft.com/office/drawing/2014/main" id="{EE0325AC-0319-B224-2B89-C5BEE59CC36F}"/>
              </a:ext>
            </a:extLst>
          </p:cNvPr>
          <p:cNvSpPr txBox="1">
            <a:spLocks/>
          </p:cNvSpPr>
          <p:nvPr/>
        </p:nvSpPr>
        <p:spPr>
          <a:xfrm>
            <a:off x="1061400" y="555290"/>
            <a:ext cx="10069200" cy="7368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163E49"/>
                </a:solidFill>
                <a:latin typeface="Intern"/>
              </a:rPr>
              <a:t>Testing Strategy </a:t>
            </a:r>
          </a:p>
        </p:txBody>
      </p:sp>
      <p:sp>
        <p:nvSpPr>
          <p:cNvPr id="5" name="Minus Sign 4">
            <a:extLst>
              <a:ext uri="{FF2B5EF4-FFF2-40B4-BE49-F238E27FC236}">
                <a16:creationId xmlns:a16="http://schemas.microsoft.com/office/drawing/2014/main" id="{E7AEEAC1-0F07-6CC4-C336-4B9000696213}"/>
              </a:ext>
            </a:extLst>
          </p:cNvPr>
          <p:cNvSpPr/>
          <p:nvPr/>
        </p:nvSpPr>
        <p:spPr>
          <a:xfrm>
            <a:off x="5386873" y="1194195"/>
            <a:ext cx="1418253" cy="195943"/>
          </a:xfrm>
          <a:prstGeom prst="mathMinus">
            <a:avLst/>
          </a:prstGeom>
          <a:solidFill>
            <a:srgbClr val="163E4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oogle Shape;9775;p128">
            <a:extLst>
              <a:ext uri="{FF2B5EF4-FFF2-40B4-BE49-F238E27FC236}">
                <a16:creationId xmlns:a16="http://schemas.microsoft.com/office/drawing/2014/main" id="{8775E1C2-DC36-75B0-0676-36D167AA7F2F}"/>
              </a:ext>
            </a:extLst>
          </p:cNvPr>
          <p:cNvGrpSpPr/>
          <p:nvPr/>
        </p:nvGrpSpPr>
        <p:grpSpPr>
          <a:xfrm>
            <a:off x="10360271" y="-469794"/>
            <a:ext cx="2471474" cy="2210857"/>
            <a:chOff x="2508373" y="2779889"/>
            <a:chExt cx="337523" cy="337680"/>
          </a:xfrm>
        </p:grpSpPr>
        <p:sp>
          <p:nvSpPr>
            <p:cNvPr id="7" name="Google Shape;9776;p128">
              <a:extLst>
                <a:ext uri="{FF2B5EF4-FFF2-40B4-BE49-F238E27FC236}">
                  <a16:creationId xmlns:a16="http://schemas.microsoft.com/office/drawing/2014/main" id="{7CB412E6-282A-BBD7-3E96-F94200708D97}"/>
                </a:ext>
              </a:extLst>
            </p:cNvPr>
            <p:cNvSpPr/>
            <p:nvPr/>
          </p:nvSpPr>
          <p:spPr>
            <a:xfrm>
              <a:off x="2508373" y="2779889"/>
              <a:ext cx="256971" cy="256971"/>
            </a:xfrm>
            <a:custGeom>
              <a:avLst/>
              <a:gdLst/>
              <a:ahLst/>
              <a:cxnLst/>
              <a:rect l="l" t="t" r="r" b="b"/>
              <a:pathLst>
                <a:path w="9781" h="9781" extrusionOk="0">
                  <a:moveTo>
                    <a:pt x="4585" y="0"/>
                  </a:moveTo>
                  <a:cubicBezTo>
                    <a:pt x="4377" y="0"/>
                    <a:pt x="4190" y="153"/>
                    <a:pt x="4155" y="354"/>
                  </a:cubicBezTo>
                  <a:lnTo>
                    <a:pt x="3933" y="1464"/>
                  </a:lnTo>
                  <a:cubicBezTo>
                    <a:pt x="3656" y="1540"/>
                    <a:pt x="3392" y="1651"/>
                    <a:pt x="3149" y="1790"/>
                  </a:cubicBezTo>
                  <a:lnTo>
                    <a:pt x="2213" y="1165"/>
                  </a:lnTo>
                  <a:cubicBezTo>
                    <a:pt x="2138" y="1116"/>
                    <a:pt x="2053" y="1092"/>
                    <a:pt x="1969" y="1092"/>
                  </a:cubicBezTo>
                  <a:cubicBezTo>
                    <a:pt x="1852" y="1092"/>
                    <a:pt x="1736" y="1139"/>
                    <a:pt x="1651" y="1228"/>
                  </a:cubicBezTo>
                  <a:lnTo>
                    <a:pt x="1221" y="1658"/>
                  </a:lnTo>
                  <a:cubicBezTo>
                    <a:pt x="1068" y="1803"/>
                    <a:pt x="1048" y="2039"/>
                    <a:pt x="1166" y="2220"/>
                  </a:cubicBezTo>
                  <a:lnTo>
                    <a:pt x="1790" y="3156"/>
                  </a:lnTo>
                  <a:cubicBezTo>
                    <a:pt x="1651" y="3399"/>
                    <a:pt x="1547" y="3662"/>
                    <a:pt x="1471" y="3940"/>
                  </a:cubicBezTo>
                  <a:lnTo>
                    <a:pt x="361" y="4162"/>
                  </a:lnTo>
                  <a:cubicBezTo>
                    <a:pt x="153" y="4196"/>
                    <a:pt x="7" y="4384"/>
                    <a:pt x="0" y="4592"/>
                  </a:cubicBezTo>
                  <a:lnTo>
                    <a:pt x="0" y="5202"/>
                  </a:lnTo>
                  <a:cubicBezTo>
                    <a:pt x="7" y="5410"/>
                    <a:pt x="153" y="5591"/>
                    <a:pt x="361" y="5632"/>
                  </a:cubicBezTo>
                  <a:lnTo>
                    <a:pt x="1471" y="5854"/>
                  </a:lnTo>
                  <a:cubicBezTo>
                    <a:pt x="1547" y="6125"/>
                    <a:pt x="1651" y="6388"/>
                    <a:pt x="1790" y="6638"/>
                  </a:cubicBezTo>
                  <a:lnTo>
                    <a:pt x="1166" y="7574"/>
                  </a:lnTo>
                  <a:cubicBezTo>
                    <a:pt x="1048" y="7748"/>
                    <a:pt x="1068" y="7984"/>
                    <a:pt x="1221" y="8136"/>
                  </a:cubicBezTo>
                  <a:lnTo>
                    <a:pt x="1651" y="8566"/>
                  </a:lnTo>
                  <a:cubicBezTo>
                    <a:pt x="1735" y="8650"/>
                    <a:pt x="1848" y="8692"/>
                    <a:pt x="1964" y="8692"/>
                  </a:cubicBezTo>
                  <a:cubicBezTo>
                    <a:pt x="2049" y="8692"/>
                    <a:pt x="2136" y="8669"/>
                    <a:pt x="2213" y="8622"/>
                  </a:cubicBezTo>
                  <a:lnTo>
                    <a:pt x="3156" y="7990"/>
                  </a:lnTo>
                  <a:cubicBezTo>
                    <a:pt x="3399" y="8129"/>
                    <a:pt x="3663" y="8233"/>
                    <a:pt x="3933" y="8310"/>
                  </a:cubicBezTo>
                  <a:lnTo>
                    <a:pt x="4155" y="9419"/>
                  </a:lnTo>
                  <a:cubicBezTo>
                    <a:pt x="4197" y="9627"/>
                    <a:pt x="4377" y="9773"/>
                    <a:pt x="4592" y="9780"/>
                  </a:cubicBezTo>
                  <a:lnTo>
                    <a:pt x="5195" y="9780"/>
                  </a:lnTo>
                  <a:cubicBezTo>
                    <a:pt x="5404" y="9773"/>
                    <a:pt x="5591" y="9627"/>
                    <a:pt x="5632" y="9419"/>
                  </a:cubicBezTo>
                  <a:lnTo>
                    <a:pt x="5854" y="8310"/>
                  </a:lnTo>
                  <a:cubicBezTo>
                    <a:pt x="6125" y="8233"/>
                    <a:pt x="6389" y="8129"/>
                    <a:pt x="6631" y="7990"/>
                  </a:cubicBezTo>
                  <a:lnTo>
                    <a:pt x="7568" y="8615"/>
                  </a:lnTo>
                  <a:cubicBezTo>
                    <a:pt x="7644" y="8664"/>
                    <a:pt x="7730" y="8688"/>
                    <a:pt x="7814" y="8688"/>
                  </a:cubicBezTo>
                  <a:cubicBezTo>
                    <a:pt x="7931" y="8688"/>
                    <a:pt x="8045" y="8643"/>
                    <a:pt x="8129" y="8559"/>
                  </a:cubicBezTo>
                  <a:lnTo>
                    <a:pt x="8560" y="8129"/>
                  </a:lnTo>
                  <a:cubicBezTo>
                    <a:pt x="8712" y="7984"/>
                    <a:pt x="8733" y="7748"/>
                    <a:pt x="8615" y="7567"/>
                  </a:cubicBezTo>
                  <a:lnTo>
                    <a:pt x="7991" y="6631"/>
                  </a:lnTo>
                  <a:cubicBezTo>
                    <a:pt x="8129" y="6381"/>
                    <a:pt x="8234" y="6118"/>
                    <a:pt x="8310" y="5847"/>
                  </a:cubicBezTo>
                  <a:lnTo>
                    <a:pt x="9420" y="5625"/>
                  </a:lnTo>
                  <a:cubicBezTo>
                    <a:pt x="9628" y="5584"/>
                    <a:pt x="9773" y="5403"/>
                    <a:pt x="9780" y="5195"/>
                  </a:cubicBezTo>
                  <a:lnTo>
                    <a:pt x="9780" y="4585"/>
                  </a:lnTo>
                  <a:cubicBezTo>
                    <a:pt x="9780" y="4377"/>
                    <a:pt x="9628" y="4189"/>
                    <a:pt x="9420" y="4148"/>
                  </a:cubicBezTo>
                  <a:lnTo>
                    <a:pt x="8310" y="3926"/>
                  </a:lnTo>
                  <a:cubicBezTo>
                    <a:pt x="8234" y="3655"/>
                    <a:pt x="8129" y="3392"/>
                    <a:pt x="7991" y="3149"/>
                  </a:cubicBezTo>
                  <a:lnTo>
                    <a:pt x="8615" y="2206"/>
                  </a:lnTo>
                  <a:cubicBezTo>
                    <a:pt x="8733" y="2032"/>
                    <a:pt x="8712" y="1796"/>
                    <a:pt x="8560" y="1644"/>
                  </a:cubicBezTo>
                  <a:lnTo>
                    <a:pt x="8129" y="1221"/>
                  </a:lnTo>
                  <a:cubicBezTo>
                    <a:pt x="8046" y="1134"/>
                    <a:pt x="7934" y="1090"/>
                    <a:pt x="7821" y="1090"/>
                  </a:cubicBezTo>
                  <a:cubicBezTo>
                    <a:pt x="7735" y="1090"/>
                    <a:pt x="7649" y="1115"/>
                    <a:pt x="7575" y="1165"/>
                  </a:cubicBezTo>
                  <a:lnTo>
                    <a:pt x="6631" y="1790"/>
                  </a:lnTo>
                  <a:cubicBezTo>
                    <a:pt x="6389" y="1651"/>
                    <a:pt x="6125" y="1540"/>
                    <a:pt x="5854" y="1464"/>
                  </a:cubicBezTo>
                  <a:lnTo>
                    <a:pt x="5626" y="354"/>
                  </a:lnTo>
                  <a:cubicBezTo>
                    <a:pt x="5584" y="153"/>
                    <a:pt x="5404" y="0"/>
                    <a:pt x="519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9777;p128">
              <a:extLst>
                <a:ext uri="{FF2B5EF4-FFF2-40B4-BE49-F238E27FC236}">
                  <a16:creationId xmlns:a16="http://schemas.microsoft.com/office/drawing/2014/main" id="{F92C4D62-4A01-7554-AA2B-239D83DD3B91}"/>
                </a:ext>
              </a:extLst>
            </p:cNvPr>
            <p:cNvSpPr/>
            <p:nvPr/>
          </p:nvSpPr>
          <p:spPr>
            <a:xfrm>
              <a:off x="2561391" y="2852034"/>
              <a:ext cx="131783" cy="112814"/>
            </a:xfrm>
            <a:custGeom>
              <a:avLst/>
              <a:gdLst/>
              <a:ahLst/>
              <a:cxnLst/>
              <a:rect l="l" t="t" r="r" b="b"/>
              <a:pathLst>
                <a:path w="5016" h="4294" extrusionOk="0">
                  <a:moveTo>
                    <a:pt x="2872" y="1"/>
                  </a:moveTo>
                  <a:cubicBezTo>
                    <a:pt x="958" y="1"/>
                    <a:pt x="1" y="2310"/>
                    <a:pt x="1353" y="3663"/>
                  </a:cubicBezTo>
                  <a:cubicBezTo>
                    <a:pt x="1791" y="4098"/>
                    <a:pt x="2328" y="4293"/>
                    <a:pt x="2855" y="4293"/>
                  </a:cubicBezTo>
                  <a:cubicBezTo>
                    <a:pt x="3958" y="4293"/>
                    <a:pt x="5016" y="3439"/>
                    <a:pt x="5016" y="2144"/>
                  </a:cubicBezTo>
                  <a:cubicBezTo>
                    <a:pt x="5016" y="958"/>
                    <a:pt x="4058" y="1"/>
                    <a:pt x="2872" y="1"/>
                  </a:cubicBezTo>
                  <a:close/>
                </a:path>
              </a:pathLst>
            </a:custGeom>
            <a:solidFill>
              <a:srgbClr val="DEE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9778;p128">
              <a:extLst>
                <a:ext uri="{FF2B5EF4-FFF2-40B4-BE49-F238E27FC236}">
                  <a16:creationId xmlns:a16="http://schemas.microsoft.com/office/drawing/2014/main" id="{E6EFC4B4-F4C8-E411-2805-5D0CDA856591}"/>
                </a:ext>
              </a:extLst>
            </p:cNvPr>
            <p:cNvSpPr/>
            <p:nvPr/>
          </p:nvSpPr>
          <p:spPr>
            <a:xfrm>
              <a:off x="2599302" y="2880277"/>
              <a:ext cx="65629" cy="56223"/>
            </a:xfrm>
            <a:custGeom>
              <a:avLst/>
              <a:gdLst/>
              <a:ahLst/>
              <a:cxnLst/>
              <a:rect l="l" t="t" r="r" b="b"/>
              <a:pathLst>
                <a:path w="2498" h="2140" extrusionOk="0">
                  <a:moveTo>
                    <a:pt x="1429" y="1"/>
                  </a:moveTo>
                  <a:cubicBezTo>
                    <a:pt x="479" y="1"/>
                    <a:pt x="0" y="1152"/>
                    <a:pt x="673" y="1825"/>
                  </a:cubicBezTo>
                  <a:cubicBezTo>
                    <a:pt x="891" y="2042"/>
                    <a:pt x="1158" y="2140"/>
                    <a:pt x="1420" y="2140"/>
                  </a:cubicBezTo>
                  <a:cubicBezTo>
                    <a:pt x="1970" y="2140"/>
                    <a:pt x="2497" y="1712"/>
                    <a:pt x="2497" y="1069"/>
                  </a:cubicBezTo>
                  <a:cubicBezTo>
                    <a:pt x="2497" y="479"/>
                    <a:pt x="2019" y="1"/>
                    <a:pt x="1429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79;p128">
              <a:extLst>
                <a:ext uri="{FF2B5EF4-FFF2-40B4-BE49-F238E27FC236}">
                  <a16:creationId xmlns:a16="http://schemas.microsoft.com/office/drawing/2014/main" id="{0C9999B8-21BB-DB4A-ED49-217E6DA5EC71}"/>
                </a:ext>
              </a:extLst>
            </p:cNvPr>
            <p:cNvSpPr/>
            <p:nvPr/>
          </p:nvSpPr>
          <p:spPr>
            <a:xfrm>
              <a:off x="2677121" y="2948611"/>
              <a:ext cx="168775" cy="168958"/>
            </a:xfrm>
            <a:custGeom>
              <a:avLst/>
              <a:gdLst/>
              <a:ahLst/>
              <a:cxnLst/>
              <a:rect l="l" t="t" r="r" b="b"/>
              <a:pathLst>
                <a:path w="6424" h="6431" extrusionOk="0">
                  <a:moveTo>
                    <a:pt x="3017" y="1"/>
                  </a:moveTo>
                  <a:cubicBezTo>
                    <a:pt x="2879" y="1"/>
                    <a:pt x="2754" y="98"/>
                    <a:pt x="2733" y="237"/>
                  </a:cubicBezTo>
                  <a:lnTo>
                    <a:pt x="2587" y="965"/>
                  </a:lnTo>
                  <a:cubicBezTo>
                    <a:pt x="2407" y="1014"/>
                    <a:pt x="2234" y="1090"/>
                    <a:pt x="2067" y="1180"/>
                  </a:cubicBezTo>
                  <a:lnTo>
                    <a:pt x="1450" y="764"/>
                  </a:lnTo>
                  <a:cubicBezTo>
                    <a:pt x="1404" y="733"/>
                    <a:pt x="1350" y="718"/>
                    <a:pt x="1296" y="718"/>
                  </a:cubicBezTo>
                  <a:cubicBezTo>
                    <a:pt x="1218" y="718"/>
                    <a:pt x="1139" y="748"/>
                    <a:pt x="1082" y="805"/>
                  </a:cubicBezTo>
                  <a:lnTo>
                    <a:pt x="805" y="1083"/>
                  </a:lnTo>
                  <a:cubicBezTo>
                    <a:pt x="701" y="1180"/>
                    <a:pt x="687" y="1340"/>
                    <a:pt x="763" y="1451"/>
                  </a:cubicBezTo>
                  <a:lnTo>
                    <a:pt x="1179" y="2068"/>
                  </a:lnTo>
                  <a:cubicBezTo>
                    <a:pt x="1089" y="2234"/>
                    <a:pt x="1013" y="2408"/>
                    <a:pt x="964" y="2588"/>
                  </a:cubicBezTo>
                  <a:lnTo>
                    <a:pt x="236" y="2734"/>
                  </a:lnTo>
                  <a:cubicBezTo>
                    <a:pt x="97" y="2761"/>
                    <a:pt x="0" y="2879"/>
                    <a:pt x="0" y="3018"/>
                  </a:cubicBezTo>
                  <a:lnTo>
                    <a:pt x="0" y="3413"/>
                  </a:lnTo>
                  <a:cubicBezTo>
                    <a:pt x="0" y="3552"/>
                    <a:pt x="97" y="3670"/>
                    <a:pt x="236" y="3698"/>
                  </a:cubicBezTo>
                  <a:lnTo>
                    <a:pt x="964" y="3844"/>
                  </a:lnTo>
                  <a:cubicBezTo>
                    <a:pt x="1013" y="4024"/>
                    <a:pt x="1089" y="4197"/>
                    <a:pt x="1179" y="4364"/>
                  </a:cubicBezTo>
                  <a:lnTo>
                    <a:pt x="763" y="4981"/>
                  </a:lnTo>
                  <a:cubicBezTo>
                    <a:pt x="687" y="5092"/>
                    <a:pt x="701" y="5252"/>
                    <a:pt x="805" y="5349"/>
                  </a:cubicBezTo>
                  <a:lnTo>
                    <a:pt x="1082" y="5626"/>
                  </a:lnTo>
                  <a:cubicBezTo>
                    <a:pt x="1139" y="5683"/>
                    <a:pt x="1218" y="5714"/>
                    <a:pt x="1296" y="5714"/>
                  </a:cubicBezTo>
                  <a:cubicBezTo>
                    <a:pt x="1350" y="5714"/>
                    <a:pt x="1404" y="5699"/>
                    <a:pt x="1450" y="5668"/>
                  </a:cubicBezTo>
                  <a:lnTo>
                    <a:pt x="2067" y="5252"/>
                  </a:lnTo>
                  <a:cubicBezTo>
                    <a:pt x="2234" y="5342"/>
                    <a:pt x="2407" y="5418"/>
                    <a:pt x="2587" y="5467"/>
                  </a:cubicBezTo>
                  <a:lnTo>
                    <a:pt x="2733" y="6195"/>
                  </a:lnTo>
                  <a:cubicBezTo>
                    <a:pt x="2754" y="6334"/>
                    <a:pt x="2879" y="6431"/>
                    <a:pt x="3017" y="6431"/>
                  </a:cubicBezTo>
                  <a:lnTo>
                    <a:pt x="3413" y="6431"/>
                  </a:lnTo>
                  <a:cubicBezTo>
                    <a:pt x="3552" y="6431"/>
                    <a:pt x="3669" y="6334"/>
                    <a:pt x="3697" y="6195"/>
                  </a:cubicBezTo>
                  <a:lnTo>
                    <a:pt x="3843" y="5467"/>
                  </a:lnTo>
                  <a:cubicBezTo>
                    <a:pt x="4023" y="5418"/>
                    <a:pt x="4197" y="5342"/>
                    <a:pt x="4356" y="5252"/>
                  </a:cubicBezTo>
                  <a:lnTo>
                    <a:pt x="4980" y="5668"/>
                  </a:lnTo>
                  <a:cubicBezTo>
                    <a:pt x="5027" y="5697"/>
                    <a:pt x="5080" y="5711"/>
                    <a:pt x="5134" y="5711"/>
                  </a:cubicBezTo>
                  <a:cubicBezTo>
                    <a:pt x="5209" y="5711"/>
                    <a:pt x="5284" y="5683"/>
                    <a:pt x="5341" y="5626"/>
                  </a:cubicBezTo>
                  <a:lnTo>
                    <a:pt x="5625" y="5342"/>
                  </a:lnTo>
                  <a:cubicBezTo>
                    <a:pt x="5723" y="5245"/>
                    <a:pt x="5736" y="5092"/>
                    <a:pt x="5660" y="4974"/>
                  </a:cubicBezTo>
                  <a:lnTo>
                    <a:pt x="5251" y="4357"/>
                  </a:lnTo>
                  <a:cubicBezTo>
                    <a:pt x="5341" y="4190"/>
                    <a:pt x="5410" y="4024"/>
                    <a:pt x="5466" y="3844"/>
                  </a:cubicBezTo>
                  <a:lnTo>
                    <a:pt x="6194" y="3698"/>
                  </a:lnTo>
                  <a:cubicBezTo>
                    <a:pt x="6326" y="3670"/>
                    <a:pt x="6423" y="3552"/>
                    <a:pt x="6423" y="3413"/>
                  </a:cubicBezTo>
                  <a:lnTo>
                    <a:pt x="6423" y="3018"/>
                  </a:lnTo>
                  <a:cubicBezTo>
                    <a:pt x="6423" y="2879"/>
                    <a:pt x="6333" y="2761"/>
                    <a:pt x="6194" y="2734"/>
                  </a:cubicBezTo>
                  <a:lnTo>
                    <a:pt x="5466" y="2588"/>
                  </a:lnTo>
                  <a:cubicBezTo>
                    <a:pt x="5417" y="2408"/>
                    <a:pt x="5348" y="2234"/>
                    <a:pt x="5251" y="2068"/>
                  </a:cubicBezTo>
                  <a:lnTo>
                    <a:pt x="5667" y="1451"/>
                  </a:lnTo>
                  <a:cubicBezTo>
                    <a:pt x="5743" y="1340"/>
                    <a:pt x="5729" y="1180"/>
                    <a:pt x="5632" y="1083"/>
                  </a:cubicBezTo>
                  <a:lnTo>
                    <a:pt x="5348" y="805"/>
                  </a:lnTo>
                  <a:cubicBezTo>
                    <a:pt x="5291" y="748"/>
                    <a:pt x="5214" y="718"/>
                    <a:pt x="5137" y="718"/>
                  </a:cubicBezTo>
                  <a:cubicBezTo>
                    <a:pt x="5083" y="718"/>
                    <a:pt x="5029" y="733"/>
                    <a:pt x="4980" y="764"/>
                  </a:cubicBezTo>
                  <a:lnTo>
                    <a:pt x="4363" y="1180"/>
                  </a:lnTo>
                  <a:cubicBezTo>
                    <a:pt x="4197" y="1090"/>
                    <a:pt x="4030" y="1014"/>
                    <a:pt x="3850" y="965"/>
                  </a:cubicBezTo>
                  <a:lnTo>
                    <a:pt x="3704" y="237"/>
                  </a:lnTo>
                  <a:cubicBezTo>
                    <a:pt x="3676" y="98"/>
                    <a:pt x="3558" y="1"/>
                    <a:pt x="34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80;p128">
              <a:extLst>
                <a:ext uri="{FF2B5EF4-FFF2-40B4-BE49-F238E27FC236}">
                  <a16:creationId xmlns:a16="http://schemas.microsoft.com/office/drawing/2014/main" id="{02695330-E921-9E54-89E5-92395FBEA469}"/>
                </a:ext>
              </a:extLst>
            </p:cNvPr>
            <p:cNvSpPr/>
            <p:nvPr/>
          </p:nvSpPr>
          <p:spPr>
            <a:xfrm>
              <a:off x="2705180" y="2990910"/>
              <a:ext cx="98601" cy="84466"/>
            </a:xfrm>
            <a:custGeom>
              <a:avLst/>
              <a:gdLst/>
              <a:ahLst/>
              <a:cxnLst/>
              <a:rect l="l" t="t" r="r" b="b"/>
              <a:pathLst>
                <a:path w="3753" h="3215" extrusionOk="0">
                  <a:moveTo>
                    <a:pt x="2144" y="0"/>
                  </a:moveTo>
                  <a:cubicBezTo>
                    <a:pt x="715" y="0"/>
                    <a:pt x="0" y="1727"/>
                    <a:pt x="1013" y="2740"/>
                  </a:cubicBezTo>
                  <a:cubicBezTo>
                    <a:pt x="1341" y="3068"/>
                    <a:pt x="1743" y="3215"/>
                    <a:pt x="2138" y="3215"/>
                  </a:cubicBezTo>
                  <a:cubicBezTo>
                    <a:pt x="2963" y="3215"/>
                    <a:pt x="3753" y="2573"/>
                    <a:pt x="3753" y="1602"/>
                  </a:cubicBezTo>
                  <a:cubicBezTo>
                    <a:pt x="3753" y="721"/>
                    <a:pt x="3031" y="0"/>
                    <a:pt x="2144" y="0"/>
                  </a:cubicBezTo>
                  <a:close/>
                </a:path>
              </a:pathLst>
            </a:custGeom>
            <a:solidFill>
              <a:srgbClr val="BAC2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781;p128">
              <a:extLst>
                <a:ext uri="{FF2B5EF4-FFF2-40B4-BE49-F238E27FC236}">
                  <a16:creationId xmlns:a16="http://schemas.microsoft.com/office/drawing/2014/main" id="{323ADC08-1487-6F5E-0E4D-24C94ABB2B25}"/>
                </a:ext>
              </a:extLst>
            </p:cNvPr>
            <p:cNvSpPr/>
            <p:nvPr/>
          </p:nvSpPr>
          <p:spPr>
            <a:xfrm>
              <a:off x="2727774" y="3007856"/>
              <a:ext cx="59061" cy="50601"/>
            </a:xfrm>
            <a:custGeom>
              <a:avLst/>
              <a:gdLst/>
              <a:ahLst/>
              <a:cxnLst/>
              <a:rect l="l" t="t" r="r" b="b"/>
              <a:pathLst>
                <a:path w="2248" h="1926" extrusionOk="0">
                  <a:moveTo>
                    <a:pt x="1284" y="0"/>
                  </a:moveTo>
                  <a:cubicBezTo>
                    <a:pt x="430" y="0"/>
                    <a:pt x="0" y="1034"/>
                    <a:pt x="604" y="1644"/>
                  </a:cubicBezTo>
                  <a:cubicBezTo>
                    <a:pt x="801" y="1839"/>
                    <a:pt x="1041" y="1926"/>
                    <a:pt x="1277" y="1926"/>
                  </a:cubicBezTo>
                  <a:cubicBezTo>
                    <a:pt x="1773" y="1926"/>
                    <a:pt x="2248" y="1540"/>
                    <a:pt x="2248" y="957"/>
                  </a:cubicBezTo>
                  <a:cubicBezTo>
                    <a:pt x="2248" y="430"/>
                    <a:pt x="1818" y="0"/>
                    <a:pt x="128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42651F0-EB54-47F3-7049-39112A9B7C6E}"/>
              </a:ext>
            </a:extLst>
          </p:cNvPr>
          <p:cNvSpPr txBox="1"/>
          <p:nvPr/>
        </p:nvSpPr>
        <p:spPr>
          <a:xfrm>
            <a:off x="774441" y="2160971"/>
            <a:ext cx="10821468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kern="100" dirty="0">
                <a:solidFill>
                  <a:srgbClr val="163E49"/>
                </a:solidFill>
                <a:effectLst/>
                <a:latin typeface="Inter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r>
              <a:rPr lang="en-US" sz="2000" kern="100" dirty="0">
                <a:solidFill>
                  <a:srgbClr val="163E49"/>
                </a:solidFill>
                <a:effectLst/>
                <a:latin typeface="Inter"/>
                <a:ea typeface="Calibri" panose="020F0502020204030204" pitchFamily="34" charset="0"/>
                <a:cs typeface="Times New Roman" panose="02020603050405020304" pitchFamily="18" charset="0"/>
              </a:rPr>
              <a:t> is intended to show that a program does, what it is intended to do and to discover program defects before it is put into use</a:t>
            </a:r>
            <a:r>
              <a:rPr lang="en-US" sz="2000" kern="100" dirty="0">
                <a:solidFill>
                  <a:srgbClr val="163E49"/>
                </a:solidFill>
                <a:latin typeface="Inter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kern="100" dirty="0">
              <a:solidFill>
                <a:srgbClr val="163E49"/>
              </a:solidFill>
              <a:effectLst/>
              <a:latin typeface="Inter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kern="100" dirty="0">
                <a:solidFill>
                  <a:srgbClr val="163E49"/>
                </a:solidFill>
                <a:effectLst/>
                <a:latin typeface="Inter"/>
                <a:ea typeface="Calibri" panose="020F0502020204030204" pitchFamily="34" charset="0"/>
                <a:cs typeface="Times New Roman" panose="02020603050405020304" pitchFamily="18" charset="0"/>
              </a:rPr>
              <a:t>The benefits of testing </a:t>
            </a:r>
            <a:r>
              <a:rPr lang="en-US" sz="2000" kern="100" dirty="0">
                <a:solidFill>
                  <a:srgbClr val="163E49"/>
                </a:solidFill>
                <a:effectLst/>
                <a:latin typeface="Inter"/>
                <a:ea typeface="Calibri" panose="020F0502020204030204" pitchFamily="34" charset="0"/>
                <a:cs typeface="Times New Roman" panose="02020603050405020304" pitchFamily="18" charset="0"/>
              </a:rPr>
              <a:t>include  preventing bugs, reducing development cost and improving               performance.</a:t>
            </a:r>
            <a:endParaRPr lang="en-US" sz="2000" kern="100" dirty="0">
              <a:solidFill>
                <a:srgbClr val="163E49"/>
              </a:solidFill>
              <a:latin typeface="Inter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kern="100" dirty="0">
              <a:solidFill>
                <a:srgbClr val="163E49"/>
              </a:solidFill>
              <a:effectLst/>
              <a:latin typeface="Inter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kern="100" dirty="0">
                <a:solidFill>
                  <a:srgbClr val="163E49"/>
                </a:solidFill>
                <a:effectLst/>
                <a:latin typeface="Inter"/>
                <a:ea typeface="Calibri" panose="020F0502020204030204" pitchFamily="34" charset="0"/>
                <a:cs typeface="Arial" panose="020B0604020202020204" pitchFamily="34" charset="0"/>
              </a:rPr>
              <a:t>Level of testing</a:t>
            </a:r>
            <a:r>
              <a:rPr lang="en-US" sz="2000" b="1" kern="100" dirty="0">
                <a:solidFill>
                  <a:srgbClr val="163E49"/>
                </a:solidFill>
                <a:latin typeface="Inter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kern="100" dirty="0">
                <a:solidFill>
                  <a:srgbClr val="163E49"/>
                </a:solidFill>
                <a:latin typeface="Inter"/>
                <a:ea typeface="Calibri" panose="020F0502020204030204" pitchFamily="34" charset="0"/>
                <a:cs typeface="Arial" panose="020B0604020202020204" pitchFamily="34" charset="0"/>
              </a:rPr>
              <a:t>Unit Testing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kern="100" dirty="0">
                <a:solidFill>
                  <a:srgbClr val="163E49"/>
                </a:solidFill>
                <a:latin typeface="Inter"/>
                <a:ea typeface="Calibri" panose="020F0502020204030204" pitchFamily="34" charset="0"/>
                <a:cs typeface="Arial" panose="020B0604020202020204" pitchFamily="34" charset="0"/>
              </a:rPr>
              <a:t>Integration Testing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kern="100" dirty="0">
                <a:solidFill>
                  <a:srgbClr val="163E49"/>
                </a:solidFill>
                <a:latin typeface="Inter"/>
                <a:ea typeface="Calibri" panose="020F0502020204030204" pitchFamily="34" charset="0"/>
                <a:cs typeface="Arial" panose="020B0604020202020204" pitchFamily="34" charset="0"/>
              </a:rPr>
              <a:t>System Testing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kern="100" dirty="0">
                <a:solidFill>
                  <a:srgbClr val="163E49"/>
                </a:solidFill>
                <a:latin typeface="Inter"/>
                <a:ea typeface="Calibri" panose="020F0502020204030204" pitchFamily="34" charset="0"/>
                <a:cs typeface="Arial" panose="020B0604020202020204" pitchFamily="34" charset="0"/>
              </a:rPr>
              <a:t>Acceptance Testing</a:t>
            </a:r>
          </a:p>
          <a:p>
            <a:endParaRPr lang="en-US" sz="2000" kern="100" dirty="0">
              <a:effectLst/>
              <a:latin typeface="Inter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0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6;p36">
            <a:extLst>
              <a:ext uri="{FF2B5EF4-FFF2-40B4-BE49-F238E27FC236}">
                <a16:creationId xmlns:a16="http://schemas.microsoft.com/office/drawing/2014/main" id="{EE0325AC-0319-B224-2B89-C5BEE59CC36F}"/>
              </a:ext>
            </a:extLst>
          </p:cNvPr>
          <p:cNvSpPr txBox="1">
            <a:spLocks/>
          </p:cNvSpPr>
          <p:nvPr/>
        </p:nvSpPr>
        <p:spPr>
          <a:xfrm>
            <a:off x="1061399" y="481991"/>
            <a:ext cx="10069200" cy="7368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163E49"/>
                </a:solidFill>
                <a:latin typeface="Intern"/>
              </a:rPr>
              <a:t>Penetration Testing</a:t>
            </a:r>
          </a:p>
        </p:txBody>
      </p:sp>
      <p:sp>
        <p:nvSpPr>
          <p:cNvPr id="5" name="Minus Sign 4">
            <a:extLst>
              <a:ext uri="{FF2B5EF4-FFF2-40B4-BE49-F238E27FC236}">
                <a16:creationId xmlns:a16="http://schemas.microsoft.com/office/drawing/2014/main" id="{E7AEEAC1-0F07-6CC4-C336-4B9000696213}"/>
              </a:ext>
            </a:extLst>
          </p:cNvPr>
          <p:cNvSpPr/>
          <p:nvPr/>
        </p:nvSpPr>
        <p:spPr>
          <a:xfrm>
            <a:off x="5386872" y="1074748"/>
            <a:ext cx="1418253" cy="195943"/>
          </a:xfrm>
          <a:prstGeom prst="mathMinus">
            <a:avLst/>
          </a:prstGeom>
          <a:solidFill>
            <a:srgbClr val="163E4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2651F0-EB54-47F3-7049-39112A9B7C6E}"/>
              </a:ext>
            </a:extLst>
          </p:cNvPr>
          <p:cNvSpPr txBox="1"/>
          <p:nvPr/>
        </p:nvSpPr>
        <p:spPr>
          <a:xfrm>
            <a:off x="582534" y="2166446"/>
            <a:ext cx="110269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kern="100" dirty="0">
                <a:solidFill>
                  <a:srgbClr val="163E49"/>
                </a:solidFill>
                <a:effectLst/>
                <a:latin typeface="Inter"/>
                <a:ea typeface="Calibri" panose="020F0502020204030204" pitchFamily="34" charset="0"/>
                <a:cs typeface="Times New Roman" panose="02020603050405020304" pitchFamily="18" charset="0"/>
              </a:rPr>
              <a:t>Penetration testing:</a:t>
            </a:r>
            <a:r>
              <a:rPr lang="en-US" sz="2000" kern="100" dirty="0">
                <a:solidFill>
                  <a:srgbClr val="163E49"/>
                </a:solidFill>
                <a:effectLst/>
                <a:latin typeface="Inter"/>
                <a:ea typeface="Calibri" panose="020F0502020204030204" pitchFamily="34" charset="0"/>
                <a:cs typeface="Times New Roman" panose="02020603050405020304" pitchFamily="18" charset="0"/>
              </a:rPr>
              <a:t>  is a security assessment technique performed on computer systems, networks   or web applications to identify and exploit vulnerabilities that could potentially be exploited by           malicious attackers.</a:t>
            </a:r>
          </a:p>
          <a:p>
            <a:endParaRPr lang="en-US" sz="2000" kern="100" dirty="0">
              <a:solidFill>
                <a:srgbClr val="163E49"/>
              </a:solidFill>
              <a:effectLst/>
              <a:latin typeface="Inter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kern="100" dirty="0">
                <a:solidFill>
                  <a:srgbClr val="163E49"/>
                </a:solidFill>
                <a:effectLst/>
                <a:latin typeface="Inter"/>
                <a:ea typeface="Calibri" panose="020F0502020204030204" pitchFamily="34" charset="0"/>
                <a:cs typeface="Times New Roman" panose="02020603050405020304" pitchFamily="18" charset="0"/>
              </a:rPr>
              <a:t>The goal of penetration testing </a:t>
            </a:r>
            <a:r>
              <a:rPr lang="en-US" sz="2000" kern="100" dirty="0">
                <a:solidFill>
                  <a:srgbClr val="163E49"/>
                </a:solidFill>
                <a:effectLst/>
                <a:latin typeface="Inter"/>
                <a:ea typeface="Calibri" panose="020F0502020204030204" pitchFamily="34" charset="0"/>
                <a:cs typeface="Times New Roman" panose="02020603050405020304" pitchFamily="18" charset="0"/>
              </a:rPr>
              <a:t>is to simulate real-world attack scenarios in a controlled manner to     assess the security posture of a system or organization</a:t>
            </a:r>
            <a:r>
              <a:rPr lang="en-US" sz="2000" b="1" kern="100" dirty="0">
                <a:solidFill>
                  <a:srgbClr val="163E49"/>
                </a:solidFill>
                <a:effectLst/>
                <a:latin typeface="Inter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2000" kern="100" dirty="0">
              <a:solidFill>
                <a:srgbClr val="163E49"/>
              </a:solidFill>
              <a:effectLst/>
              <a:latin typeface="Inter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kern="100" dirty="0">
                <a:solidFill>
                  <a:srgbClr val="163E49"/>
                </a:solidFill>
                <a:effectLst/>
                <a:latin typeface="Inter"/>
                <a:ea typeface="Calibri" panose="020F0502020204030204" pitchFamily="34" charset="0"/>
                <a:cs typeface="Arial" panose="020B0604020202020204" pitchFamily="34" charset="0"/>
              </a:rPr>
              <a:t>Benefits of Penetration Testing:</a:t>
            </a:r>
          </a:p>
          <a:p>
            <a:pPr marL="1828800" lvl="3" indent="-457200">
              <a:buAutoNum type="arabicPeriod"/>
            </a:pPr>
            <a:r>
              <a:rPr lang="en-US" sz="2000" kern="100" dirty="0">
                <a:solidFill>
                  <a:srgbClr val="163E49"/>
                </a:solidFill>
                <a:effectLst/>
                <a:latin typeface="Inter"/>
                <a:ea typeface="Calibri" panose="020F0502020204030204" pitchFamily="34" charset="0"/>
                <a:cs typeface="Arial" panose="020B0604020202020204" pitchFamily="34" charset="0"/>
              </a:rPr>
              <a:t>Identifying vulnerabilities.</a:t>
            </a:r>
          </a:p>
          <a:p>
            <a:pPr marL="1828800" lvl="3" indent="-457200">
              <a:buAutoNum type="arabicPeriod"/>
            </a:pPr>
            <a:r>
              <a:rPr lang="en-US" sz="2000" kern="100" dirty="0">
                <a:solidFill>
                  <a:srgbClr val="163E49"/>
                </a:solidFill>
                <a:effectLst/>
                <a:latin typeface="Inter"/>
                <a:ea typeface="Calibri" panose="020F0502020204030204" pitchFamily="34" charset="0"/>
                <a:cs typeface="Arial" panose="020B0604020202020204" pitchFamily="34" charset="0"/>
              </a:rPr>
              <a:t>Mitigating risks.</a:t>
            </a:r>
          </a:p>
          <a:p>
            <a:pPr marL="1828800" lvl="3" indent="-457200">
              <a:buAutoNum type="arabicPeriod"/>
            </a:pPr>
            <a:r>
              <a:rPr lang="en-US" sz="2000" kern="100" dirty="0">
                <a:solidFill>
                  <a:srgbClr val="163E49"/>
                </a:solidFill>
                <a:effectLst/>
                <a:latin typeface="Inter"/>
                <a:ea typeface="Calibri" panose="020F0502020204030204" pitchFamily="34" charset="0"/>
                <a:cs typeface="Arial" panose="020B0604020202020204" pitchFamily="34" charset="0"/>
              </a:rPr>
              <a:t>Validating security controls.</a:t>
            </a:r>
          </a:p>
          <a:p>
            <a:pPr marL="1828800" lvl="3" indent="-457200">
              <a:buAutoNum type="arabicPeriod"/>
            </a:pPr>
            <a:r>
              <a:rPr lang="en-US" sz="2000" kern="100" dirty="0">
                <a:solidFill>
                  <a:srgbClr val="163E49"/>
                </a:solidFill>
                <a:effectLst/>
                <a:latin typeface="Inter"/>
                <a:ea typeface="Calibri" panose="020F0502020204030204" pitchFamily="34" charset="0"/>
                <a:cs typeface="Arial" panose="020B0604020202020204" pitchFamily="34" charset="0"/>
              </a:rPr>
              <a:t>Improving incident response.</a:t>
            </a:r>
          </a:p>
          <a:p>
            <a:pPr marL="1828800" lvl="3" indent="-457200">
              <a:buAutoNum type="arabicPeriod"/>
            </a:pPr>
            <a:r>
              <a:rPr lang="en-US" sz="2000" kern="100" dirty="0">
                <a:solidFill>
                  <a:srgbClr val="163E49"/>
                </a:solidFill>
                <a:effectLst/>
                <a:latin typeface="Inter"/>
                <a:ea typeface="Calibri" panose="020F0502020204030204" pitchFamily="34" charset="0"/>
                <a:cs typeface="Arial" panose="020B0604020202020204" pitchFamily="34" charset="0"/>
              </a:rPr>
              <a:t>Building customer trust.</a:t>
            </a:r>
            <a:endParaRPr lang="en-US" sz="2000" kern="100" dirty="0">
              <a:solidFill>
                <a:srgbClr val="163E49"/>
              </a:solidFill>
              <a:latin typeface="Inter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kern="100" dirty="0">
              <a:effectLst/>
              <a:latin typeface="Inter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pic>
        <p:nvPicPr>
          <p:cNvPr id="6" name="Picture 5" descr="A yellow padlock with a keyhole&#10;&#10;Description automatically generated">
            <a:extLst>
              <a:ext uri="{FF2B5EF4-FFF2-40B4-BE49-F238E27FC236}">
                <a16:creationId xmlns:a16="http://schemas.microsoft.com/office/drawing/2014/main" id="{BFFE6955-5596-DADC-5720-C7D84DAAC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533" y="-768311"/>
            <a:ext cx="2836506" cy="283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6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43E542-E9B7-4087-A89B-648B4C4663DC}"/>
              </a:ext>
            </a:extLst>
          </p:cNvPr>
          <p:cNvSpPr txBox="1"/>
          <p:nvPr/>
        </p:nvSpPr>
        <p:spPr>
          <a:xfrm>
            <a:off x="2835469" y="2828835"/>
            <a:ext cx="6521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dirty="0">
                <a:solidFill>
                  <a:srgbClr val="163E49"/>
                </a:solidFill>
              </a:rPr>
              <a:t>Future Work! </a:t>
            </a:r>
          </a:p>
        </p:txBody>
      </p:sp>
    </p:spTree>
    <p:extLst>
      <p:ext uri="{BB962C8B-B14F-4D97-AF65-F5344CB8AC3E}">
        <p14:creationId xmlns:p14="http://schemas.microsoft.com/office/powerpoint/2010/main" val="53645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43E542-E9B7-4087-A89B-648B4C4663DC}"/>
              </a:ext>
            </a:extLst>
          </p:cNvPr>
          <p:cNvSpPr txBox="1"/>
          <p:nvPr/>
        </p:nvSpPr>
        <p:spPr>
          <a:xfrm>
            <a:off x="2443583" y="2828835"/>
            <a:ext cx="7304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dirty="0">
                <a:solidFill>
                  <a:srgbClr val="163E49"/>
                </a:solidFill>
              </a:rPr>
              <a:t>Any Questions!</a:t>
            </a:r>
          </a:p>
        </p:txBody>
      </p:sp>
    </p:spTree>
    <p:extLst>
      <p:ext uri="{BB962C8B-B14F-4D97-AF65-F5344CB8AC3E}">
        <p14:creationId xmlns:p14="http://schemas.microsoft.com/office/powerpoint/2010/main" val="249208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84BCA3-877C-B429-77A5-9A16E1B715D6}"/>
              </a:ext>
            </a:extLst>
          </p:cNvPr>
          <p:cNvSpPr txBox="1"/>
          <p:nvPr/>
        </p:nvSpPr>
        <p:spPr>
          <a:xfrm>
            <a:off x="4399988" y="435921"/>
            <a:ext cx="3392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163E49"/>
                </a:solidFill>
                <a:latin typeface="Intern"/>
                <a:cs typeface="Arial" panose="020B0604020202020204" pitchFamily="34" charset="0"/>
              </a:rPr>
              <a:t>Why INFLOW?</a:t>
            </a:r>
            <a:endParaRPr lang="ko-KR" altLang="en-US" sz="3200" b="1" dirty="0">
              <a:solidFill>
                <a:srgbClr val="163E49"/>
              </a:solidFill>
              <a:latin typeface="Intern"/>
              <a:cs typeface="Arial" panose="020B0604020202020204" pitchFamily="34" charset="0"/>
            </a:endParaRP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9CF550F7-A9FB-8D76-711B-017237818C76}"/>
              </a:ext>
            </a:extLst>
          </p:cNvPr>
          <p:cNvSpPr/>
          <p:nvPr/>
        </p:nvSpPr>
        <p:spPr>
          <a:xfrm>
            <a:off x="5386873" y="963963"/>
            <a:ext cx="1418253" cy="195943"/>
          </a:xfrm>
          <a:prstGeom prst="mathMinus">
            <a:avLst/>
          </a:prstGeom>
          <a:solidFill>
            <a:srgbClr val="163E4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C025D5-45D3-D348-8F15-27F4B3829A9F}"/>
              </a:ext>
            </a:extLst>
          </p:cNvPr>
          <p:cNvGrpSpPr/>
          <p:nvPr/>
        </p:nvGrpSpPr>
        <p:grpSpPr>
          <a:xfrm>
            <a:off x="826064" y="1843847"/>
            <a:ext cx="11058172" cy="4068199"/>
            <a:chOff x="896412" y="2062868"/>
            <a:chExt cx="11058172" cy="406819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ED8F10-A3DC-9F78-C0F0-8235A021EDD1}"/>
                </a:ext>
              </a:extLst>
            </p:cNvPr>
            <p:cNvGrpSpPr/>
            <p:nvPr/>
          </p:nvGrpSpPr>
          <p:grpSpPr>
            <a:xfrm>
              <a:off x="896412" y="2062868"/>
              <a:ext cx="6309810" cy="4068199"/>
              <a:chOff x="935088" y="1830085"/>
              <a:chExt cx="6309810" cy="4068199"/>
            </a:xfrm>
          </p:grpSpPr>
          <p:cxnSp>
            <p:nvCxnSpPr>
              <p:cNvPr id="10" name="Google Shape;1193;p51">
                <a:extLst>
                  <a:ext uri="{FF2B5EF4-FFF2-40B4-BE49-F238E27FC236}">
                    <a16:creationId xmlns:a16="http://schemas.microsoft.com/office/drawing/2014/main" id="{A1266BBF-61FB-5A6D-EC88-28DD526AB135}"/>
                  </a:ext>
                </a:extLst>
              </p:cNvPr>
              <p:cNvCxnSpPr>
                <a:cxnSpLocks/>
                <a:stCxn id="13" idx="5"/>
                <a:endCxn id="14" idx="2"/>
              </p:cNvCxnSpPr>
              <p:nvPr/>
            </p:nvCxnSpPr>
            <p:spPr>
              <a:xfrm rot="16200000" flipH="1">
                <a:off x="1717564" y="2591509"/>
                <a:ext cx="865139" cy="898478"/>
              </a:xfrm>
              <a:prstGeom prst="curvedConnector2">
                <a:avLst/>
              </a:prstGeom>
              <a:noFill/>
              <a:ln w="19050" cap="flat" cmpd="sng">
                <a:solidFill>
                  <a:srgbClr val="163E4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" name="Google Shape;1196;p51">
                <a:extLst>
                  <a:ext uri="{FF2B5EF4-FFF2-40B4-BE49-F238E27FC236}">
                    <a16:creationId xmlns:a16="http://schemas.microsoft.com/office/drawing/2014/main" id="{22D37EBF-0B5F-3C52-1EC2-A9AAFABFDFE5}"/>
                  </a:ext>
                </a:extLst>
              </p:cNvPr>
              <p:cNvCxnSpPr>
                <a:cxnSpLocks/>
                <a:stCxn id="14" idx="5"/>
                <a:endCxn id="15" idx="2"/>
              </p:cNvCxnSpPr>
              <p:nvPr/>
            </p:nvCxnSpPr>
            <p:spPr>
              <a:xfrm rot="16200000" flipH="1">
                <a:off x="3564202" y="3596590"/>
                <a:ext cx="735278" cy="1133327"/>
              </a:xfrm>
              <a:prstGeom prst="curvedConnector2">
                <a:avLst/>
              </a:prstGeom>
              <a:noFill/>
              <a:ln w="19050" cap="flat" cmpd="sng">
                <a:solidFill>
                  <a:srgbClr val="163E4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196;p51">
                <a:extLst>
                  <a:ext uri="{FF2B5EF4-FFF2-40B4-BE49-F238E27FC236}">
                    <a16:creationId xmlns:a16="http://schemas.microsoft.com/office/drawing/2014/main" id="{C364CA76-374E-EF0B-B621-41AC601E945C}"/>
                  </a:ext>
                </a:extLst>
              </p:cNvPr>
              <p:cNvCxnSpPr>
                <a:cxnSpLocks/>
                <a:stCxn id="15" idx="5"/>
                <a:endCxn id="16" idx="2"/>
              </p:cNvCxnSpPr>
              <p:nvPr/>
            </p:nvCxnSpPr>
            <p:spPr>
              <a:xfrm rot="16200000" flipH="1">
                <a:off x="5511358" y="4606143"/>
                <a:ext cx="589297" cy="1083390"/>
              </a:xfrm>
              <a:prstGeom prst="curvedConnector2">
                <a:avLst/>
              </a:prstGeom>
              <a:noFill/>
              <a:ln w="19050" cap="flat" cmpd="sng">
                <a:solidFill>
                  <a:srgbClr val="163E4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" name="Google Shape;855;p45">
                <a:extLst>
                  <a:ext uri="{FF2B5EF4-FFF2-40B4-BE49-F238E27FC236}">
                    <a16:creationId xmlns:a16="http://schemas.microsoft.com/office/drawing/2014/main" id="{D77F2399-3B94-B7B8-FB41-3F943A19783C}"/>
                  </a:ext>
                </a:extLst>
              </p:cNvPr>
              <p:cNvSpPr/>
              <p:nvPr/>
            </p:nvSpPr>
            <p:spPr>
              <a:xfrm>
                <a:off x="935088" y="1830085"/>
                <a:ext cx="897197" cy="911594"/>
              </a:xfrm>
              <a:prstGeom prst="ellipse">
                <a:avLst/>
              </a:prstGeom>
              <a:solidFill>
                <a:srgbClr val="1DD6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4" name="Google Shape;855;p45">
                <a:extLst>
                  <a:ext uri="{FF2B5EF4-FFF2-40B4-BE49-F238E27FC236}">
                    <a16:creationId xmlns:a16="http://schemas.microsoft.com/office/drawing/2014/main" id="{69FF7B71-CEC6-A7AB-EA3B-1D909FFD3703}"/>
                  </a:ext>
                </a:extLst>
              </p:cNvPr>
              <p:cNvSpPr/>
              <p:nvPr/>
            </p:nvSpPr>
            <p:spPr>
              <a:xfrm>
                <a:off x="2599372" y="3017521"/>
                <a:ext cx="897197" cy="911594"/>
              </a:xfrm>
              <a:prstGeom prst="ellipse">
                <a:avLst/>
              </a:prstGeom>
              <a:solidFill>
                <a:srgbClr val="1DD6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5" name="Google Shape;855;p45">
                <a:extLst>
                  <a:ext uri="{FF2B5EF4-FFF2-40B4-BE49-F238E27FC236}">
                    <a16:creationId xmlns:a16="http://schemas.microsoft.com/office/drawing/2014/main" id="{503C375A-AB21-22C7-48FE-30A7E3717534}"/>
                  </a:ext>
                </a:extLst>
              </p:cNvPr>
              <p:cNvSpPr/>
              <p:nvPr/>
            </p:nvSpPr>
            <p:spPr>
              <a:xfrm>
                <a:off x="4498505" y="4075096"/>
                <a:ext cx="897197" cy="911594"/>
              </a:xfrm>
              <a:prstGeom prst="ellipse">
                <a:avLst/>
              </a:prstGeom>
              <a:solidFill>
                <a:srgbClr val="1DD6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Google Shape;855;p45">
                <a:extLst>
                  <a:ext uri="{FF2B5EF4-FFF2-40B4-BE49-F238E27FC236}">
                    <a16:creationId xmlns:a16="http://schemas.microsoft.com/office/drawing/2014/main" id="{4489A658-E88F-333C-ED55-9494A30CD0C0}"/>
                  </a:ext>
                </a:extLst>
              </p:cNvPr>
              <p:cNvSpPr/>
              <p:nvPr/>
            </p:nvSpPr>
            <p:spPr>
              <a:xfrm>
                <a:off x="6347701" y="4986690"/>
                <a:ext cx="897197" cy="911594"/>
              </a:xfrm>
              <a:prstGeom prst="ellipse">
                <a:avLst/>
              </a:prstGeom>
              <a:solidFill>
                <a:srgbClr val="1DD6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" name="Google Shape;1056;p25">
                <a:extLst>
                  <a:ext uri="{FF2B5EF4-FFF2-40B4-BE49-F238E27FC236}">
                    <a16:creationId xmlns:a16="http://schemas.microsoft.com/office/drawing/2014/main" id="{B0DE360C-16F5-9D79-1BCB-0239824ECA2E}"/>
                  </a:ext>
                </a:extLst>
              </p:cNvPr>
              <p:cNvSpPr/>
              <p:nvPr/>
            </p:nvSpPr>
            <p:spPr>
              <a:xfrm>
                <a:off x="1027110" y="1960840"/>
                <a:ext cx="397550" cy="465904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2631" extrusionOk="0">
                    <a:moveTo>
                      <a:pt x="994" y="0"/>
                    </a:moveTo>
                    <a:cubicBezTo>
                      <a:pt x="976" y="0"/>
                      <a:pt x="957" y="1"/>
                      <a:pt x="939" y="2"/>
                    </a:cubicBezTo>
                    <a:cubicBezTo>
                      <a:pt x="437" y="29"/>
                      <a:pt x="34" y="438"/>
                      <a:pt x="11" y="939"/>
                    </a:cubicBezTo>
                    <a:cubicBezTo>
                      <a:pt x="0" y="1196"/>
                      <a:pt x="88" y="1432"/>
                      <a:pt x="239" y="1614"/>
                    </a:cubicBezTo>
                    <a:lnTo>
                      <a:pt x="239" y="2594"/>
                    </a:lnTo>
                    <a:lnTo>
                      <a:pt x="1411" y="2630"/>
                    </a:lnTo>
                    <a:lnTo>
                      <a:pt x="1411" y="2277"/>
                    </a:lnTo>
                    <a:lnTo>
                      <a:pt x="1727" y="2363"/>
                    </a:lnTo>
                    <a:cubicBezTo>
                      <a:pt x="1743" y="2367"/>
                      <a:pt x="1759" y="2369"/>
                      <a:pt x="1775" y="2369"/>
                    </a:cubicBezTo>
                    <a:cubicBezTo>
                      <a:pt x="1883" y="2369"/>
                      <a:pt x="1977" y="2280"/>
                      <a:pt x="1977" y="2166"/>
                    </a:cubicBezTo>
                    <a:lnTo>
                      <a:pt x="1977" y="2012"/>
                    </a:lnTo>
                    <a:lnTo>
                      <a:pt x="2015" y="1923"/>
                    </a:lnTo>
                    <a:lnTo>
                      <a:pt x="1594" y="1809"/>
                    </a:lnTo>
                    <a:lnTo>
                      <a:pt x="2015" y="1751"/>
                    </a:lnTo>
                    <a:lnTo>
                      <a:pt x="1977" y="1540"/>
                    </a:lnTo>
                    <a:lnTo>
                      <a:pt x="2245" y="1471"/>
                    </a:lnTo>
                    <a:lnTo>
                      <a:pt x="1977" y="1048"/>
                    </a:lnTo>
                    <a:lnTo>
                      <a:pt x="1977" y="954"/>
                    </a:lnTo>
                    <a:lnTo>
                      <a:pt x="1976" y="954"/>
                    </a:lnTo>
                    <a:cubicBezTo>
                      <a:pt x="1961" y="424"/>
                      <a:pt x="1527" y="0"/>
                      <a:pt x="994" y="0"/>
                    </a:cubicBezTo>
                    <a:close/>
                  </a:path>
                </a:pathLst>
              </a:custGeom>
              <a:solidFill>
                <a:srgbClr val="FEFA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F053B7E-FB79-143F-3562-21EAB5554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405467" y="2152381"/>
                <a:ext cx="326083" cy="385787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DC4AF70-D8C4-A09B-4574-59E3D1465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6205" y="3152083"/>
                <a:ext cx="643531" cy="64353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93899BF-A241-E8D4-EDBC-9D47E88B5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</a:blip>
              <a:stretch>
                <a:fillRect/>
              </a:stretch>
            </p:blipFill>
            <p:spPr>
              <a:xfrm>
                <a:off x="4694096" y="4315837"/>
                <a:ext cx="506013" cy="430111"/>
              </a:xfrm>
              <a:prstGeom prst="rect">
                <a:avLst/>
              </a:prstGeom>
            </p:spPr>
          </p:pic>
          <p:grpSp>
            <p:nvGrpSpPr>
              <p:cNvPr id="21" name="Google Shape;14444;p77">
                <a:extLst>
                  <a:ext uri="{FF2B5EF4-FFF2-40B4-BE49-F238E27FC236}">
                    <a16:creationId xmlns:a16="http://schemas.microsoft.com/office/drawing/2014/main" id="{AD6D213B-AFC5-CC0E-4985-E7AC88C633C3}"/>
                  </a:ext>
                </a:extLst>
              </p:cNvPr>
              <p:cNvGrpSpPr/>
              <p:nvPr/>
            </p:nvGrpSpPr>
            <p:grpSpPr>
              <a:xfrm>
                <a:off x="6544373" y="5147838"/>
                <a:ext cx="503853" cy="444092"/>
                <a:chOff x="2638346" y="2005531"/>
                <a:chExt cx="358551" cy="322869"/>
              </a:xfrm>
              <a:solidFill>
                <a:srgbClr val="FEFAFD"/>
              </a:solidFill>
            </p:grpSpPr>
            <p:sp>
              <p:nvSpPr>
                <p:cNvPr id="22" name="Google Shape;14445;p77">
                  <a:extLst>
                    <a:ext uri="{FF2B5EF4-FFF2-40B4-BE49-F238E27FC236}">
                      <a16:creationId xmlns:a16="http://schemas.microsoft.com/office/drawing/2014/main" id="{75393FB2-E5C5-FD84-D190-6ED918074CAF}"/>
                    </a:ext>
                  </a:extLst>
                </p:cNvPr>
                <p:cNvSpPr/>
                <p:nvPr/>
              </p:nvSpPr>
              <p:spPr>
                <a:xfrm>
                  <a:off x="2643563" y="2092416"/>
                  <a:ext cx="293531" cy="230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6" h="8798" extrusionOk="0">
                      <a:moveTo>
                        <a:pt x="0" y="0"/>
                      </a:moveTo>
                      <a:lnTo>
                        <a:pt x="0" y="8797"/>
                      </a:lnTo>
                      <a:lnTo>
                        <a:pt x="11195" y="8797"/>
                      </a:lnTo>
                      <a:lnTo>
                        <a:pt x="11195" y="1467"/>
                      </a:lnTo>
                      <a:lnTo>
                        <a:pt x="4531" y="1467"/>
                      </a:lnTo>
                      <a:lnTo>
                        <a:pt x="3064" y="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4446;p77">
                  <a:extLst>
                    <a:ext uri="{FF2B5EF4-FFF2-40B4-BE49-F238E27FC236}">
                      <a16:creationId xmlns:a16="http://schemas.microsoft.com/office/drawing/2014/main" id="{9EA7C0FA-3535-E146-6732-732F9E48F456}"/>
                    </a:ext>
                  </a:extLst>
                </p:cNvPr>
                <p:cNvSpPr/>
                <p:nvPr/>
              </p:nvSpPr>
              <p:spPr>
                <a:xfrm>
                  <a:off x="2643563" y="2092416"/>
                  <a:ext cx="118818" cy="38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2" h="1467" extrusionOk="0">
                      <a:moveTo>
                        <a:pt x="0" y="0"/>
                      </a:moveTo>
                      <a:lnTo>
                        <a:pt x="0" y="1467"/>
                      </a:lnTo>
                      <a:lnTo>
                        <a:pt x="4531" y="1467"/>
                      </a:lnTo>
                      <a:lnTo>
                        <a:pt x="3064" y="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4447;p77">
                  <a:extLst>
                    <a:ext uri="{FF2B5EF4-FFF2-40B4-BE49-F238E27FC236}">
                      <a16:creationId xmlns:a16="http://schemas.microsoft.com/office/drawing/2014/main" id="{0A2CB825-E578-E821-B104-C154F6353F3B}"/>
                    </a:ext>
                  </a:extLst>
                </p:cNvPr>
                <p:cNvSpPr/>
                <p:nvPr/>
              </p:nvSpPr>
              <p:spPr>
                <a:xfrm>
                  <a:off x="2643563" y="2302628"/>
                  <a:ext cx="293531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6" h="780" extrusionOk="0">
                      <a:moveTo>
                        <a:pt x="0" y="1"/>
                      </a:moveTo>
                      <a:lnTo>
                        <a:pt x="0" y="779"/>
                      </a:lnTo>
                      <a:lnTo>
                        <a:pt x="11195" y="779"/>
                      </a:lnTo>
                      <a:lnTo>
                        <a:pt x="11195" y="1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4448;p77">
                  <a:extLst>
                    <a:ext uri="{FF2B5EF4-FFF2-40B4-BE49-F238E27FC236}">
                      <a16:creationId xmlns:a16="http://schemas.microsoft.com/office/drawing/2014/main" id="{8B5DD4D6-B137-05CA-B1CA-64668B39F094}"/>
                    </a:ext>
                  </a:extLst>
                </p:cNvPr>
                <p:cNvSpPr/>
                <p:nvPr/>
              </p:nvSpPr>
              <p:spPr>
                <a:xfrm>
                  <a:off x="2915701" y="2136855"/>
                  <a:ext cx="21184" cy="18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" h="7103" extrusionOk="0">
                      <a:moveTo>
                        <a:pt x="0" y="0"/>
                      </a:moveTo>
                      <a:lnTo>
                        <a:pt x="0" y="7102"/>
                      </a:lnTo>
                      <a:lnTo>
                        <a:pt x="808" y="7102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4449;p77">
                  <a:extLst>
                    <a:ext uri="{FF2B5EF4-FFF2-40B4-BE49-F238E27FC236}">
                      <a16:creationId xmlns:a16="http://schemas.microsoft.com/office/drawing/2014/main" id="{0210D5B1-8202-4EDF-52C8-DBE04E4633E2}"/>
                    </a:ext>
                  </a:extLst>
                </p:cNvPr>
                <p:cNvSpPr/>
                <p:nvPr/>
              </p:nvSpPr>
              <p:spPr>
                <a:xfrm>
                  <a:off x="2835370" y="2130851"/>
                  <a:ext cx="101724" cy="47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0" h="1825" extrusionOk="0">
                      <a:moveTo>
                        <a:pt x="0" y="1"/>
                      </a:moveTo>
                      <a:cubicBezTo>
                        <a:pt x="631" y="1142"/>
                        <a:pt x="1826" y="1825"/>
                        <a:pt x="3092" y="1825"/>
                      </a:cubicBezTo>
                      <a:cubicBezTo>
                        <a:pt x="3353" y="1825"/>
                        <a:pt x="3617" y="1796"/>
                        <a:pt x="3879" y="1736"/>
                      </a:cubicBezTo>
                      <a:lnTo>
                        <a:pt x="3879" y="1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4450;p77">
                  <a:extLst>
                    <a:ext uri="{FF2B5EF4-FFF2-40B4-BE49-F238E27FC236}">
                      <a16:creationId xmlns:a16="http://schemas.microsoft.com/office/drawing/2014/main" id="{BAB1C4BF-DD94-2306-9E63-5109CC6201AE}"/>
                    </a:ext>
                  </a:extLst>
                </p:cNvPr>
                <p:cNvSpPr/>
                <p:nvPr/>
              </p:nvSpPr>
              <p:spPr>
                <a:xfrm>
                  <a:off x="2841243" y="2010932"/>
                  <a:ext cx="150331" cy="150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4" h="5734" extrusionOk="0">
                      <a:moveTo>
                        <a:pt x="2869" y="1"/>
                      </a:moveTo>
                      <a:cubicBezTo>
                        <a:pt x="1286" y="1"/>
                        <a:pt x="1" y="1283"/>
                        <a:pt x="1" y="2866"/>
                      </a:cubicBezTo>
                      <a:cubicBezTo>
                        <a:pt x="1" y="4448"/>
                        <a:pt x="1286" y="5734"/>
                        <a:pt x="2869" y="5734"/>
                      </a:cubicBezTo>
                      <a:cubicBezTo>
                        <a:pt x="4452" y="5734"/>
                        <a:pt x="5734" y="4448"/>
                        <a:pt x="5734" y="2866"/>
                      </a:cubicBezTo>
                      <a:cubicBezTo>
                        <a:pt x="5734" y="1283"/>
                        <a:pt x="4452" y="1"/>
                        <a:pt x="286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4451;p77">
                  <a:extLst>
                    <a:ext uri="{FF2B5EF4-FFF2-40B4-BE49-F238E27FC236}">
                      <a16:creationId xmlns:a16="http://schemas.microsoft.com/office/drawing/2014/main" id="{930AEB42-196C-D776-1DBF-AA44CB03C69D}"/>
                    </a:ext>
                  </a:extLst>
                </p:cNvPr>
                <p:cNvSpPr/>
                <p:nvPr/>
              </p:nvSpPr>
              <p:spPr>
                <a:xfrm>
                  <a:off x="2883322" y="2072176"/>
                  <a:ext cx="64679" cy="46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7" h="1776" extrusionOk="0">
                      <a:moveTo>
                        <a:pt x="0" y="1"/>
                      </a:moveTo>
                      <a:lnTo>
                        <a:pt x="0" y="1775"/>
                      </a:lnTo>
                      <a:lnTo>
                        <a:pt x="2467" y="1775"/>
                      </a:lnTo>
                      <a:lnTo>
                        <a:pt x="2467" y="1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4452;p77">
                  <a:extLst>
                    <a:ext uri="{FF2B5EF4-FFF2-40B4-BE49-F238E27FC236}">
                      <a16:creationId xmlns:a16="http://schemas.microsoft.com/office/drawing/2014/main" id="{CABEC952-F636-1E61-2D57-B9E6A31FA2B4}"/>
                    </a:ext>
                  </a:extLst>
                </p:cNvPr>
                <p:cNvSpPr/>
                <p:nvPr/>
              </p:nvSpPr>
              <p:spPr>
                <a:xfrm>
                  <a:off x="2726070" y="2207773"/>
                  <a:ext cx="32221" cy="3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" h="1229" extrusionOk="0">
                      <a:moveTo>
                        <a:pt x="1" y="1"/>
                      </a:moveTo>
                      <a:lnTo>
                        <a:pt x="1" y="1228"/>
                      </a:lnTo>
                      <a:lnTo>
                        <a:pt x="1228" y="1228"/>
                      </a:lnTo>
                      <a:lnTo>
                        <a:pt x="1228" y="1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4453;p77">
                  <a:extLst>
                    <a:ext uri="{FF2B5EF4-FFF2-40B4-BE49-F238E27FC236}">
                      <a16:creationId xmlns:a16="http://schemas.microsoft.com/office/drawing/2014/main" id="{652D77C3-84AC-54FA-7C2D-4F337F7F1BA3}"/>
                    </a:ext>
                  </a:extLst>
                </p:cNvPr>
                <p:cNvSpPr/>
                <p:nvPr/>
              </p:nvSpPr>
              <p:spPr>
                <a:xfrm>
                  <a:off x="2638346" y="2087199"/>
                  <a:ext cx="225523" cy="241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2" h="9200" extrusionOk="0">
                      <a:moveTo>
                        <a:pt x="199" y="0"/>
                      </a:moveTo>
                      <a:cubicBezTo>
                        <a:pt x="87" y="0"/>
                        <a:pt x="0" y="91"/>
                        <a:pt x="0" y="199"/>
                      </a:cubicBezTo>
                      <a:lnTo>
                        <a:pt x="0" y="8996"/>
                      </a:lnTo>
                      <a:cubicBezTo>
                        <a:pt x="0" y="9109"/>
                        <a:pt x="87" y="9199"/>
                        <a:pt x="199" y="9199"/>
                      </a:cubicBezTo>
                      <a:lnTo>
                        <a:pt x="8337" y="9199"/>
                      </a:lnTo>
                      <a:cubicBezTo>
                        <a:pt x="8602" y="9199"/>
                        <a:pt x="8602" y="8797"/>
                        <a:pt x="8337" y="8797"/>
                      </a:cubicBezTo>
                      <a:lnTo>
                        <a:pt x="399" y="8797"/>
                      </a:lnTo>
                      <a:lnTo>
                        <a:pt x="399" y="402"/>
                      </a:lnTo>
                      <a:lnTo>
                        <a:pt x="3180" y="402"/>
                      </a:lnTo>
                      <a:lnTo>
                        <a:pt x="4585" y="1807"/>
                      </a:lnTo>
                      <a:cubicBezTo>
                        <a:pt x="4625" y="1843"/>
                        <a:pt x="4676" y="1865"/>
                        <a:pt x="4730" y="1865"/>
                      </a:cubicBezTo>
                      <a:lnTo>
                        <a:pt x="5418" y="1865"/>
                      </a:lnTo>
                      <a:cubicBezTo>
                        <a:pt x="5686" y="1865"/>
                        <a:pt x="5686" y="1463"/>
                        <a:pt x="5418" y="1463"/>
                      </a:cubicBezTo>
                      <a:lnTo>
                        <a:pt x="4810" y="1463"/>
                      </a:lnTo>
                      <a:lnTo>
                        <a:pt x="3405" y="58"/>
                      </a:lnTo>
                      <a:cubicBezTo>
                        <a:pt x="3368" y="22"/>
                        <a:pt x="3318" y="0"/>
                        <a:pt x="3263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4454;p77">
                  <a:extLst>
                    <a:ext uri="{FF2B5EF4-FFF2-40B4-BE49-F238E27FC236}">
                      <a16:creationId xmlns:a16="http://schemas.microsoft.com/office/drawing/2014/main" id="{88F57BDA-3764-91F2-23EB-CAFADC319373}"/>
                    </a:ext>
                  </a:extLst>
                </p:cNvPr>
                <p:cNvSpPr/>
                <p:nvPr/>
              </p:nvSpPr>
              <p:spPr>
                <a:xfrm>
                  <a:off x="2794052" y="2005531"/>
                  <a:ext cx="202845" cy="322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7" h="12315" extrusionOk="0">
                      <a:moveTo>
                        <a:pt x="4669" y="0"/>
                      </a:moveTo>
                      <a:cubicBezTo>
                        <a:pt x="4313" y="0"/>
                        <a:pt x="3950" y="63"/>
                        <a:pt x="3593" y="196"/>
                      </a:cubicBezTo>
                      <a:cubicBezTo>
                        <a:pt x="1830" y="859"/>
                        <a:pt x="1073" y="2938"/>
                        <a:pt x="2000" y="4578"/>
                      </a:cubicBezTo>
                      <a:lnTo>
                        <a:pt x="269" y="4578"/>
                      </a:lnTo>
                      <a:cubicBezTo>
                        <a:pt x="1" y="4578"/>
                        <a:pt x="1" y="4980"/>
                        <a:pt x="269" y="4980"/>
                      </a:cubicBezTo>
                      <a:lnTo>
                        <a:pt x="2272" y="4980"/>
                      </a:lnTo>
                      <a:cubicBezTo>
                        <a:pt x="2860" y="5721"/>
                        <a:pt x="3751" y="6139"/>
                        <a:pt x="4678" y="6139"/>
                      </a:cubicBezTo>
                      <a:cubicBezTo>
                        <a:pt x="4870" y="6139"/>
                        <a:pt x="5063" y="6121"/>
                        <a:pt x="5256" y="6085"/>
                      </a:cubicBezTo>
                      <a:lnTo>
                        <a:pt x="5256" y="11912"/>
                      </a:lnTo>
                      <a:lnTo>
                        <a:pt x="3188" y="11912"/>
                      </a:lnTo>
                      <a:cubicBezTo>
                        <a:pt x="2920" y="11912"/>
                        <a:pt x="2920" y="12314"/>
                        <a:pt x="3188" y="12314"/>
                      </a:cubicBezTo>
                      <a:lnTo>
                        <a:pt x="5455" y="12314"/>
                      </a:lnTo>
                      <a:cubicBezTo>
                        <a:pt x="5564" y="12314"/>
                        <a:pt x="5654" y="12224"/>
                        <a:pt x="5654" y="12111"/>
                      </a:cubicBezTo>
                      <a:lnTo>
                        <a:pt x="5654" y="5976"/>
                      </a:lnTo>
                      <a:cubicBezTo>
                        <a:pt x="6820" y="5581"/>
                        <a:pt x="7635" y="4527"/>
                        <a:pt x="7726" y="3300"/>
                      </a:cubicBezTo>
                      <a:cubicBezTo>
                        <a:pt x="7737" y="3191"/>
                        <a:pt x="7653" y="3093"/>
                        <a:pt x="7541" y="3086"/>
                      </a:cubicBezTo>
                      <a:cubicBezTo>
                        <a:pt x="7537" y="3086"/>
                        <a:pt x="7532" y="3086"/>
                        <a:pt x="7528" y="3086"/>
                      </a:cubicBezTo>
                      <a:cubicBezTo>
                        <a:pt x="7425" y="3086"/>
                        <a:pt x="7334" y="3166"/>
                        <a:pt x="7327" y="3271"/>
                      </a:cubicBezTo>
                      <a:cubicBezTo>
                        <a:pt x="7219" y="4662"/>
                        <a:pt x="6061" y="5730"/>
                        <a:pt x="4672" y="5730"/>
                      </a:cubicBezTo>
                      <a:cubicBezTo>
                        <a:pt x="4665" y="5730"/>
                        <a:pt x="4658" y="5730"/>
                        <a:pt x="4651" y="5730"/>
                      </a:cubicBezTo>
                      <a:cubicBezTo>
                        <a:pt x="3249" y="5719"/>
                        <a:pt x="2098" y="4629"/>
                        <a:pt x="2014" y="3231"/>
                      </a:cubicBezTo>
                      <a:cubicBezTo>
                        <a:pt x="1928" y="1833"/>
                        <a:pt x="2934" y="609"/>
                        <a:pt x="4325" y="424"/>
                      </a:cubicBezTo>
                      <a:cubicBezTo>
                        <a:pt x="4442" y="409"/>
                        <a:pt x="4558" y="401"/>
                        <a:pt x="4673" y="401"/>
                      </a:cubicBezTo>
                      <a:cubicBezTo>
                        <a:pt x="5923" y="401"/>
                        <a:pt x="7029" y="1279"/>
                        <a:pt x="7284" y="2536"/>
                      </a:cubicBezTo>
                      <a:cubicBezTo>
                        <a:pt x="7306" y="2648"/>
                        <a:pt x="7389" y="2697"/>
                        <a:pt x="7474" y="2697"/>
                      </a:cubicBezTo>
                      <a:cubicBezTo>
                        <a:pt x="7589" y="2697"/>
                        <a:pt x="7706" y="2606"/>
                        <a:pt x="7675" y="2456"/>
                      </a:cubicBezTo>
                      <a:cubicBezTo>
                        <a:pt x="7374" y="981"/>
                        <a:pt x="6079" y="0"/>
                        <a:pt x="4669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4455;p77">
                  <a:extLst>
                    <a:ext uri="{FF2B5EF4-FFF2-40B4-BE49-F238E27FC236}">
                      <a16:creationId xmlns:a16="http://schemas.microsoft.com/office/drawing/2014/main" id="{26CCB540-357D-9A7F-2734-22364C145BD6}"/>
                    </a:ext>
                  </a:extLst>
                </p:cNvPr>
                <p:cNvSpPr/>
                <p:nvPr/>
              </p:nvSpPr>
              <p:spPr>
                <a:xfrm>
                  <a:off x="2878079" y="2034475"/>
                  <a:ext cx="75139" cy="89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6" h="3413" extrusionOk="0">
                      <a:moveTo>
                        <a:pt x="1432" y="410"/>
                      </a:moveTo>
                      <a:cubicBezTo>
                        <a:pt x="1620" y="410"/>
                        <a:pt x="1776" y="559"/>
                        <a:pt x="1783" y="747"/>
                      </a:cubicBezTo>
                      <a:lnTo>
                        <a:pt x="1783" y="1240"/>
                      </a:lnTo>
                      <a:lnTo>
                        <a:pt x="1084" y="1240"/>
                      </a:lnTo>
                      <a:lnTo>
                        <a:pt x="1084" y="747"/>
                      </a:lnTo>
                      <a:cubicBezTo>
                        <a:pt x="1091" y="559"/>
                        <a:pt x="1247" y="410"/>
                        <a:pt x="1432" y="410"/>
                      </a:cubicBezTo>
                      <a:close/>
                      <a:moveTo>
                        <a:pt x="2467" y="1642"/>
                      </a:moveTo>
                      <a:lnTo>
                        <a:pt x="2467" y="3011"/>
                      </a:lnTo>
                      <a:lnTo>
                        <a:pt x="403" y="3011"/>
                      </a:lnTo>
                      <a:lnTo>
                        <a:pt x="403" y="1642"/>
                      </a:lnTo>
                      <a:close/>
                      <a:moveTo>
                        <a:pt x="1435" y="1"/>
                      </a:moveTo>
                      <a:cubicBezTo>
                        <a:pt x="1019" y="1"/>
                        <a:pt x="685" y="334"/>
                        <a:pt x="685" y="747"/>
                      </a:cubicBezTo>
                      <a:lnTo>
                        <a:pt x="685" y="1240"/>
                      </a:lnTo>
                      <a:lnTo>
                        <a:pt x="200" y="1240"/>
                      </a:lnTo>
                      <a:cubicBezTo>
                        <a:pt x="92" y="1240"/>
                        <a:pt x="1" y="1330"/>
                        <a:pt x="1" y="1439"/>
                      </a:cubicBezTo>
                      <a:lnTo>
                        <a:pt x="1" y="3213"/>
                      </a:lnTo>
                      <a:cubicBezTo>
                        <a:pt x="1" y="3326"/>
                        <a:pt x="92" y="3413"/>
                        <a:pt x="200" y="3413"/>
                      </a:cubicBezTo>
                      <a:lnTo>
                        <a:pt x="2667" y="3413"/>
                      </a:lnTo>
                      <a:cubicBezTo>
                        <a:pt x="2775" y="3413"/>
                        <a:pt x="2866" y="3326"/>
                        <a:pt x="2866" y="3213"/>
                      </a:cubicBezTo>
                      <a:lnTo>
                        <a:pt x="2866" y="1439"/>
                      </a:lnTo>
                      <a:cubicBezTo>
                        <a:pt x="2866" y="1330"/>
                        <a:pt x="2775" y="1240"/>
                        <a:pt x="2667" y="1240"/>
                      </a:cubicBezTo>
                      <a:lnTo>
                        <a:pt x="2181" y="1240"/>
                      </a:lnTo>
                      <a:lnTo>
                        <a:pt x="2181" y="747"/>
                      </a:lnTo>
                      <a:cubicBezTo>
                        <a:pt x="2181" y="334"/>
                        <a:pt x="1848" y="1"/>
                        <a:pt x="1435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4456;p77">
                  <a:extLst>
                    <a:ext uri="{FF2B5EF4-FFF2-40B4-BE49-F238E27FC236}">
                      <a16:creationId xmlns:a16="http://schemas.microsoft.com/office/drawing/2014/main" id="{2CAE61A1-3B95-042B-9025-36DD801F3018}"/>
                    </a:ext>
                  </a:extLst>
                </p:cNvPr>
                <p:cNvSpPr/>
                <p:nvPr/>
              </p:nvSpPr>
              <p:spPr>
                <a:xfrm>
                  <a:off x="2720852" y="2202556"/>
                  <a:ext cx="42656" cy="42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7" h="1627" extrusionOk="0">
                      <a:moveTo>
                        <a:pt x="1228" y="399"/>
                      </a:moveTo>
                      <a:lnTo>
                        <a:pt x="1228" y="1228"/>
                      </a:lnTo>
                      <a:lnTo>
                        <a:pt x="399" y="1228"/>
                      </a:lnTo>
                      <a:lnTo>
                        <a:pt x="399" y="399"/>
                      </a:lnTo>
                      <a:close/>
                      <a:moveTo>
                        <a:pt x="193" y="0"/>
                      </a:moveTo>
                      <a:cubicBezTo>
                        <a:pt x="87" y="0"/>
                        <a:pt x="0" y="89"/>
                        <a:pt x="0" y="200"/>
                      </a:cubicBezTo>
                      <a:lnTo>
                        <a:pt x="0" y="1427"/>
                      </a:lnTo>
                      <a:cubicBezTo>
                        <a:pt x="0" y="1536"/>
                        <a:pt x="87" y="1627"/>
                        <a:pt x="200" y="1627"/>
                      </a:cubicBezTo>
                      <a:lnTo>
                        <a:pt x="1427" y="1627"/>
                      </a:lnTo>
                      <a:cubicBezTo>
                        <a:pt x="1540" y="1627"/>
                        <a:pt x="1627" y="1536"/>
                        <a:pt x="1627" y="1427"/>
                      </a:cubicBezTo>
                      <a:lnTo>
                        <a:pt x="1627" y="200"/>
                      </a:lnTo>
                      <a:cubicBezTo>
                        <a:pt x="1627" y="87"/>
                        <a:pt x="1540" y="0"/>
                        <a:pt x="1427" y="0"/>
                      </a:cubicBezTo>
                      <a:lnTo>
                        <a:pt x="200" y="0"/>
                      </a:lnTo>
                      <a:cubicBezTo>
                        <a:pt x="197" y="0"/>
                        <a:pt x="195" y="0"/>
                        <a:pt x="193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4457;p77">
                  <a:extLst>
                    <a:ext uri="{FF2B5EF4-FFF2-40B4-BE49-F238E27FC236}">
                      <a16:creationId xmlns:a16="http://schemas.microsoft.com/office/drawing/2014/main" id="{4ADD39CC-CF88-6D02-0FEE-3A728AE5054E}"/>
                    </a:ext>
                  </a:extLst>
                </p:cNvPr>
                <p:cNvSpPr/>
                <p:nvPr/>
              </p:nvSpPr>
              <p:spPr>
                <a:xfrm>
                  <a:off x="2771557" y="2202556"/>
                  <a:ext cx="90031" cy="10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4" h="399" extrusionOk="0">
                      <a:moveTo>
                        <a:pt x="268" y="0"/>
                      </a:moveTo>
                      <a:cubicBezTo>
                        <a:pt x="0" y="0"/>
                        <a:pt x="0" y="399"/>
                        <a:pt x="268" y="399"/>
                      </a:cubicBezTo>
                      <a:lnTo>
                        <a:pt x="3166" y="399"/>
                      </a:lnTo>
                      <a:cubicBezTo>
                        <a:pt x="3434" y="399"/>
                        <a:pt x="3434" y="0"/>
                        <a:pt x="3166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4458;p77">
                  <a:extLst>
                    <a:ext uri="{FF2B5EF4-FFF2-40B4-BE49-F238E27FC236}">
                      <a16:creationId xmlns:a16="http://schemas.microsoft.com/office/drawing/2014/main" id="{ADCF3D5A-113C-0BE7-9F67-C1C6D54D6298}"/>
                    </a:ext>
                  </a:extLst>
                </p:cNvPr>
                <p:cNvSpPr/>
                <p:nvPr/>
              </p:nvSpPr>
              <p:spPr>
                <a:xfrm>
                  <a:off x="2771557" y="2218601"/>
                  <a:ext cx="90031" cy="10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4" h="403" extrusionOk="0">
                      <a:moveTo>
                        <a:pt x="268" y="0"/>
                      </a:moveTo>
                      <a:cubicBezTo>
                        <a:pt x="0" y="0"/>
                        <a:pt x="0" y="402"/>
                        <a:pt x="268" y="402"/>
                      </a:cubicBezTo>
                      <a:lnTo>
                        <a:pt x="3166" y="402"/>
                      </a:lnTo>
                      <a:cubicBezTo>
                        <a:pt x="3434" y="402"/>
                        <a:pt x="3434" y="0"/>
                        <a:pt x="3166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4459;p77">
                  <a:extLst>
                    <a:ext uri="{FF2B5EF4-FFF2-40B4-BE49-F238E27FC236}">
                      <a16:creationId xmlns:a16="http://schemas.microsoft.com/office/drawing/2014/main" id="{10E20574-2D1C-6C13-8949-2B1CE7F1E0CD}"/>
                    </a:ext>
                  </a:extLst>
                </p:cNvPr>
                <p:cNvSpPr/>
                <p:nvPr/>
              </p:nvSpPr>
              <p:spPr>
                <a:xfrm>
                  <a:off x="2771557" y="2234751"/>
                  <a:ext cx="90031" cy="10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4" h="399" extrusionOk="0">
                      <a:moveTo>
                        <a:pt x="268" y="0"/>
                      </a:moveTo>
                      <a:cubicBezTo>
                        <a:pt x="0" y="0"/>
                        <a:pt x="0" y="399"/>
                        <a:pt x="268" y="399"/>
                      </a:cubicBezTo>
                      <a:lnTo>
                        <a:pt x="3166" y="399"/>
                      </a:lnTo>
                      <a:cubicBezTo>
                        <a:pt x="3434" y="399"/>
                        <a:pt x="3434" y="0"/>
                        <a:pt x="3166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4460;p77">
                  <a:extLst>
                    <a:ext uri="{FF2B5EF4-FFF2-40B4-BE49-F238E27FC236}">
                      <a16:creationId xmlns:a16="http://schemas.microsoft.com/office/drawing/2014/main" id="{870806B7-95C6-60EC-637A-55A10C4477AA}"/>
                    </a:ext>
                  </a:extLst>
                </p:cNvPr>
                <p:cNvSpPr/>
                <p:nvPr/>
              </p:nvSpPr>
              <p:spPr>
                <a:xfrm>
                  <a:off x="2906577" y="2086150"/>
                  <a:ext cx="19768" cy="18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710" extrusionOk="0">
                      <a:moveTo>
                        <a:pt x="276" y="0"/>
                      </a:moveTo>
                      <a:cubicBezTo>
                        <a:pt x="73" y="0"/>
                        <a:pt x="0" y="272"/>
                        <a:pt x="174" y="373"/>
                      </a:cubicBezTo>
                      <a:lnTo>
                        <a:pt x="174" y="511"/>
                      </a:lnTo>
                      <a:cubicBezTo>
                        <a:pt x="174" y="643"/>
                        <a:pt x="275" y="709"/>
                        <a:pt x="375" y="709"/>
                      </a:cubicBezTo>
                      <a:cubicBezTo>
                        <a:pt x="476" y="709"/>
                        <a:pt x="576" y="643"/>
                        <a:pt x="576" y="511"/>
                      </a:cubicBezTo>
                      <a:lnTo>
                        <a:pt x="576" y="373"/>
                      </a:lnTo>
                      <a:cubicBezTo>
                        <a:pt x="754" y="272"/>
                        <a:pt x="681" y="0"/>
                        <a:pt x="475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1DD6A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1DC439-A8C4-592B-E147-2BFCAD421FF7}"/>
                </a:ext>
              </a:extLst>
            </p:cNvPr>
            <p:cNvSpPr txBox="1"/>
            <p:nvPr/>
          </p:nvSpPr>
          <p:spPr>
            <a:xfrm>
              <a:off x="1932859" y="2297960"/>
              <a:ext cx="43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63E49"/>
                  </a:solidFill>
                  <a:latin typeface="Inter"/>
                </a:rPr>
                <a:t>T</a:t>
              </a:r>
              <a:r>
                <a:rPr lang="en-US" sz="1800" dirty="0">
                  <a:solidFill>
                    <a:srgbClr val="163E49"/>
                  </a:solidFill>
                  <a:latin typeface="Inter"/>
                </a:rPr>
                <a:t>alking with Specialists at the highest level.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124A65-775B-6B00-1986-D901065204F1}"/>
                </a:ext>
              </a:extLst>
            </p:cNvPr>
            <p:cNvSpPr txBox="1"/>
            <p:nvPr/>
          </p:nvSpPr>
          <p:spPr>
            <a:xfrm>
              <a:off x="3587708" y="3454685"/>
              <a:ext cx="326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163E49"/>
                  </a:solidFill>
                  <a:latin typeface="Intern"/>
                </a:rPr>
                <a:t>Reduce the cost, effort and time.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C03637-0B58-62EB-BA71-6B10AE8DA3A0}"/>
                </a:ext>
              </a:extLst>
            </p:cNvPr>
            <p:cNvSpPr txBox="1"/>
            <p:nvPr/>
          </p:nvSpPr>
          <p:spPr>
            <a:xfrm>
              <a:off x="5537673" y="4531148"/>
              <a:ext cx="4439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163E49"/>
                  </a:solidFill>
                  <a:latin typeface="Inter"/>
                </a:rPr>
                <a:t>Giving emotional support to all who needs it.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4B1E47-2D5F-2C0A-E229-75C97AF3A28F}"/>
                </a:ext>
              </a:extLst>
            </p:cNvPr>
            <p:cNvSpPr txBox="1"/>
            <p:nvPr/>
          </p:nvSpPr>
          <p:spPr>
            <a:xfrm>
              <a:off x="7340989" y="5456083"/>
              <a:ext cx="46135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163E49"/>
                  </a:solidFill>
                  <a:latin typeface="Inter"/>
                </a:rPr>
                <a:t>C</a:t>
              </a:r>
              <a:r>
                <a:rPr lang="en-US" sz="1800" dirty="0">
                  <a:solidFill>
                    <a:srgbClr val="163E49"/>
                  </a:solidFill>
                  <a:latin typeface="Inter"/>
                </a:rPr>
                <a:t>onfidentiality of the user's data, for each user. </a:t>
              </a:r>
            </a:p>
          </p:txBody>
        </p:sp>
      </p:grpSp>
      <p:sp>
        <p:nvSpPr>
          <p:cNvPr id="141" name="Google Shape;3373;p53">
            <a:extLst>
              <a:ext uri="{FF2B5EF4-FFF2-40B4-BE49-F238E27FC236}">
                <a16:creationId xmlns:a16="http://schemas.microsoft.com/office/drawing/2014/main" id="{F2AE9F26-F83B-C8BD-16E3-67B791E88D0D}"/>
              </a:ext>
            </a:extLst>
          </p:cNvPr>
          <p:cNvSpPr/>
          <p:nvPr/>
        </p:nvSpPr>
        <p:spPr>
          <a:xfrm>
            <a:off x="8359136" y="1248581"/>
            <a:ext cx="4373125" cy="999850"/>
          </a:xfrm>
          <a:custGeom>
            <a:avLst/>
            <a:gdLst/>
            <a:ahLst/>
            <a:cxnLst/>
            <a:rect l="l" t="t" r="r" b="b"/>
            <a:pathLst>
              <a:path w="174925" h="39994" extrusionOk="0">
                <a:moveTo>
                  <a:pt x="72036" y="1"/>
                </a:moveTo>
                <a:cubicBezTo>
                  <a:pt x="62463" y="1"/>
                  <a:pt x="53842" y="6272"/>
                  <a:pt x="51003" y="15643"/>
                </a:cubicBezTo>
                <a:cubicBezTo>
                  <a:pt x="50336" y="15543"/>
                  <a:pt x="49702" y="15476"/>
                  <a:pt x="49068" y="15476"/>
                </a:cubicBezTo>
                <a:cubicBezTo>
                  <a:pt x="43464" y="15510"/>
                  <a:pt x="38528" y="19246"/>
                  <a:pt x="37026" y="24616"/>
                </a:cubicBezTo>
                <a:cubicBezTo>
                  <a:pt x="35633" y="23792"/>
                  <a:pt x="34108" y="23403"/>
                  <a:pt x="32606" y="23403"/>
                </a:cubicBezTo>
                <a:cubicBezTo>
                  <a:pt x="29363" y="23403"/>
                  <a:pt x="26222" y="25217"/>
                  <a:pt x="24718" y="28385"/>
                </a:cubicBezTo>
                <a:cubicBezTo>
                  <a:pt x="23544" y="26686"/>
                  <a:pt x="21632" y="25725"/>
                  <a:pt x="19660" y="25725"/>
                </a:cubicBezTo>
                <a:cubicBezTo>
                  <a:pt x="18884" y="25725"/>
                  <a:pt x="18099" y="25873"/>
                  <a:pt x="17346" y="26184"/>
                </a:cubicBezTo>
                <a:cubicBezTo>
                  <a:pt x="14677" y="27285"/>
                  <a:pt x="13143" y="30087"/>
                  <a:pt x="13643" y="32922"/>
                </a:cubicBezTo>
                <a:cubicBezTo>
                  <a:pt x="13012" y="31563"/>
                  <a:pt x="11809" y="30950"/>
                  <a:pt x="10613" y="30950"/>
                </a:cubicBezTo>
                <a:cubicBezTo>
                  <a:pt x="8903" y="30950"/>
                  <a:pt x="7205" y="32203"/>
                  <a:pt x="7205" y="34323"/>
                </a:cubicBezTo>
                <a:cubicBezTo>
                  <a:pt x="7205" y="34590"/>
                  <a:pt x="7239" y="34823"/>
                  <a:pt x="7272" y="35057"/>
                </a:cubicBezTo>
                <a:cubicBezTo>
                  <a:pt x="7072" y="35124"/>
                  <a:pt x="6838" y="35190"/>
                  <a:pt x="6638" y="35290"/>
                </a:cubicBezTo>
                <a:cubicBezTo>
                  <a:pt x="5955" y="34499"/>
                  <a:pt x="4981" y="34096"/>
                  <a:pt x="3998" y="34096"/>
                </a:cubicBezTo>
                <a:cubicBezTo>
                  <a:pt x="3158" y="34096"/>
                  <a:pt x="2311" y="34391"/>
                  <a:pt x="1635" y="34990"/>
                </a:cubicBezTo>
                <a:cubicBezTo>
                  <a:pt x="133" y="36258"/>
                  <a:pt x="0" y="38526"/>
                  <a:pt x="1301" y="39994"/>
                </a:cubicBezTo>
                <a:lnTo>
                  <a:pt x="171856" y="39994"/>
                </a:lnTo>
                <a:cubicBezTo>
                  <a:pt x="174925" y="33322"/>
                  <a:pt x="171089" y="25483"/>
                  <a:pt x="163884" y="23849"/>
                </a:cubicBezTo>
                <a:cubicBezTo>
                  <a:pt x="163350" y="11807"/>
                  <a:pt x="153710" y="2133"/>
                  <a:pt x="141634" y="1600"/>
                </a:cubicBezTo>
                <a:cubicBezTo>
                  <a:pt x="141263" y="1582"/>
                  <a:pt x="140892" y="1573"/>
                  <a:pt x="140523" y="1573"/>
                </a:cubicBezTo>
                <a:cubicBezTo>
                  <a:pt x="128952" y="1573"/>
                  <a:pt x="119035" y="10109"/>
                  <a:pt x="117451" y="21714"/>
                </a:cubicBezTo>
                <a:cubicBezTo>
                  <a:pt x="116683" y="21514"/>
                  <a:pt x="115883" y="21447"/>
                  <a:pt x="115116" y="21447"/>
                </a:cubicBezTo>
                <a:cubicBezTo>
                  <a:pt x="112747" y="21447"/>
                  <a:pt x="110479" y="22248"/>
                  <a:pt x="108644" y="23715"/>
                </a:cubicBezTo>
                <a:cubicBezTo>
                  <a:pt x="107962" y="19463"/>
                  <a:pt x="104393" y="17070"/>
                  <a:pt x="100786" y="17070"/>
                </a:cubicBezTo>
                <a:cubicBezTo>
                  <a:pt x="98226" y="17070"/>
                  <a:pt x="95646" y="18276"/>
                  <a:pt x="94067" y="20880"/>
                </a:cubicBezTo>
                <a:cubicBezTo>
                  <a:pt x="93500" y="10206"/>
                  <a:pt x="85361" y="1466"/>
                  <a:pt x="74720" y="165"/>
                </a:cubicBezTo>
                <a:cubicBezTo>
                  <a:pt x="73820" y="55"/>
                  <a:pt x="72924" y="1"/>
                  <a:pt x="720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3374;p53">
            <a:extLst>
              <a:ext uri="{FF2B5EF4-FFF2-40B4-BE49-F238E27FC236}">
                <a16:creationId xmlns:a16="http://schemas.microsoft.com/office/drawing/2014/main" id="{73D24A57-D87A-386C-D477-C96E9D5D5AC7}"/>
              </a:ext>
            </a:extLst>
          </p:cNvPr>
          <p:cNvSpPr/>
          <p:nvPr/>
        </p:nvSpPr>
        <p:spPr>
          <a:xfrm>
            <a:off x="8054211" y="810031"/>
            <a:ext cx="1302500" cy="296525"/>
          </a:xfrm>
          <a:custGeom>
            <a:avLst/>
            <a:gdLst/>
            <a:ahLst/>
            <a:cxnLst/>
            <a:rect l="l" t="t" r="r" b="b"/>
            <a:pathLst>
              <a:path w="52100" h="11861" extrusionOk="0">
                <a:moveTo>
                  <a:pt x="21591" y="0"/>
                </a:moveTo>
                <a:cubicBezTo>
                  <a:pt x="18770" y="0"/>
                  <a:pt x="16225" y="1853"/>
                  <a:pt x="15373" y="4622"/>
                </a:cubicBezTo>
                <a:cubicBezTo>
                  <a:pt x="15176" y="4591"/>
                  <a:pt x="14980" y="4575"/>
                  <a:pt x="14787" y="4575"/>
                </a:cubicBezTo>
                <a:cubicBezTo>
                  <a:pt x="13146" y="4575"/>
                  <a:pt x="11684" y="5679"/>
                  <a:pt x="11237" y="7291"/>
                </a:cubicBezTo>
                <a:cubicBezTo>
                  <a:pt x="10824" y="7047"/>
                  <a:pt x="10371" y="6932"/>
                  <a:pt x="9925" y="6932"/>
                </a:cubicBezTo>
                <a:cubicBezTo>
                  <a:pt x="8964" y="6932"/>
                  <a:pt x="8033" y="7468"/>
                  <a:pt x="7601" y="8425"/>
                </a:cubicBezTo>
                <a:cubicBezTo>
                  <a:pt x="7219" y="7883"/>
                  <a:pt x="6663" y="7641"/>
                  <a:pt x="6115" y="7641"/>
                </a:cubicBezTo>
                <a:cubicBezTo>
                  <a:pt x="5180" y="7641"/>
                  <a:pt x="4265" y="8344"/>
                  <a:pt x="4265" y="9459"/>
                </a:cubicBezTo>
                <a:cubicBezTo>
                  <a:pt x="4265" y="9559"/>
                  <a:pt x="4298" y="9659"/>
                  <a:pt x="4298" y="9759"/>
                </a:cubicBezTo>
                <a:cubicBezTo>
                  <a:pt x="4118" y="9357"/>
                  <a:pt x="3759" y="9174"/>
                  <a:pt x="3401" y="9174"/>
                </a:cubicBezTo>
                <a:cubicBezTo>
                  <a:pt x="2898" y="9174"/>
                  <a:pt x="2397" y="9536"/>
                  <a:pt x="2397" y="10160"/>
                </a:cubicBezTo>
                <a:cubicBezTo>
                  <a:pt x="2397" y="10226"/>
                  <a:pt x="2397" y="10293"/>
                  <a:pt x="2397" y="10393"/>
                </a:cubicBezTo>
                <a:cubicBezTo>
                  <a:pt x="2330" y="10393"/>
                  <a:pt x="2264" y="10426"/>
                  <a:pt x="2230" y="10460"/>
                </a:cubicBezTo>
                <a:cubicBezTo>
                  <a:pt x="1991" y="10221"/>
                  <a:pt x="1722" y="10120"/>
                  <a:pt x="1465" y="10120"/>
                </a:cubicBezTo>
                <a:cubicBezTo>
                  <a:pt x="678" y="10120"/>
                  <a:pt x="1" y="11057"/>
                  <a:pt x="629" y="11861"/>
                </a:cubicBezTo>
                <a:lnTo>
                  <a:pt x="51198" y="11861"/>
                </a:lnTo>
                <a:cubicBezTo>
                  <a:pt x="52099" y="9859"/>
                  <a:pt x="50965" y="7524"/>
                  <a:pt x="48830" y="7057"/>
                </a:cubicBezTo>
                <a:cubicBezTo>
                  <a:pt x="48697" y="3488"/>
                  <a:pt x="45828" y="586"/>
                  <a:pt x="42225" y="419"/>
                </a:cubicBezTo>
                <a:cubicBezTo>
                  <a:pt x="42117" y="414"/>
                  <a:pt x="42009" y="412"/>
                  <a:pt x="41901" y="412"/>
                </a:cubicBezTo>
                <a:cubicBezTo>
                  <a:pt x="38470" y="412"/>
                  <a:pt x="35539" y="2963"/>
                  <a:pt x="35054" y="6423"/>
                </a:cubicBezTo>
                <a:cubicBezTo>
                  <a:pt x="34853" y="6357"/>
                  <a:pt x="34620" y="6357"/>
                  <a:pt x="34386" y="6357"/>
                </a:cubicBezTo>
                <a:cubicBezTo>
                  <a:pt x="34347" y="6355"/>
                  <a:pt x="34308" y="6354"/>
                  <a:pt x="34269" y="6354"/>
                </a:cubicBezTo>
                <a:cubicBezTo>
                  <a:pt x="33611" y="6354"/>
                  <a:pt x="32987" y="6615"/>
                  <a:pt x="32452" y="7024"/>
                </a:cubicBezTo>
                <a:cubicBezTo>
                  <a:pt x="32257" y="5759"/>
                  <a:pt x="31200" y="5050"/>
                  <a:pt x="30134" y="5050"/>
                </a:cubicBezTo>
                <a:cubicBezTo>
                  <a:pt x="29373" y="5050"/>
                  <a:pt x="28607" y="5412"/>
                  <a:pt x="28149" y="6190"/>
                </a:cubicBezTo>
                <a:cubicBezTo>
                  <a:pt x="27982" y="3021"/>
                  <a:pt x="25547" y="419"/>
                  <a:pt x="22411" y="52"/>
                </a:cubicBezTo>
                <a:cubicBezTo>
                  <a:pt x="22136" y="17"/>
                  <a:pt x="21862" y="0"/>
                  <a:pt x="215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3375;p53">
            <a:extLst>
              <a:ext uri="{FF2B5EF4-FFF2-40B4-BE49-F238E27FC236}">
                <a16:creationId xmlns:a16="http://schemas.microsoft.com/office/drawing/2014/main" id="{1323AF92-DB00-F393-8E7A-7B860763EC38}"/>
              </a:ext>
            </a:extLst>
          </p:cNvPr>
          <p:cNvSpPr/>
          <p:nvPr/>
        </p:nvSpPr>
        <p:spPr>
          <a:xfrm>
            <a:off x="10110823" y="4269982"/>
            <a:ext cx="2062595" cy="296515"/>
          </a:xfrm>
          <a:custGeom>
            <a:avLst/>
            <a:gdLst/>
            <a:ahLst/>
            <a:cxnLst/>
            <a:rect l="l" t="t" r="r" b="b"/>
            <a:pathLst>
              <a:path w="58476" h="8407" extrusionOk="0">
                <a:moveTo>
                  <a:pt x="29255" y="0"/>
                </a:moveTo>
                <a:cubicBezTo>
                  <a:pt x="13077" y="0"/>
                  <a:pt x="1" y="1902"/>
                  <a:pt x="1" y="4203"/>
                </a:cubicBezTo>
                <a:cubicBezTo>
                  <a:pt x="1" y="6538"/>
                  <a:pt x="13077" y="8406"/>
                  <a:pt x="29255" y="8406"/>
                </a:cubicBezTo>
                <a:cubicBezTo>
                  <a:pt x="45400" y="8406"/>
                  <a:pt x="58476" y="6538"/>
                  <a:pt x="58476" y="4203"/>
                </a:cubicBezTo>
                <a:cubicBezTo>
                  <a:pt x="58476" y="1902"/>
                  <a:pt x="45400" y="0"/>
                  <a:pt x="29255" y="0"/>
                </a:cubicBezTo>
                <a:close/>
              </a:path>
            </a:pathLst>
          </a:custGeom>
          <a:solidFill>
            <a:srgbClr val="000000">
              <a:alpha val="23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3376;p53">
            <a:extLst>
              <a:ext uri="{FF2B5EF4-FFF2-40B4-BE49-F238E27FC236}">
                <a16:creationId xmlns:a16="http://schemas.microsoft.com/office/drawing/2014/main" id="{B00132EE-8341-1055-4296-D572C599FACE}"/>
              </a:ext>
            </a:extLst>
          </p:cNvPr>
          <p:cNvSpPr/>
          <p:nvPr/>
        </p:nvSpPr>
        <p:spPr>
          <a:xfrm>
            <a:off x="10858886" y="3482081"/>
            <a:ext cx="286900" cy="992375"/>
          </a:xfrm>
          <a:custGeom>
            <a:avLst/>
            <a:gdLst/>
            <a:ahLst/>
            <a:cxnLst/>
            <a:rect l="l" t="t" r="r" b="b"/>
            <a:pathLst>
              <a:path w="11476" h="39695" extrusionOk="0">
                <a:moveTo>
                  <a:pt x="10842" y="1"/>
                </a:moveTo>
                <a:lnTo>
                  <a:pt x="1" y="134"/>
                </a:lnTo>
                <a:cubicBezTo>
                  <a:pt x="1" y="134"/>
                  <a:pt x="4337" y="4871"/>
                  <a:pt x="4337" y="5738"/>
                </a:cubicBezTo>
                <a:cubicBezTo>
                  <a:pt x="4337" y="6639"/>
                  <a:pt x="2536" y="11876"/>
                  <a:pt x="2169" y="15679"/>
                </a:cubicBezTo>
                <a:cubicBezTo>
                  <a:pt x="1769" y="19515"/>
                  <a:pt x="2036" y="32657"/>
                  <a:pt x="1535" y="35593"/>
                </a:cubicBezTo>
                <a:cubicBezTo>
                  <a:pt x="1044" y="38293"/>
                  <a:pt x="1880" y="39695"/>
                  <a:pt x="3418" y="39695"/>
                </a:cubicBezTo>
                <a:cubicBezTo>
                  <a:pt x="3553" y="39695"/>
                  <a:pt x="3692" y="39684"/>
                  <a:pt x="3837" y="39662"/>
                </a:cubicBezTo>
                <a:cubicBezTo>
                  <a:pt x="5605" y="39429"/>
                  <a:pt x="5872" y="37895"/>
                  <a:pt x="6239" y="37361"/>
                </a:cubicBezTo>
                <a:cubicBezTo>
                  <a:pt x="6639" y="36860"/>
                  <a:pt x="7273" y="36227"/>
                  <a:pt x="7406" y="35093"/>
                </a:cubicBezTo>
                <a:cubicBezTo>
                  <a:pt x="7506" y="33925"/>
                  <a:pt x="6372" y="34325"/>
                  <a:pt x="5872" y="33425"/>
                </a:cubicBezTo>
                <a:cubicBezTo>
                  <a:pt x="5338" y="32491"/>
                  <a:pt x="6639" y="24352"/>
                  <a:pt x="7539" y="21049"/>
                </a:cubicBezTo>
                <a:cubicBezTo>
                  <a:pt x="8440" y="17713"/>
                  <a:pt x="10208" y="10842"/>
                  <a:pt x="10842" y="8040"/>
                </a:cubicBezTo>
                <a:cubicBezTo>
                  <a:pt x="11476" y="5238"/>
                  <a:pt x="10842" y="1"/>
                  <a:pt x="10842" y="1"/>
                </a:cubicBez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3377;p53">
            <a:extLst>
              <a:ext uri="{FF2B5EF4-FFF2-40B4-BE49-F238E27FC236}">
                <a16:creationId xmlns:a16="http://schemas.microsoft.com/office/drawing/2014/main" id="{B3D9D7DE-280C-148D-0187-CFEB636D9951}"/>
              </a:ext>
            </a:extLst>
          </p:cNvPr>
          <p:cNvSpPr/>
          <p:nvPr/>
        </p:nvSpPr>
        <p:spPr>
          <a:xfrm>
            <a:off x="10995661" y="4317681"/>
            <a:ext cx="19200" cy="80075"/>
          </a:xfrm>
          <a:custGeom>
            <a:avLst/>
            <a:gdLst/>
            <a:ahLst/>
            <a:cxnLst/>
            <a:rect l="l" t="t" r="r" b="b"/>
            <a:pathLst>
              <a:path w="768" h="3203" fill="none" extrusionOk="0">
                <a:moveTo>
                  <a:pt x="401" y="1"/>
                </a:moveTo>
                <a:cubicBezTo>
                  <a:pt x="401" y="1"/>
                  <a:pt x="768" y="1769"/>
                  <a:pt x="534" y="2302"/>
                </a:cubicBezTo>
                <a:cubicBezTo>
                  <a:pt x="367" y="2603"/>
                  <a:pt x="200" y="2903"/>
                  <a:pt x="0" y="3203"/>
                </a:cubicBezTo>
              </a:path>
            </a:pathLst>
          </a:custGeom>
          <a:noFill/>
          <a:ln w="10850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3378;p53">
            <a:extLst>
              <a:ext uri="{FF2B5EF4-FFF2-40B4-BE49-F238E27FC236}">
                <a16:creationId xmlns:a16="http://schemas.microsoft.com/office/drawing/2014/main" id="{FA81A1FD-AA73-52FE-E482-FEB17A0B1282}"/>
              </a:ext>
            </a:extLst>
          </p:cNvPr>
          <p:cNvSpPr/>
          <p:nvPr/>
        </p:nvSpPr>
        <p:spPr>
          <a:xfrm>
            <a:off x="11088211" y="3472906"/>
            <a:ext cx="341125" cy="1008200"/>
          </a:xfrm>
          <a:custGeom>
            <a:avLst/>
            <a:gdLst/>
            <a:ahLst/>
            <a:cxnLst/>
            <a:rect l="l" t="t" r="r" b="b"/>
            <a:pathLst>
              <a:path w="13645" h="40328" extrusionOk="0">
                <a:moveTo>
                  <a:pt x="2569" y="1"/>
                </a:moveTo>
                <a:cubicBezTo>
                  <a:pt x="2569" y="1"/>
                  <a:pt x="1" y="6239"/>
                  <a:pt x="635" y="9174"/>
                </a:cubicBezTo>
                <a:cubicBezTo>
                  <a:pt x="1269" y="12076"/>
                  <a:pt x="6272" y="22417"/>
                  <a:pt x="7673" y="27921"/>
                </a:cubicBezTo>
                <a:cubicBezTo>
                  <a:pt x="9074" y="33425"/>
                  <a:pt x="9341" y="34425"/>
                  <a:pt x="9341" y="34425"/>
                </a:cubicBezTo>
                <a:cubicBezTo>
                  <a:pt x="9341" y="34425"/>
                  <a:pt x="8659" y="34603"/>
                  <a:pt x="8056" y="34603"/>
                </a:cubicBezTo>
                <a:cubicBezTo>
                  <a:pt x="7755" y="34603"/>
                  <a:pt x="7473" y="34559"/>
                  <a:pt x="7306" y="34425"/>
                </a:cubicBezTo>
                <a:cubicBezTo>
                  <a:pt x="7236" y="34377"/>
                  <a:pt x="7171" y="34355"/>
                  <a:pt x="7112" y="34355"/>
                </a:cubicBezTo>
                <a:cubicBezTo>
                  <a:pt x="6721" y="34355"/>
                  <a:pt x="6587" y="35329"/>
                  <a:pt x="6906" y="36227"/>
                </a:cubicBezTo>
                <a:cubicBezTo>
                  <a:pt x="7239" y="36927"/>
                  <a:pt x="7773" y="37561"/>
                  <a:pt x="8440" y="37995"/>
                </a:cubicBezTo>
                <a:cubicBezTo>
                  <a:pt x="8440" y="37995"/>
                  <a:pt x="8807" y="39796"/>
                  <a:pt x="9841" y="40163"/>
                </a:cubicBezTo>
                <a:cubicBezTo>
                  <a:pt x="10088" y="40261"/>
                  <a:pt x="10320" y="40328"/>
                  <a:pt x="10536" y="40328"/>
                </a:cubicBezTo>
                <a:cubicBezTo>
                  <a:pt x="11198" y="40328"/>
                  <a:pt x="11708" y="39707"/>
                  <a:pt x="12010" y="37494"/>
                </a:cubicBezTo>
                <a:cubicBezTo>
                  <a:pt x="12376" y="34559"/>
                  <a:pt x="11376" y="30356"/>
                  <a:pt x="11376" y="25619"/>
                </a:cubicBezTo>
                <a:cubicBezTo>
                  <a:pt x="11376" y="20916"/>
                  <a:pt x="10609" y="13877"/>
                  <a:pt x="9441" y="10842"/>
                </a:cubicBezTo>
                <a:cubicBezTo>
                  <a:pt x="8307" y="7773"/>
                  <a:pt x="7907" y="6372"/>
                  <a:pt x="7907" y="6372"/>
                </a:cubicBezTo>
                <a:cubicBezTo>
                  <a:pt x="7907" y="6372"/>
                  <a:pt x="12376" y="2803"/>
                  <a:pt x="13644" y="368"/>
                </a:cubicBezTo>
                <a:lnTo>
                  <a:pt x="2569" y="1"/>
                </a:ln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3379;p53">
            <a:extLst>
              <a:ext uri="{FF2B5EF4-FFF2-40B4-BE49-F238E27FC236}">
                <a16:creationId xmlns:a16="http://schemas.microsoft.com/office/drawing/2014/main" id="{43BF171C-8948-0B13-9631-61E5C0E4A3F8}"/>
              </a:ext>
            </a:extLst>
          </p:cNvPr>
          <p:cNvSpPr/>
          <p:nvPr/>
        </p:nvSpPr>
        <p:spPr>
          <a:xfrm>
            <a:off x="11315061" y="4333531"/>
            <a:ext cx="19200" cy="70075"/>
          </a:xfrm>
          <a:custGeom>
            <a:avLst/>
            <a:gdLst/>
            <a:ahLst/>
            <a:cxnLst/>
            <a:rect l="l" t="t" r="r" b="b"/>
            <a:pathLst>
              <a:path w="768" h="2803" fill="none" extrusionOk="0">
                <a:moveTo>
                  <a:pt x="234" y="0"/>
                </a:moveTo>
                <a:cubicBezTo>
                  <a:pt x="234" y="0"/>
                  <a:pt x="0" y="1268"/>
                  <a:pt x="367" y="2035"/>
                </a:cubicBezTo>
                <a:lnTo>
                  <a:pt x="767" y="2802"/>
                </a:lnTo>
              </a:path>
            </a:pathLst>
          </a:custGeom>
          <a:noFill/>
          <a:ln w="10850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3380;p53">
            <a:extLst>
              <a:ext uri="{FF2B5EF4-FFF2-40B4-BE49-F238E27FC236}">
                <a16:creationId xmlns:a16="http://schemas.microsoft.com/office/drawing/2014/main" id="{563C8AE1-93BA-2D2C-D058-E3CD3F4F58FD}"/>
              </a:ext>
            </a:extLst>
          </p:cNvPr>
          <p:cNvSpPr/>
          <p:nvPr/>
        </p:nvSpPr>
        <p:spPr>
          <a:xfrm>
            <a:off x="10795511" y="2461956"/>
            <a:ext cx="39975" cy="88350"/>
          </a:xfrm>
          <a:custGeom>
            <a:avLst/>
            <a:gdLst/>
            <a:ahLst/>
            <a:cxnLst/>
            <a:rect l="l" t="t" r="r" b="b"/>
            <a:pathLst>
              <a:path w="1599" h="3534" extrusionOk="0">
                <a:moveTo>
                  <a:pt x="981" y="1"/>
                </a:moveTo>
                <a:cubicBezTo>
                  <a:pt x="840" y="1"/>
                  <a:pt x="676" y="91"/>
                  <a:pt x="501" y="310"/>
                </a:cubicBezTo>
                <a:cubicBezTo>
                  <a:pt x="501" y="310"/>
                  <a:pt x="1" y="2612"/>
                  <a:pt x="267" y="3379"/>
                </a:cubicBezTo>
                <a:cubicBezTo>
                  <a:pt x="302" y="3487"/>
                  <a:pt x="345" y="3534"/>
                  <a:pt x="395" y="3534"/>
                </a:cubicBezTo>
                <a:cubicBezTo>
                  <a:pt x="687" y="3534"/>
                  <a:pt x="1202" y="1932"/>
                  <a:pt x="1402" y="1277"/>
                </a:cubicBezTo>
                <a:cubicBezTo>
                  <a:pt x="1598" y="712"/>
                  <a:pt x="1378" y="1"/>
                  <a:pt x="981" y="1"/>
                </a:cubicBez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3381;p53">
            <a:extLst>
              <a:ext uri="{FF2B5EF4-FFF2-40B4-BE49-F238E27FC236}">
                <a16:creationId xmlns:a16="http://schemas.microsoft.com/office/drawing/2014/main" id="{99FA2823-4066-355A-DB3A-B6400B25523C}"/>
              </a:ext>
            </a:extLst>
          </p:cNvPr>
          <p:cNvSpPr/>
          <p:nvPr/>
        </p:nvSpPr>
        <p:spPr>
          <a:xfrm>
            <a:off x="10803011" y="2440506"/>
            <a:ext cx="52575" cy="82575"/>
          </a:xfrm>
          <a:custGeom>
            <a:avLst/>
            <a:gdLst/>
            <a:ahLst/>
            <a:cxnLst/>
            <a:rect l="l" t="t" r="r" b="b"/>
            <a:pathLst>
              <a:path w="2103" h="3303" extrusionOk="0">
                <a:moveTo>
                  <a:pt x="468" y="1"/>
                </a:moveTo>
                <a:cubicBezTo>
                  <a:pt x="401" y="34"/>
                  <a:pt x="368" y="101"/>
                  <a:pt x="334" y="134"/>
                </a:cubicBezTo>
                <a:cubicBezTo>
                  <a:pt x="1" y="634"/>
                  <a:pt x="1" y="1268"/>
                  <a:pt x="368" y="1735"/>
                </a:cubicBezTo>
                <a:cubicBezTo>
                  <a:pt x="1035" y="2636"/>
                  <a:pt x="1635" y="3303"/>
                  <a:pt x="1635" y="3303"/>
                </a:cubicBezTo>
                <a:lnTo>
                  <a:pt x="2102" y="167"/>
                </a:lnTo>
                <a:lnTo>
                  <a:pt x="468" y="1"/>
                </a:ln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3382;p53">
            <a:extLst>
              <a:ext uri="{FF2B5EF4-FFF2-40B4-BE49-F238E27FC236}">
                <a16:creationId xmlns:a16="http://schemas.microsoft.com/office/drawing/2014/main" id="{202E88E3-433F-6C91-3312-DE4E6E88E583}"/>
              </a:ext>
            </a:extLst>
          </p:cNvPr>
          <p:cNvSpPr/>
          <p:nvPr/>
        </p:nvSpPr>
        <p:spPr>
          <a:xfrm>
            <a:off x="10812186" y="2390481"/>
            <a:ext cx="50075" cy="83400"/>
          </a:xfrm>
          <a:custGeom>
            <a:avLst/>
            <a:gdLst/>
            <a:ahLst/>
            <a:cxnLst/>
            <a:rect l="l" t="t" r="r" b="b"/>
            <a:pathLst>
              <a:path w="2003" h="3336" extrusionOk="0">
                <a:moveTo>
                  <a:pt x="901" y="0"/>
                </a:moveTo>
                <a:cubicBezTo>
                  <a:pt x="901" y="0"/>
                  <a:pt x="1" y="1401"/>
                  <a:pt x="67" y="2002"/>
                </a:cubicBezTo>
                <a:cubicBezTo>
                  <a:pt x="168" y="2569"/>
                  <a:pt x="1569" y="3336"/>
                  <a:pt x="1569" y="3336"/>
                </a:cubicBezTo>
                <a:lnTo>
                  <a:pt x="2002" y="1001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3383;p53">
            <a:extLst>
              <a:ext uri="{FF2B5EF4-FFF2-40B4-BE49-F238E27FC236}">
                <a16:creationId xmlns:a16="http://schemas.microsoft.com/office/drawing/2014/main" id="{308A62FA-E9B2-9CD8-CEC3-19F8C0F9B6AA}"/>
              </a:ext>
            </a:extLst>
          </p:cNvPr>
          <p:cNvSpPr/>
          <p:nvPr/>
        </p:nvSpPr>
        <p:spPr>
          <a:xfrm>
            <a:off x="10833036" y="2351281"/>
            <a:ext cx="37550" cy="93425"/>
          </a:xfrm>
          <a:custGeom>
            <a:avLst/>
            <a:gdLst/>
            <a:ahLst/>
            <a:cxnLst/>
            <a:rect l="l" t="t" r="r" b="b"/>
            <a:pathLst>
              <a:path w="1502" h="3737" extrusionOk="0">
                <a:moveTo>
                  <a:pt x="1502" y="0"/>
                </a:moveTo>
                <a:cubicBezTo>
                  <a:pt x="1502" y="0"/>
                  <a:pt x="1" y="734"/>
                  <a:pt x="67" y="1568"/>
                </a:cubicBezTo>
                <a:cubicBezTo>
                  <a:pt x="234" y="2335"/>
                  <a:pt x="534" y="3069"/>
                  <a:pt x="901" y="3736"/>
                </a:cubicBezTo>
                <a:lnTo>
                  <a:pt x="1502" y="0"/>
                </a:ln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3384;p53">
            <a:extLst>
              <a:ext uri="{FF2B5EF4-FFF2-40B4-BE49-F238E27FC236}">
                <a16:creationId xmlns:a16="http://schemas.microsoft.com/office/drawing/2014/main" id="{A207C590-A6D3-CEAC-676F-2FD8482F1687}"/>
              </a:ext>
            </a:extLst>
          </p:cNvPr>
          <p:cNvSpPr/>
          <p:nvPr/>
        </p:nvSpPr>
        <p:spPr>
          <a:xfrm>
            <a:off x="10743811" y="2100831"/>
            <a:ext cx="827275" cy="1359600"/>
          </a:xfrm>
          <a:custGeom>
            <a:avLst/>
            <a:gdLst/>
            <a:ahLst/>
            <a:cxnLst/>
            <a:rect l="l" t="t" r="r" b="b"/>
            <a:pathLst>
              <a:path w="33091" h="54384" extrusionOk="0">
                <a:moveTo>
                  <a:pt x="9990" y="1"/>
                </a:moveTo>
                <a:cubicBezTo>
                  <a:pt x="9604" y="1"/>
                  <a:pt x="9238" y="14"/>
                  <a:pt x="8907" y="45"/>
                </a:cubicBezTo>
                <a:cubicBezTo>
                  <a:pt x="6805" y="211"/>
                  <a:pt x="5571" y="3214"/>
                  <a:pt x="5438" y="7350"/>
                </a:cubicBezTo>
                <a:cubicBezTo>
                  <a:pt x="5304" y="11453"/>
                  <a:pt x="2936" y="20092"/>
                  <a:pt x="3036" y="23428"/>
                </a:cubicBezTo>
                <a:cubicBezTo>
                  <a:pt x="3159" y="26477"/>
                  <a:pt x="4533" y="27962"/>
                  <a:pt x="5689" y="27962"/>
                </a:cubicBezTo>
                <a:cubicBezTo>
                  <a:pt x="5785" y="27962"/>
                  <a:pt x="5879" y="27952"/>
                  <a:pt x="5971" y="27931"/>
                </a:cubicBezTo>
                <a:cubicBezTo>
                  <a:pt x="6939" y="27631"/>
                  <a:pt x="7906" y="27197"/>
                  <a:pt x="8740" y="26597"/>
                </a:cubicBezTo>
                <a:lnTo>
                  <a:pt x="8740" y="26597"/>
                </a:lnTo>
                <a:cubicBezTo>
                  <a:pt x="8740" y="26597"/>
                  <a:pt x="5171" y="34303"/>
                  <a:pt x="3169" y="38439"/>
                </a:cubicBezTo>
                <a:cubicBezTo>
                  <a:pt x="1168" y="42542"/>
                  <a:pt x="0" y="45477"/>
                  <a:pt x="768" y="49213"/>
                </a:cubicBezTo>
                <a:cubicBezTo>
                  <a:pt x="1568" y="52916"/>
                  <a:pt x="5971" y="54383"/>
                  <a:pt x="7306" y="54383"/>
                </a:cubicBezTo>
                <a:lnTo>
                  <a:pt x="27220" y="54383"/>
                </a:lnTo>
                <a:cubicBezTo>
                  <a:pt x="27220" y="54383"/>
                  <a:pt x="31490" y="52649"/>
                  <a:pt x="31890" y="48146"/>
                </a:cubicBezTo>
                <a:cubicBezTo>
                  <a:pt x="32290" y="43609"/>
                  <a:pt x="29355" y="37772"/>
                  <a:pt x="28554" y="35370"/>
                </a:cubicBezTo>
                <a:cubicBezTo>
                  <a:pt x="27720" y="32968"/>
                  <a:pt x="26686" y="28465"/>
                  <a:pt x="26820" y="27397"/>
                </a:cubicBezTo>
                <a:lnTo>
                  <a:pt x="26820" y="27397"/>
                </a:lnTo>
                <a:cubicBezTo>
                  <a:pt x="26820" y="27398"/>
                  <a:pt x="28192" y="29456"/>
                  <a:pt x="29424" y="29456"/>
                </a:cubicBezTo>
                <a:cubicBezTo>
                  <a:pt x="29630" y="29456"/>
                  <a:pt x="29831" y="29399"/>
                  <a:pt x="30022" y="29265"/>
                </a:cubicBezTo>
                <a:cubicBezTo>
                  <a:pt x="31323" y="28331"/>
                  <a:pt x="32390" y="22494"/>
                  <a:pt x="32657" y="19025"/>
                </a:cubicBezTo>
                <a:cubicBezTo>
                  <a:pt x="32924" y="15556"/>
                  <a:pt x="33091" y="6249"/>
                  <a:pt x="31990" y="3747"/>
                </a:cubicBezTo>
                <a:cubicBezTo>
                  <a:pt x="30923" y="1212"/>
                  <a:pt x="22683" y="1879"/>
                  <a:pt x="20849" y="1479"/>
                </a:cubicBezTo>
                <a:cubicBezTo>
                  <a:pt x="18981" y="1079"/>
                  <a:pt x="17279" y="812"/>
                  <a:pt x="17279" y="812"/>
                </a:cubicBezTo>
                <a:cubicBezTo>
                  <a:pt x="17279" y="812"/>
                  <a:pt x="12988" y="1"/>
                  <a:pt x="9990" y="1"/>
                </a:cubicBez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3385;p53">
            <a:extLst>
              <a:ext uri="{FF2B5EF4-FFF2-40B4-BE49-F238E27FC236}">
                <a16:creationId xmlns:a16="http://schemas.microsoft.com/office/drawing/2014/main" id="{A096CE27-FB17-43DE-E484-61E154B5AD5F}"/>
              </a:ext>
            </a:extLst>
          </p:cNvPr>
          <p:cNvSpPr/>
          <p:nvPr/>
        </p:nvSpPr>
        <p:spPr>
          <a:xfrm>
            <a:off x="10742986" y="2101931"/>
            <a:ext cx="808100" cy="1358500"/>
          </a:xfrm>
          <a:custGeom>
            <a:avLst/>
            <a:gdLst/>
            <a:ahLst/>
            <a:cxnLst/>
            <a:rect l="l" t="t" r="r" b="b"/>
            <a:pathLst>
              <a:path w="32324" h="54340" extrusionOk="0">
                <a:moveTo>
                  <a:pt x="11408" y="1"/>
                </a:moveTo>
                <a:cubicBezTo>
                  <a:pt x="10975" y="2102"/>
                  <a:pt x="9774" y="7840"/>
                  <a:pt x="9474" y="11676"/>
                </a:cubicBezTo>
                <a:cubicBezTo>
                  <a:pt x="9040" y="16479"/>
                  <a:pt x="9340" y="22583"/>
                  <a:pt x="9040" y="24585"/>
                </a:cubicBezTo>
                <a:lnTo>
                  <a:pt x="8773" y="26586"/>
                </a:lnTo>
                <a:cubicBezTo>
                  <a:pt x="8773" y="26586"/>
                  <a:pt x="5204" y="34292"/>
                  <a:pt x="3202" y="38395"/>
                </a:cubicBezTo>
                <a:cubicBezTo>
                  <a:pt x="1201" y="42531"/>
                  <a:pt x="0" y="45433"/>
                  <a:pt x="801" y="49169"/>
                </a:cubicBezTo>
                <a:cubicBezTo>
                  <a:pt x="1601" y="52872"/>
                  <a:pt x="5971" y="54339"/>
                  <a:pt x="7305" y="54339"/>
                </a:cubicBezTo>
                <a:lnTo>
                  <a:pt x="27253" y="54339"/>
                </a:lnTo>
                <a:cubicBezTo>
                  <a:pt x="27253" y="54339"/>
                  <a:pt x="31523" y="52605"/>
                  <a:pt x="31923" y="48102"/>
                </a:cubicBezTo>
                <a:cubicBezTo>
                  <a:pt x="32323" y="43565"/>
                  <a:pt x="29388" y="37728"/>
                  <a:pt x="28587" y="35326"/>
                </a:cubicBezTo>
                <a:cubicBezTo>
                  <a:pt x="27787" y="32924"/>
                  <a:pt x="26719" y="28421"/>
                  <a:pt x="26853" y="27353"/>
                </a:cubicBezTo>
                <a:lnTo>
                  <a:pt x="28987" y="2769"/>
                </a:lnTo>
                <a:lnTo>
                  <a:pt x="26586" y="2336"/>
                </a:lnTo>
                <a:lnTo>
                  <a:pt x="25385" y="13777"/>
                </a:lnTo>
                <a:lnTo>
                  <a:pt x="11842" y="9908"/>
                </a:lnTo>
                <a:lnTo>
                  <a:pt x="13576" y="267"/>
                </a:lnTo>
                <a:lnTo>
                  <a:pt x="13476" y="201"/>
                </a:lnTo>
                <a:cubicBezTo>
                  <a:pt x="12776" y="134"/>
                  <a:pt x="12075" y="67"/>
                  <a:pt x="11408" y="1"/>
                </a:cubicBezTo>
                <a:close/>
              </a:path>
            </a:pathLst>
          </a:custGeom>
          <a:solidFill>
            <a:srgbClr val="D1EFED"/>
          </a:solidFill>
          <a:ln w="10850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3386;p53">
            <a:extLst>
              <a:ext uri="{FF2B5EF4-FFF2-40B4-BE49-F238E27FC236}">
                <a16:creationId xmlns:a16="http://schemas.microsoft.com/office/drawing/2014/main" id="{5000B095-20F4-15C8-453E-7AD687FDBCE5}"/>
              </a:ext>
            </a:extLst>
          </p:cNvPr>
          <p:cNvSpPr/>
          <p:nvPr/>
        </p:nvSpPr>
        <p:spPr>
          <a:xfrm>
            <a:off x="11070711" y="2713206"/>
            <a:ext cx="295225" cy="282725"/>
          </a:xfrm>
          <a:custGeom>
            <a:avLst/>
            <a:gdLst/>
            <a:ahLst/>
            <a:cxnLst/>
            <a:rect l="l" t="t" r="r" b="b"/>
            <a:pathLst>
              <a:path w="11809" h="11309" fill="none" extrusionOk="0">
                <a:moveTo>
                  <a:pt x="11809" y="0"/>
                </a:moveTo>
                <a:cubicBezTo>
                  <a:pt x="11809" y="0"/>
                  <a:pt x="4437" y="8206"/>
                  <a:pt x="0" y="11309"/>
                </a:cubicBezTo>
              </a:path>
            </a:pathLst>
          </a:custGeom>
          <a:noFill/>
          <a:ln w="10850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3387;p53">
            <a:extLst>
              <a:ext uri="{FF2B5EF4-FFF2-40B4-BE49-F238E27FC236}">
                <a16:creationId xmlns:a16="http://schemas.microsoft.com/office/drawing/2014/main" id="{024B6C9C-9F00-B1F8-897B-A1E9A6ECDB88}"/>
              </a:ext>
            </a:extLst>
          </p:cNvPr>
          <p:cNvSpPr/>
          <p:nvPr/>
        </p:nvSpPr>
        <p:spPr>
          <a:xfrm>
            <a:off x="10853886" y="3080131"/>
            <a:ext cx="30875" cy="18375"/>
          </a:xfrm>
          <a:custGeom>
            <a:avLst/>
            <a:gdLst/>
            <a:ahLst/>
            <a:cxnLst/>
            <a:rect l="l" t="t" r="r" b="b"/>
            <a:pathLst>
              <a:path w="1235" h="735" fill="none" extrusionOk="0">
                <a:moveTo>
                  <a:pt x="1235" y="1"/>
                </a:moveTo>
                <a:cubicBezTo>
                  <a:pt x="835" y="267"/>
                  <a:pt x="368" y="534"/>
                  <a:pt x="1" y="734"/>
                </a:cubicBezTo>
              </a:path>
            </a:pathLst>
          </a:custGeom>
          <a:noFill/>
          <a:ln w="10850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3388;p53">
            <a:extLst>
              <a:ext uri="{FF2B5EF4-FFF2-40B4-BE49-F238E27FC236}">
                <a16:creationId xmlns:a16="http://schemas.microsoft.com/office/drawing/2014/main" id="{39B79ADF-F899-8E5D-DD24-4240673B749B}"/>
              </a:ext>
            </a:extLst>
          </p:cNvPr>
          <p:cNvSpPr/>
          <p:nvPr/>
        </p:nvSpPr>
        <p:spPr>
          <a:xfrm>
            <a:off x="10929786" y="2836631"/>
            <a:ext cx="255200" cy="213500"/>
          </a:xfrm>
          <a:custGeom>
            <a:avLst/>
            <a:gdLst/>
            <a:ahLst/>
            <a:cxnLst/>
            <a:rect l="l" t="t" r="r" b="b"/>
            <a:pathLst>
              <a:path w="10208" h="8540" fill="none" extrusionOk="0">
                <a:moveTo>
                  <a:pt x="10207" y="0"/>
                </a:moveTo>
                <a:cubicBezTo>
                  <a:pt x="10207" y="0"/>
                  <a:pt x="4837" y="5137"/>
                  <a:pt x="0" y="8540"/>
                </a:cubicBezTo>
              </a:path>
            </a:pathLst>
          </a:custGeom>
          <a:noFill/>
          <a:ln w="10850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3389;p53">
            <a:extLst>
              <a:ext uri="{FF2B5EF4-FFF2-40B4-BE49-F238E27FC236}">
                <a16:creationId xmlns:a16="http://schemas.microsoft.com/office/drawing/2014/main" id="{18F21F8F-1947-0A81-950A-D12AEABE234A}"/>
              </a:ext>
            </a:extLst>
          </p:cNvPr>
          <p:cNvSpPr/>
          <p:nvPr/>
        </p:nvSpPr>
        <p:spPr>
          <a:xfrm>
            <a:off x="10776323" y="2122147"/>
            <a:ext cx="762250" cy="2255700"/>
          </a:xfrm>
          <a:custGeom>
            <a:avLst/>
            <a:gdLst/>
            <a:ahLst/>
            <a:cxnLst/>
            <a:rect l="l" t="t" r="r" b="b"/>
            <a:pathLst>
              <a:path w="30490" h="90228" extrusionOk="0">
                <a:moveTo>
                  <a:pt x="12212" y="0"/>
                </a:moveTo>
                <a:cubicBezTo>
                  <a:pt x="10981" y="0"/>
                  <a:pt x="9529" y="365"/>
                  <a:pt x="8240" y="1654"/>
                </a:cubicBezTo>
                <a:cubicBezTo>
                  <a:pt x="5271" y="4623"/>
                  <a:pt x="6572" y="11828"/>
                  <a:pt x="5705" y="15864"/>
                </a:cubicBezTo>
                <a:cubicBezTo>
                  <a:pt x="4871" y="19900"/>
                  <a:pt x="4004" y="23903"/>
                  <a:pt x="4871" y="24770"/>
                </a:cubicBezTo>
                <a:cubicBezTo>
                  <a:pt x="5015" y="24908"/>
                  <a:pt x="5198" y="24966"/>
                  <a:pt x="5405" y="24966"/>
                </a:cubicBezTo>
                <a:cubicBezTo>
                  <a:pt x="6447" y="24966"/>
                  <a:pt x="8073" y="23503"/>
                  <a:pt x="8073" y="23503"/>
                </a:cubicBezTo>
                <a:lnTo>
                  <a:pt x="8907" y="22636"/>
                </a:lnTo>
                <a:lnTo>
                  <a:pt x="8907" y="22636"/>
                </a:lnTo>
                <a:cubicBezTo>
                  <a:pt x="7773" y="26205"/>
                  <a:pt x="6439" y="29674"/>
                  <a:pt x="4871" y="33043"/>
                </a:cubicBezTo>
                <a:cubicBezTo>
                  <a:pt x="2569" y="37913"/>
                  <a:pt x="1" y="45752"/>
                  <a:pt x="1502" y="48487"/>
                </a:cubicBezTo>
                <a:cubicBezTo>
                  <a:pt x="2970" y="51256"/>
                  <a:pt x="9107" y="58661"/>
                  <a:pt x="9107" y="58661"/>
                </a:cubicBezTo>
                <a:cubicBezTo>
                  <a:pt x="9107" y="58661"/>
                  <a:pt x="9122" y="58659"/>
                  <a:pt x="9146" y="58659"/>
                </a:cubicBezTo>
                <a:cubicBezTo>
                  <a:pt x="9353" y="58659"/>
                  <a:pt x="10286" y="58819"/>
                  <a:pt x="9541" y="61830"/>
                </a:cubicBezTo>
                <a:cubicBezTo>
                  <a:pt x="8707" y="65233"/>
                  <a:pt x="7406" y="75607"/>
                  <a:pt x="6572" y="81111"/>
                </a:cubicBezTo>
                <a:cubicBezTo>
                  <a:pt x="5832" y="86024"/>
                  <a:pt x="5749" y="90228"/>
                  <a:pt x="6462" y="90228"/>
                </a:cubicBezTo>
                <a:cubicBezTo>
                  <a:pt x="6552" y="90228"/>
                  <a:pt x="6656" y="90160"/>
                  <a:pt x="6772" y="90017"/>
                </a:cubicBezTo>
                <a:cubicBezTo>
                  <a:pt x="7840" y="88750"/>
                  <a:pt x="8474" y="75607"/>
                  <a:pt x="9975" y="69903"/>
                </a:cubicBezTo>
                <a:cubicBezTo>
                  <a:pt x="11442" y="64165"/>
                  <a:pt x="12910" y="61196"/>
                  <a:pt x="13144" y="59929"/>
                </a:cubicBezTo>
                <a:cubicBezTo>
                  <a:pt x="13181" y="59694"/>
                  <a:pt x="13247" y="59588"/>
                  <a:pt x="13336" y="59588"/>
                </a:cubicBezTo>
                <a:cubicBezTo>
                  <a:pt x="13724" y="59588"/>
                  <a:pt x="14528" y="61655"/>
                  <a:pt x="15045" y="63965"/>
                </a:cubicBezTo>
                <a:cubicBezTo>
                  <a:pt x="15679" y="66800"/>
                  <a:pt x="19915" y="73505"/>
                  <a:pt x="20982" y="77708"/>
                </a:cubicBezTo>
                <a:cubicBezTo>
                  <a:pt x="21943" y="81521"/>
                  <a:pt x="22363" y="87063"/>
                  <a:pt x="22900" y="87063"/>
                </a:cubicBezTo>
                <a:cubicBezTo>
                  <a:pt x="22960" y="87063"/>
                  <a:pt x="23021" y="86995"/>
                  <a:pt x="23084" y="86848"/>
                </a:cubicBezTo>
                <a:cubicBezTo>
                  <a:pt x="23718" y="85347"/>
                  <a:pt x="22884" y="73906"/>
                  <a:pt x="21383" y="68202"/>
                </a:cubicBezTo>
                <a:cubicBezTo>
                  <a:pt x="19915" y="62464"/>
                  <a:pt x="18014" y="59729"/>
                  <a:pt x="18848" y="58661"/>
                </a:cubicBezTo>
                <a:cubicBezTo>
                  <a:pt x="19715" y="57594"/>
                  <a:pt x="24585" y="54225"/>
                  <a:pt x="27120" y="51256"/>
                </a:cubicBezTo>
                <a:cubicBezTo>
                  <a:pt x="29655" y="48287"/>
                  <a:pt x="29889" y="43417"/>
                  <a:pt x="28588" y="40215"/>
                </a:cubicBezTo>
                <a:cubicBezTo>
                  <a:pt x="27320" y="37046"/>
                  <a:pt x="24151" y="26472"/>
                  <a:pt x="24151" y="25404"/>
                </a:cubicBezTo>
                <a:cubicBezTo>
                  <a:pt x="24218" y="24670"/>
                  <a:pt x="24485" y="24003"/>
                  <a:pt x="24985" y="23503"/>
                </a:cubicBezTo>
                <a:cubicBezTo>
                  <a:pt x="24985" y="23503"/>
                  <a:pt x="27010" y="27379"/>
                  <a:pt x="28255" y="27379"/>
                </a:cubicBezTo>
                <a:cubicBezTo>
                  <a:pt x="28457" y="27379"/>
                  <a:pt x="28639" y="27276"/>
                  <a:pt x="28788" y="27039"/>
                </a:cubicBezTo>
                <a:cubicBezTo>
                  <a:pt x="29855" y="25337"/>
                  <a:pt x="30489" y="12261"/>
                  <a:pt x="28354" y="6324"/>
                </a:cubicBezTo>
                <a:cubicBezTo>
                  <a:pt x="26406" y="819"/>
                  <a:pt x="16631" y="619"/>
                  <a:pt x="15216" y="619"/>
                </a:cubicBezTo>
                <a:cubicBezTo>
                  <a:pt x="15104" y="619"/>
                  <a:pt x="15045" y="620"/>
                  <a:pt x="15045" y="620"/>
                </a:cubicBezTo>
                <a:cubicBezTo>
                  <a:pt x="15045" y="620"/>
                  <a:pt x="13817" y="0"/>
                  <a:pt x="12212" y="0"/>
                </a:cubicBezTo>
                <a:close/>
              </a:path>
            </a:pathLst>
          </a:custGeom>
          <a:solidFill>
            <a:srgbClr val="163E49">
              <a:alpha val="23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3390;p53">
            <a:extLst>
              <a:ext uri="{FF2B5EF4-FFF2-40B4-BE49-F238E27FC236}">
                <a16:creationId xmlns:a16="http://schemas.microsoft.com/office/drawing/2014/main" id="{9F7E4A45-11AC-78D4-2CB0-B95EC492ED35}"/>
              </a:ext>
            </a:extLst>
          </p:cNvPr>
          <p:cNvSpPr/>
          <p:nvPr/>
        </p:nvSpPr>
        <p:spPr>
          <a:xfrm flipH="1">
            <a:off x="10185274" y="-1244"/>
            <a:ext cx="19200" cy="3463340"/>
          </a:xfrm>
          <a:custGeom>
            <a:avLst/>
            <a:gdLst/>
            <a:ahLst/>
            <a:cxnLst/>
            <a:rect l="l" t="t" r="r" b="b"/>
            <a:pathLst>
              <a:path w="1" h="137366" fill="none" extrusionOk="0">
                <a:moveTo>
                  <a:pt x="0" y="137365"/>
                </a:moveTo>
                <a:lnTo>
                  <a:pt x="0" y="0"/>
                </a:lnTo>
              </a:path>
            </a:pathLst>
          </a:custGeom>
          <a:noFill/>
          <a:ln w="31700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3391;p53">
            <a:extLst>
              <a:ext uri="{FF2B5EF4-FFF2-40B4-BE49-F238E27FC236}">
                <a16:creationId xmlns:a16="http://schemas.microsoft.com/office/drawing/2014/main" id="{6B89BC25-4A3A-E0AD-97F4-A297320C06A1}"/>
              </a:ext>
            </a:extLst>
          </p:cNvPr>
          <p:cNvSpPr/>
          <p:nvPr/>
        </p:nvSpPr>
        <p:spPr>
          <a:xfrm>
            <a:off x="11557736" y="-1244"/>
            <a:ext cx="25" cy="3463350"/>
          </a:xfrm>
          <a:custGeom>
            <a:avLst/>
            <a:gdLst/>
            <a:ahLst/>
            <a:cxnLst/>
            <a:rect l="l" t="t" r="r" b="b"/>
            <a:pathLst>
              <a:path w="1" h="138534" fill="none" extrusionOk="0">
                <a:moveTo>
                  <a:pt x="0" y="138533"/>
                </a:moveTo>
                <a:lnTo>
                  <a:pt x="0" y="1"/>
                </a:lnTo>
              </a:path>
            </a:pathLst>
          </a:custGeom>
          <a:noFill/>
          <a:ln w="31700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3392;p53">
            <a:extLst>
              <a:ext uri="{FF2B5EF4-FFF2-40B4-BE49-F238E27FC236}">
                <a16:creationId xmlns:a16="http://schemas.microsoft.com/office/drawing/2014/main" id="{9A2C2C5F-437D-61DD-1D99-3272E7D77520}"/>
              </a:ext>
            </a:extLst>
          </p:cNvPr>
          <p:cNvSpPr/>
          <p:nvPr/>
        </p:nvSpPr>
        <p:spPr>
          <a:xfrm>
            <a:off x="11069036" y="1507256"/>
            <a:ext cx="1048925" cy="1325525"/>
          </a:xfrm>
          <a:custGeom>
            <a:avLst/>
            <a:gdLst/>
            <a:ahLst/>
            <a:cxnLst/>
            <a:rect l="l" t="t" r="r" b="b"/>
            <a:pathLst>
              <a:path w="41957" h="53021" extrusionOk="0">
                <a:moveTo>
                  <a:pt x="15137" y="1"/>
                </a:moveTo>
                <a:cubicBezTo>
                  <a:pt x="13225" y="1"/>
                  <a:pt x="11200" y="893"/>
                  <a:pt x="9307" y="3306"/>
                </a:cubicBezTo>
                <a:cubicBezTo>
                  <a:pt x="9307" y="3306"/>
                  <a:pt x="4537" y="4240"/>
                  <a:pt x="4270" y="9411"/>
                </a:cubicBezTo>
                <a:cubicBezTo>
                  <a:pt x="3970" y="14614"/>
                  <a:pt x="4137" y="20185"/>
                  <a:pt x="2136" y="24188"/>
                </a:cubicBezTo>
                <a:cubicBezTo>
                  <a:pt x="134" y="28157"/>
                  <a:pt x="1" y="33461"/>
                  <a:pt x="4270" y="35729"/>
                </a:cubicBezTo>
                <a:cubicBezTo>
                  <a:pt x="8507" y="37998"/>
                  <a:pt x="11843" y="40800"/>
                  <a:pt x="11843" y="45170"/>
                </a:cubicBezTo>
                <a:cubicBezTo>
                  <a:pt x="11843" y="49539"/>
                  <a:pt x="18614" y="52742"/>
                  <a:pt x="24452" y="53008"/>
                </a:cubicBezTo>
                <a:cubicBezTo>
                  <a:pt x="24629" y="53017"/>
                  <a:pt x="24803" y="53021"/>
                  <a:pt x="24973" y="53021"/>
                </a:cubicBezTo>
                <a:cubicBezTo>
                  <a:pt x="30412" y="53021"/>
                  <a:pt x="32396" y="49002"/>
                  <a:pt x="35760" y="47838"/>
                </a:cubicBezTo>
                <a:cubicBezTo>
                  <a:pt x="36580" y="47554"/>
                  <a:pt x="37080" y="47440"/>
                  <a:pt x="37385" y="47440"/>
                </a:cubicBezTo>
                <a:cubicBezTo>
                  <a:pt x="38370" y="47440"/>
                  <a:pt x="37331" y="48630"/>
                  <a:pt x="38528" y="49139"/>
                </a:cubicBezTo>
                <a:cubicBezTo>
                  <a:pt x="38626" y="49180"/>
                  <a:pt x="38724" y="49199"/>
                  <a:pt x="38823" y="49199"/>
                </a:cubicBezTo>
                <a:cubicBezTo>
                  <a:pt x="40347" y="49199"/>
                  <a:pt x="41957" y="44566"/>
                  <a:pt x="41330" y="41434"/>
                </a:cubicBezTo>
                <a:cubicBezTo>
                  <a:pt x="40663" y="38131"/>
                  <a:pt x="34158" y="37197"/>
                  <a:pt x="33625" y="33228"/>
                </a:cubicBezTo>
                <a:cubicBezTo>
                  <a:pt x="33091" y="29258"/>
                  <a:pt x="35226" y="25122"/>
                  <a:pt x="33091" y="22720"/>
                </a:cubicBezTo>
                <a:cubicBezTo>
                  <a:pt x="30956" y="20352"/>
                  <a:pt x="23651" y="21786"/>
                  <a:pt x="22450" y="19384"/>
                </a:cubicBezTo>
                <a:cubicBezTo>
                  <a:pt x="21249" y="16983"/>
                  <a:pt x="22584" y="16482"/>
                  <a:pt x="23784" y="13680"/>
                </a:cubicBezTo>
                <a:cubicBezTo>
                  <a:pt x="24985" y="10878"/>
                  <a:pt x="24318" y="6108"/>
                  <a:pt x="21516" y="3173"/>
                </a:cubicBezTo>
                <a:cubicBezTo>
                  <a:pt x="19947" y="1528"/>
                  <a:pt x="17638" y="1"/>
                  <a:pt x="15137" y="1"/>
                </a:cubicBezTo>
                <a:close/>
              </a:path>
            </a:pathLst>
          </a:custGeom>
          <a:solidFill>
            <a:srgbClr val="263238"/>
          </a:solidFill>
          <a:ln w="10850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3393;p53">
            <a:extLst>
              <a:ext uri="{FF2B5EF4-FFF2-40B4-BE49-F238E27FC236}">
                <a16:creationId xmlns:a16="http://schemas.microsoft.com/office/drawing/2014/main" id="{2D22D03F-90A0-735F-6F2F-05A82F08FB3B}"/>
              </a:ext>
            </a:extLst>
          </p:cNvPr>
          <p:cNvSpPr/>
          <p:nvPr/>
        </p:nvSpPr>
        <p:spPr>
          <a:xfrm>
            <a:off x="11201636" y="1606581"/>
            <a:ext cx="827275" cy="1152525"/>
          </a:xfrm>
          <a:custGeom>
            <a:avLst/>
            <a:gdLst/>
            <a:ahLst/>
            <a:cxnLst/>
            <a:rect l="l" t="t" r="r" b="b"/>
            <a:pathLst>
              <a:path w="33091" h="46101" fill="none" extrusionOk="0">
                <a:moveTo>
                  <a:pt x="4270" y="0"/>
                </a:moveTo>
                <a:cubicBezTo>
                  <a:pt x="4270" y="0"/>
                  <a:pt x="1" y="5304"/>
                  <a:pt x="2002" y="9174"/>
                </a:cubicBezTo>
                <a:cubicBezTo>
                  <a:pt x="4003" y="13043"/>
                  <a:pt x="9441" y="15411"/>
                  <a:pt x="7706" y="20482"/>
                </a:cubicBezTo>
                <a:cubicBezTo>
                  <a:pt x="6005" y="25519"/>
                  <a:pt x="2669" y="30022"/>
                  <a:pt x="5338" y="32690"/>
                </a:cubicBezTo>
                <a:cubicBezTo>
                  <a:pt x="8006" y="35359"/>
                  <a:pt x="17947" y="34558"/>
                  <a:pt x="18747" y="38261"/>
                </a:cubicBezTo>
                <a:cubicBezTo>
                  <a:pt x="19548" y="41997"/>
                  <a:pt x="20482" y="46100"/>
                  <a:pt x="24451" y="44099"/>
                </a:cubicBezTo>
                <a:cubicBezTo>
                  <a:pt x="28454" y="42097"/>
                  <a:pt x="32557" y="39862"/>
                  <a:pt x="33091" y="42264"/>
                </a:cubicBezTo>
              </a:path>
            </a:pathLst>
          </a:custGeom>
          <a:noFill/>
          <a:ln w="10850" cap="rnd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3394;p53">
            <a:extLst>
              <a:ext uri="{FF2B5EF4-FFF2-40B4-BE49-F238E27FC236}">
                <a16:creationId xmlns:a16="http://schemas.microsoft.com/office/drawing/2014/main" id="{AA3E5EB5-BC70-A440-2B86-8D870CA4737E}"/>
              </a:ext>
            </a:extLst>
          </p:cNvPr>
          <p:cNvSpPr/>
          <p:nvPr/>
        </p:nvSpPr>
        <p:spPr>
          <a:xfrm>
            <a:off x="11361761" y="1603231"/>
            <a:ext cx="733875" cy="1039950"/>
          </a:xfrm>
          <a:custGeom>
            <a:avLst/>
            <a:gdLst/>
            <a:ahLst/>
            <a:cxnLst/>
            <a:rect l="l" t="t" r="r" b="b"/>
            <a:pathLst>
              <a:path w="29355" h="41598" fill="none" extrusionOk="0">
                <a:moveTo>
                  <a:pt x="0" y="1"/>
                </a:moveTo>
                <a:cubicBezTo>
                  <a:pt x="0" y="1"/>
                  <a:pt x="7038" y="4504"/>
                  <a:pt x="6104" y="10108"/>
                </a:cubicBezTo>
                <a:cubicBezTo>
                  <a:pt x="5170" y="15679"/>
                  <a:pt x="3970" y="17147"/>
                  <a:pt x="5671" y="18214"/>
                </a:cubicBezTo>
                <a:cubicBezTo>
                  <a:pt x="7405" y="19281"/>
                  <a:pt x="11141" y="21250"/>
                  <a:pt x="9807" y="24452"/>
                </a:cubicBezTo>
                <a:cubicBezTo>
                  <a:pt x="8473" y="27654"/>
                  <a:pt x="7005" y="30423"/>
                  <a:pt x="9807" y="31490"/>
                </a:cubicBezTo>
                <a:cubicBezTo>
                  <a:pt x="12609" y="32558"/>
                  <a:pt x="18046" y="29656"/>
                  <a:pt x="19114" y="32824"/>
                </a:cubicBezTo>
                <a:cubicBezTo>
                  <a:pt x="20181" y="36027"/>
                  <a:pt x="20581" y="38162"/>
                  <a:pt x="23117" y="37995"/>
                </a:cubicBezTo>
                <a:cubicBezTo>
                  <a:pt x="25652" y="37861"/>
                  <a:pt x="29354" y="38529"/>
                  <a:pt x="28554" y="41597"/>
                </a:cubicBezTo>
              </a:path>
            </a:pathLst>
          </a:custGeom>
          <a:noFill/>
          <a:ln w="10850" cap="rnd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3395;p53">
            <a:extLst>
              <a:ext uri="{FF2B5EF4-FFF2-40B4-BE49-F238E27FC236}">
                <a16:creationId xmlns:a16="http://schemas.microsoft.com/office/drawing/2014/main" id="{2AC8237B-D46A-C5AD-E9D5-08CBB6171BDE}"/>
              </a:ext>
            </a:extLst>
          </p:cNvPr>
          <p:cNvSpPr/>
          <p:nvPr/>
        </p:nvSpPr>
        <p:spPr>
          <a:xfrm>
            <a:off x="11368411" y="1559881"/>
            <a:ext cx="638000" cy="920675"/>
          </a:xfrm>
          <a:custGeom>
            <a:avLst/>
            <a:gdLst/>
            <a:ahLst/>
            <a:cxnLst/>
            <a:rect l="l" t="t" r="r" b="b"/>
            <a:pathLst>
              <a:path w="25520" h="36827" fill="none" extrusionOk="0">
                <a:moveTo>
                  <a:pt x="1" y="267"/>
                </a:moveTo>
                <a:cubicBezTo>
                  <a:pt x="1" y="267"/>
                  <a:pt x="9041" y="0"/>
                  <a:pt x="10075" y="5304"/>
                </a:cubicBezTo>
                <a:cubicBezTo>
                  <a:pt x="11142" y="10641"/>
                  <a:pt x="5305" y="12776"/>
                  <a:pt x="7840" y="17947"/>
                </a:cubicBezTo>
                <a:cubicBezTo>
                  <a:pt x="10342" y="23117"/>
                  <a:pt x="15012" y="19815"/>
                  <a:pt x="18314" y="21949"/>
                </a:cubicBezTo>
                <a:cubicBezTo>
                  <a:pt x="21650" y="24051"/>
                  <a:pt x="20449" y="26986"/>
                  <a:pt x="20449" y="30589"/>
                </a:cubicBezTo>
                <a:cubicBezTo>
                  <a:pt x="20449" y="34158"/>
                  <a:pt x="22584" y="35759"/>
                  <a:pt x="25519" y="36827"/>
                </a:cubicBezTo>
              </a:path>
            </a:pathLst>
          </a:custGeom>
          <a:noFill/>
          <a:ln w="10850" cap="rnd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3396;p53">
            <a:extLst>
              <a:ext uri="{FF2B5EF4-FFF2-40B4-BE49-F238E27FC236}">
                <a16:creationId xmlns:a16="http://schemas.microsoft.com/office/drawing/2014/main" id="{4DCE7CC6-EDBF-A1D2-DB44-AD491FD67016}"/>
              </a:ext>
            </a:extLst>
          </p:cNvPr>
          <p:cNvSpPr/>
          <p:nvPr/>
        </p:nvSpPr>
        <p:spPr>
          <a:xfrm>
            <a:off x="10175061" y="3458731"/>
            <a:ext cx="1427725" cy="47575"/>
          </a:xfrm>
          <a:custGeom>
            <a:avLst/>
            <a:gdLst/>
            <a:ahLst/>
            <a:cxnLst/>
            <a:rect l="l" t="t" r="r" b="b"/>
            <a:pathLst>
              <a:path w="57109" h="1903" extrusionOk="0">
                <a:moveTo>
                  <a:pt x="1" y="1"/>
                </a:moveTo>
                <a:lnTo>
                  <a:pt x="1" y="1902"/>
                </a:lnTo>
                <a:lnTo>
                  <a:pt x="57108" y="1902"/>
                </a:lnTo>
                <a:lnTo>
                  <a:pt x="57108" y="1"/>
                </a:lnTo>
                <a:close/>
              </a:path>
            </a:pathLst>
          </a:custGeom>
          <a:solidFill>
            <a:srgbClr val="263238"/>
          </a:solidFill>
          <a:ln w="10850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56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43E542-E9B7-4087-A89B-648B4C4663DC}"/>
              </a:ext>
            </a:extLst>
          </p:cNvPr>
          <p:cNvSpPr txBox="1"/>
          <p:nvPr/>
        </p:nvSpPr>
        <p:spPr>
          <a:xfrm>
            <a:off x="3817257" y="2828835"/>
            <a:ext cx="4557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dirty="0">
                <a:solidFill>
                  <a:srgbClr val="163E49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264418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9A797628-CF04-3EE1-F805-4BDCB9153A74}"/>
              </a:ext>
            </a:extLst>
          </p:cNvPr>
          <p:cNvSpPr txBox="1">
            <a:spLocks/>
          </p:cNvSpPr>
          <p:nvPr/>
        </p:nvSpPr>
        <p:spPr>
          <a:xfrm>
            <a:off x="-93971" y="2267338"/>
            <a:ext cx="2903476" cy="16841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163E49"/>
                </a:solidFill>
                <a:latin typeface="Inter"/>
              </a:rPr>
              <a:t>Similar Projects</a:t>
            </a:r>
          </a:p>
        </p:txBody>
      </p:sp>
      <p:sp>
        <p:nvSpPr>
          <p:cNvPr id="2" name="Minus Sign 1">
            <a:extLst>
              <a:ext uri="{FF2B5EF4-FFF2-40B4-BE49-F238E27FC236}">
                <a16:creationId xmlns:a16="http://schemas.microsoft.com/office/drawing/2014/main" id="{7808604A-7CBC-78A1-0E87-EA52DAE288AD}"/>
              </a:ext>
            </a:extLst>
          </p:cNvPr>
          <p:cNvSpPr/>
          <p:nvPr/>
        </p:nvSpPr>
        <p:spPr>
          <a:xfrm>
            <a:off x="648640" y="3951514"/>
            <a:ext cx="1418253" cy="195943"/>
          </a:xfrm>
          <a:prstGeom prst="mathMinus">
            <a:avLst/>
          </a:prstGeom>
          <a:solidFill>
            <a:srgbClr val="163E4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174D8-D1D3-D565-F743-E363D5E78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7831" y="614989"/>
            <a:ext cx="9701718" cy="556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5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43E542-E9B7-4087-A89B-648B4C4663DC}"/>
              </a:ext>
            </a:extLst>
          </p:cNvPr>
          <p:cNvSpPr txBox="1"/>
          <p:nvPr/>
        </p:nvSpPr>
        <p:spPr>
          <a:xfrm>
            <a:off x="292359" y="2967335"/>
            <a:ext cx="11607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5400" b="1" dirty="0">
                <a:solidFill>
                  <a:srgbClr val="163E49"/>
                </a:solidFill>
                <a:latin typeface="Inter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289477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SemiBold - Poppins Light">
      <a:majorFont>
        <a:latin typeface="Poppins SemiBol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63E49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038261B19C494D99DE29DE69A96DE4" ma:contentTypeVersion="2" ma:contentTypeDescription="Create a new document." ma:contentTypeScope="" ma:versionID="a1ba0dccef9097e5397f81f1bf2a5851">
  <xsd:schema xmlns:xsd="http://www.w3.org/2001/XMLSchema" xmlns:xs="http://www.w3.org/2001/XMLSchema" xmlns:p="http://schemas.microsoft.com/office/2006/metadata/properties" xmlns:ns3="119b08f6-eb59-48e6-921a-a91be51b17f0" targetNamespace="http://schemas.microsoft.com/office/2006/metadata/properties" ma:root="true" ma:fieldsID="d6c660f7d558ed0aa1ae6e30595066d2" ns3:_="">
    <xsd:import namespace="119b08f6-eb59-48e6-921a-a91be51b17f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9b08f6-eb59-48e6-921a-a91be51b17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DC5B0C-7FC9-4B92-96A6-AC61F0A732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AAEA18-E042-481D-A4F5-D4FEBC44D240}">
  <ds:schemaRefs>
    <ds:schemaRef ds:uri="http://www.w3.org/XML/1998/namespace"/>
    <ds:schemaRef ds:uri="http://schemas.microsoft.com/office/2006/documentManagement/types"/>
    <ds:schemaRef ds:uri="http://purl.org/dc/terms/"/>
    <ds:schemaRef ds:uri="119b08f6-eb59-48e6-921a-a91be51b17f0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0B99537-2F1D-4BF6-A908-E34BAA0C8C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9b08f6-eb59-48e6-921a-a91be51b17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5393</TotalTime>
  <Words>1063</Words>
  <Application>Microsoft Office PowerPoint</Application>
  <PresentationFormat>Widescreen</PresentationFormat>
  <Paragraphs>242</Paragraphs>
  <Slides>70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Wingdings</vt:lpstr>
      <vt:lpstr>맑은 고딕</vt:lpstr>
      <vt:lpstr>Arial</vt:lpstr>
      <vt:lpstr>Arial Black</vt:lpstr>
      <vt:lpstr>Intern</vt:lpstr>
      <vt:lpstr>Advent Pro</vt:lpstr>
      <vt:lpstr>Poppins SemiBold</vt:lpstr>
      <vt:lpstr>Roboto Slab</vt:lpstr>
      <vt:lpstr>Inter</vt:lpstr>
      <vt:lpstr>Poppins Light</vt:lpstr>
      <vt:lpstr>Calibri</vt:lpstr>
      <vt:lpstr>PPTMON theme</vt:lpstr>
      <vt:lpstr>PowerPoint Presentation</vt:lpstr>
      <vt:lpstr>PowerPoint Presentation</vt:lpstr>
      <vt:lpstr>What is  INFLOW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عبد الرحمن اشرف عثمان عبد العزيز محمد ( 320200326 )</cp:lastModifiedBy>
  <cp:revision>294</cp:revision>
  <dcterms:created xsi:type="dcterms:W3CDTF">2019-04-06T05:20:47Z</dcterms:created>
  <dcterms:modified xsi:type="dcterms:W3CDTF">2023-07-09T00:12:16Z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0x01010045038261B19C494D99DE29DE69A96DE4</vt:lpwstr>
  </property>
</Properties>
</file>